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0972115126.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A1397F-E170-ABC7-6C3A-D69402AE96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934" y="6766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441</Words>
  <Application>Microsoft Office PowerPoint</Application>
  <PresentationFormat>Widescreen</PresentationFormat>
  <Paragraphs>65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思源黑体 CN Medium</vt:lpstr>
      <vt:lpstr>#9Slide03 NguyenHa 01</vt:lpstr>
      <vt:lpstr>Arial</vt:lpstr>
      <vt:lpstr>Calibri</vt:lpstr>
      <vt:lpstr>Cambria</vt:lpstr>
      <vt:lpstr>Cambria Math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2024-06-23T09:12:09Z</dcterms:created>
  <dcterms:modified xsi:type="dcterms:W3CDTF">2024-08-09T05:45:32Z</dcterms:modified>
</cp:coreProperties>
</file>