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9355D3B-88FD-5C62-5405-BF3E0D460BC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9" y="0"/>
            <a:ext cx="1714007" cy="17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C42BD0C-3CEE-9F5C-19CC-683F3FF9CA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67" y="90783"/>
            <a:ext cx="1812202" cy="18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1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0" y="242370"/>
            <a:ext cx="12191999" cy="6615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14" y="1962906"/>
            <a:ext cx="11415218" cy="4544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833983" y="164421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5592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836" y="513746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………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8585" y="1644218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………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3805" y="3550184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………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7104" y="3626364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………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6356" y="513746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………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4720" y="1701296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………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97104" y="513746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………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0" y="209320"/>
            <a:ext cx="1219200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074143" y="230842"/>
            <a:ext cx="10212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</a:t>
            </a:r>
            <a:endParaRPr lang="en-US" sz="36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vi-VN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bên </a:t>
            </a:r>
            <a:endParaRPr lang="en-US" sz="36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vi-VN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0"/>
            <a:ext cx="5094750" cy="3455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539734" y="3533660"/>
            <a:ext cx="107470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3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(400 + 600) + (100 + 900) + (500 + 500) + (280 + 720) </a:t>
            </a:r>
            <a:endParaRPr lang="en-US" sz="3000" b="1" i="0" dirty="0" smtClean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(300 + 700) + (510 + 490)</a:t>
            </a:r>
          </a:p>
          <a:p>
            <a:pPr algn="just"/>
            <a:r>
              <a:rPr lang="vi-VN" sz="3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1 000 + 1 000 + 1 000 + 1 000 + 1 000 + 1 000</a:t>
            </a:r>
          </a:p>
          <a:p>
            <a:pPr algn="just"/>
            <a:r>
              <a:rPr lang="vi-VN" sz="3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1 000 × 6</a:t>
            </a:r>
          </a:p>
          <a:p>
            <a:pPr algn="just"/>
            <a:r>
              <a:rPr lang="vi-VN" sz="3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503</Words>
  <Application>Microsoft Office PowerPoint</Application>
  <PresentationFormat>Widescreen</PresentationFormat>
  <Paragraphs>110</Paragraphs>
  <Slides>23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微软雅黑</vt:lpstr>
      <vt:lpstr>Arial</vt:lpstr>
      <vt:lpstr>Arial-Rounded</vt:lpstr>
      <vt:lpstr>Bebas Neue</vt:lpstr>
      <vt:lpstr>Calibri</vt:lpstr>
      <vt:lpstr>Cambria</vt:lpstr>
      <vt:lpstr>等线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Linh</cp:lastModifiedBy>
  <cp:revision>36</cp:revision>
  <dcterms:created xsi:type="dcterms:W3CDTF">2024-05-17T01:08:10Z</dcterms:created>
  <dcterms:modified xsi:type="dcterms:W3CDTF">2024-09-14T09:32:31Z</dcterms:modified>
</cp:coreProperties>
</file>