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1"/>
  </p:notesMasterIdLst>
  <p:sldIdLst>
    <p:sldId id="256" r:id="rId5"/>
    <p:sldId id="269" r:id="rId6"/>
    <p:sldId id="282" r:id="rId7"/>
    <p:sldId id="314" r:id="rId8"/>
    <p:sldId id="270" r:id="rId9"/>
    <p:sldId id="283" r:id="rId10"/>
    <p:sldId id="333" r:id="rId11"/>
    <p:sldId id="334" r:id="rId12"/>
    <p:sldId id="335" r:id="rId13"/>
    <p:sldId id="271" r:id="rId14"/>
    <p:sldId id="284" r:id="rId15"/>
    <p:sldId id="316" r:id="rId16"/>
    <p:sldId id="272" r:id="rId17"/>
    <p:sldId id="286" r:id="rId18"/>
    <p:sldId id="319" r:id="rId19"/>
    <p:sldId id="318" r:id="rId20"/>
    <p:sldId id="320" r:id="rId21"/>
    <p:sldId id="321" r:id="rId22"/>
    <p:sldId id="273" r:id="rId23"/>
    <p:sldId id="323" r:id="rId24"/>
    <p:sldId id="324" r:id="rId25"/>
    <p:sldId id="329" r:id="rId26"/>
    <p:sldId id="330" r:id="rId27"/>
    <p:sldId id="331" r:id="rId28"/>
    <p:sldId id="332" r:id="rId29"/>
    <p:sldId id="310" r:id="rId30"/>
  </p:sldIdLst>
  <p:sldSz cx="9144000" cy="5143500" type="screen16x9"/>
  <p:notesSz cx="6858000" cy="9144000"/>
  <p:embeddedFontLst>
    <p:embeddedFont>
      <p:font typeface="Arial-Rounded" panose="020B0500000000000000" pitchFamily="34" charset="0"/>
      <p:regular r:id="rId32"/>
      <p:bold r:id="rId33"/>
    </p:embeddedFont>
    <p:embeddedFont>
      <p:font typeface="宋体" panose="02010600030101010101" pitchFamily="2" charset="-122"/>
      <p:regular r:id="rId34"/>
    </p:embeddedFont>
    <p:embeddedFont>
      <p:font typeface="DFPOP1-W9" panose="020B0604020202020204" charset="-128"/>
      <p:regular r:id="rId35"/>
    </p:embeddedFont>
    <p:embeddedFont>
      <p:font typeface="HP001 4 hàng" panose="020B0603050302020204" pitchFamily="3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HP001 5 hàng" panose="020B0603050302020204" pitchFamily="34" charset="0"/>
      <p:regular r:id="rId42"/>
      <p:bold r:id="rId43"/>
    </p:embeddedFont>
  </p:embeddedFontLst>
  <p:custDataLst>
    <p:tags r:id="rId4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  <p14:sldId id="269"/>
            <p14:sldId id="282"/>
            <p14:sldId id="314"/>
            <p14:sldId id="270"/>
            <p14:sldId id="283"/>
            <p14:sldId id="333"/>
            <p14:sldId id="334"/>
            <p14:sldId id="335"/>
            <p14:sldId id="271"/>
            <p14:sldId id="284"/>
            <p14:sldId id="316"/>
            <p14:sldId id="272"/>
            <p14:sldId id="286"/>
            <p14:sldId id="319"/>
            <p14:sldId id="318"/>
            <p14:sldId id="320"/>
            <p14:sldId id="321"/>
            <p14:sldId id="273"/>
            <p14:sldId id="323"/>
            <p14:sldId id="324"/>
            <p14:sldId id="329"/>
            <p14:sldId id="330"/>
            <p14:sldId id="331"/>
            <p14:sldId id="332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00"/>
    <a:srgbClr val="F14420"/>
    <a:srgbClr val="FF3399"/>
    <a:srgbClr val="4CA420"/>
    <a:srgbClr val="679C31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6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10.fntdata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603143" y="1483416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97452" y="2954855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3600" dirty="0">
              <a:solidFill>
                <a:srgbClr val="00CC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5687" y="1605763"/>
            <a:ext cx="1638645" cy="927718"/>
            <a:chOff x="3278238" y="1810677"/>
            <a:chExt cx="1638645" cy="927718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78238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lowchart: Document 17">
            <a:extLst>
              <a:ext uri="{FF2B5EF4-FFF2-40B4-BE49-F238E27FC236}">
                <a16:creationId xmlns:a16="http://schemas.microsoft.com/office/drawing/2014/main" id="{6F335AAC-2763-411E-B420-A59814F23C3B}"/>
              </a:ext>
            </a:extLst>
          </p:cNvPr>
          <p:cNvSpPr/>
          <p:nvPr/>
        </p:nvSpPr>
        <p:spPr>
          <a:xfrm>
            <a:off x="771" y="-19049"/>
            <a:ext cx="9143229" cy="104552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A3A7F9-AE0F-4FFC-B2E1-C03257428633}"/>
              </a:ext>
            </a:extLst>
          </p:cNvPr>
          <p:cNvSpPr txBox="1"/>
          <p:nvPr/>
        </p:nvSpPr>
        <p:spPr>
          <a:xfrm>
            <a:off x="1603143" y="14823"/>
            <a:ext cx="6805248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THIÊN</a:t>
            </a:r>
            <a:r>
              <a:rPr kumimoji="0" lang="en-US" sz="40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NHIÊN KÌ THÚ</a:t>
            </a:r>
            <a:endParaRPr kumimoji="0" lang="en-US" sz="40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8048A8-06F3-40E3-8836-741BA12480A0}"/>
              </a:ext>
            </a:extLst>
          </p:cNvPr>
          <p:cNvGrpSpPr/>
          <p:nvPr/>
        </p:nvGrpSpPr>
        <p:grpSpPr>
          <a:xfrm>
            <a:off x="-231311" y="-442165"/>
            <a:ext cx="1822824" cy="1913417"/>
            <a:chOff x="-2957976" y="-1125796"/>
            <a:chExt cx="2469633" cy="229673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4042998-67F9-4760-A84E-0A63ABE78512}"/>
                </a:ext>
              </a:extLst>
            </p:cNvPr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DD6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8B7CB0B-3519-4D5E-9533-03C687AF2B78}"/>
                </a:ext>
              </a:extLst>
            </p:cNvPr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BBCDDCA-B72A-4DED-8683-F51E2D11272A}"/>
                </a:ext>
              </a:extLst>
            </p:cNvPr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31BFD44-CBB4-4AED-A291-FCA957F711CE}"/>
              </a:ext>
            </a:extLst>
          </p:cNvPr>
          <p:cNvSpPr txBox="1"/>
          <p:nvPr/>
        </p:nvSpPr>
        <p:spPr>
          <a:xfrm>
            <a:off x="170120" y="123190"/>
            <a:ext cx="990177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9714" y="85785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098" name="Picture 2" descr="C:\Users\Admin\Downloads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84"/>
            <a:ext cx="9229060" cy="51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352264" y="1971112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814513" y="2271714"/>
            <a:ext cx="450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95825" y="2324103"/>
            <a:ext cx="450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12256" y="2897984"/>
            <a:ext cx="5453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43675" y="2897984"/>
            <a:ext cx="5453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" y="642199"/>
            <a:ext cx="9132600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5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36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2913" y="541788"/>
            <a:ext cx="8914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ăt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ăc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oai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oay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42769"/>
            <a:ext cx="8229600" cy="85725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Arial" pitchFamily="34" charset="0"/>
                <a:cs typeface="Arial" pitchFamily="34" charset="0"/>
              </a:rPr>
              <a:t>So sánh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89743" y="2095500"/>
            <a:ext cx="2304143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ăt</a:t>
            </a:r>
            <a:endParaRPr lang="en-US" sz="6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59829" y="2095500"/>
            <a:ext cx="2304143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ăc</a:t>
            </a:r>
            <a:endParaRPr lang="en-US" sz="6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89743" y="2095500"/>
            <a:ext cx="2304143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6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US" sz="6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59829" y="2095500"/>
            <a:ext cx="2304143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6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6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7172845">
            <a:off x="6471913" y="1562276"/>
            <a:ext cx="978408" cy="3134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172845">
            <a:off x="2721969" y="1442462"/>
            <a:ext cx="978408" cy="3134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10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6266" y="1855565"/>
            <a:ext cx="1828800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endCxn id="2" idx="0"/>
          </p:cNvCxnSpPr>
          <p:nvPr/>
        </p:nvCxnSpPr>
        <p:spPr>
          <a:xfrm>
            <a:off x="2210666" y="1322165"/>
            <a:ext cx="0" cy="533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210666" y="2769965"/>
            <a:ext cx="0" cy="533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29780" y="2312765"/>
            <a:ext cx="44268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25066" y="2312765"/>
            <a:ext cx="44268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987071" y="1876429"/>
            <a:ext cx="1828800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7" idx="0"/>
          </p:cNvCxnSpPr>
          <p:nvPr/>
        </p:nvCxnSpPr>
        <p:spPr>
          <a:xfrm>
            <a:off x="6901471" y="1343029"/>
            <a:ext cx="0" cy="533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01471" y="2790829"/>
            <a:ext cx="0" cy="533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20585" y="2333629"/>
            <a:ext cx="44268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15871" y="2333629"/>
            <a:ext cx="44268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25339" y="1870080"/>
            <a:ext cx="999682" cy="70775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ăt</a:t>
            </a:r>
            <a:endParaRPr lang="en-US" sz="40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19638" y="575930"/>
            <a:ext cx="1562100" cy="1015529"/>
            <a:chOff x="1652814" y="1078028"/>
            <a:chExt cx="1295400" cy="1015529"/>
          </a:xfrm>
        </p:grpSpPr>
        <p:sp>
          <p:nvSpPr>
            <p:cNvPr id="14" name="Oval 13"/>
            <p:cNvSpPr/>
            <p:nvPr/>
          </p:nvSpPr>
          <p:spPr>
            <a:xfrm>
              <a:off x="1652814" y="1174751"/>
              <a:ext cx="1295400" cy="85634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00673" y="1078028"/>
              <a:ext cx="999682" cy="1015529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đ</a:t>
              </a:r>
              <a:r>
                <a:rPr lang="en-US" sz="30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ôi</a:t>
              </a:r>
              <a:r>
                <a:rPr lang="en-US" sz="3000" b="1" dirty="0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mắt</a:t>
              </a:r>
              <a:endParaRPr lang="en-US" sz="30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19638" y="3092909"/>
            <a:ext cx="1562100" cy="1259377"/>
            <a:chOff x="1652814" y="3772806"/>
            <a:chExt cx="1295400" cy="647700"/>
          </a:xfrm>
        </p:grpSpPr>
        <p:sp>
          <p:nvSpPr>
            <p:cNvPr id="17" name="Oval 16"/>
            <p:cNvSpPr/>
            <p:nvPr/>
          </p:nvSpPr>
          <p:spPr>
            <a:xfrm>
              <a:off x="1652814" y="3772806"/>
              <a:ext cx="1295400" cy="6477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78789" y="3863374"/>
              <a:ext cx="1269425" cy="4668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khăn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ctr"/>
              <a:r>
                <a:rPr lang="en-US" sz="2500" b="1" dirty="0" err="1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mặt</a:t>
              </a:r>
              <a:endParaRPr lang="en-US" sz="25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75334" y="1665064"/>
            <a:ext cx="1175658" cy="1899559"/>
            <a:chOff x="175976" y="2152649"/>
            <a:chExt cx="999682" cy="1295400"/>
          </a:xfrm>
        </p:grpSpPr>
        <p:sp>
          <p:nvSpPr>
            <p:cNvPr id="20" name="Oval 19"/>
            <p:cNvSpPr/>
            <p:nvPr/>
          </p:nvSpPr>
          <p:spPr>
            <a:xfrm rot="5400000">
              <a:off x="12253" y="2383510"/>
              <a:ext cx="1295400" cy="8336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976" y="2464486"/>
              <a:ext cx="999682" cy="692538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0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mặt</a:t>
              </a:r>
              <a:r>
                <a:rPr lang="en-US" sz="3000" b="1" dirty="0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trời</a:t>
              </a:r>
              <a:endParaRPr lang="en-US" sz="30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79080" y="1665065"/>
            <a:ext cx="1247772" cy="1295400"/>
            <a:chOff x="3368928" y="2152649"/>
            <a:chExt cx="1247772" cy="1295400"/>
          </a:xfrm>
        </p:grpSpPr>
        <p:sp>
          <p:nvSpPr>
            <p:cNvPr id="23" name="Oval 22"/>
            <p:cNvSpPr/>
            <p:nvPr/>
          </p:nvSpPr>
          <p:spPr>
            <a:xfrm rot="5400000">
              <a:off x="3315279" y="2310133"/>
              <a:ext cx="1295400" cy="98043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68928" y="2340427"/>
              <a:ext cx="1247772" cy="1077085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dắt</a:t>
              </a: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tay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14947" y="22698"/>
            <a:ext cx="1540324" cy="1320331"/>
            <a:chOff x="6128595" y="1212127"/>
            <a:chExt cx="1540324" cy="770162"/>
          </a:xfrm>
        </p:grpSpPr>
        <p:sp>
          <p:nvSpPr>
            <p:cNvPr id="26" name="Oval 25"/>
            <p:cNvSpPr/>
            <p:nvPr/>
          </p:nvSpPr>
          <p:spPr>
            <a:xfrm>
              <a:off x="6128595" y="1212127"/>
              <a:ext cx="1540324" cy="7701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06895" y="1326313"/>
              <a:ext cx="1247772" cy="628274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mắc</a:t>
              </a: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áo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195007" y="1905545"/>
            <a:ext cx="1387693" cy="70775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ăc</a:t>
            </a:r>
            <a:endParaRPr lang="en-US" sz="40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114947" y="3195135"/>
            <a:ext cx="1567605" cy="1195537"/>
            <a:chOff x="6128595" y="3682721"/>
            <a:chExt cx="1567605" cy="770162"/>
          </a:xfrm>
        </p:grpSpPr>
        <p:sp>
          <p:nvSpPr>
            <p:cNvPr id="30" name="Oval 29"/>
            <p:cNvSpPr/>
            <p:nvPr/>
          </p:nvSpPr>
          <p:spPr>
            <a:xfrm>
              <a:off x="6128595" y="3682721"/>
              <a:ext cx="1540324" cy="7701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57914" y="3801263"/>
              <a:ext cx="1538286" cy="614548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chắc</a:t>
              </a:r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chắn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70605" y="1532804"/>
            <a:ext cx="1538286" cy="2031818"/>
            <a:chOff x="4384253" y="2020388"/>
            <a:chExt cx="1538286" cy="1540322"/>
          </a:xfrm>
        </p:grpSpPr>
        <p:sp>
          <p:nvSpPr>
            <p:cNvPr id="33" name="Oval 32"/>
            <p:cNvSpPr/>
            <p:nvPr/>
          </p:nvSpPr>
          <p:spPr>
            <a:xfrm rot="5400000">
              <a:off x="4400108" y="2294898"/>
              <a:ext cx="1540322" cy="99130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84253" y="2449996"/>
              <a:ext cx="1538286" cy="816539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màu</a:t>
              </a: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sắc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63207" y="1558183"/>
            <a:ext cx="1280793" cy="1540322"/>
            <a:chOff x="7924798" y="2071009"/>
            <a:chExt cx="1447801" cy="1540322"/>
          </a:xfrm>
        </p:grpSpPr>
        <p:sp>
          <p:nvSpPr>
            <p:cNvPr id="36" name="Oval 35"/>
            <p:cNvSpPr/>
            <p:nvPr/>
          </p:nvSpPr>
          <p:spPr>
            <a:xfrm rot="5400000">
              <a:off x="7878538" y="2117269"/>
              <a:ext cx="1540322" cy="144780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25165" y="2528892"/>
              <a:ext cx="1247772" cy="953974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ă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n</a:t>
              </a:r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mặc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6247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42769"/>
            <a:ext cx="8229600" cy="85725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Arial" pitchFamily="34" charset="0"/>
                <a:cs typeface="Arial" pitchFamily="34" charset="0"/>
              </a:rPr>
              <a:t>So sánh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89743" y="2095500"/>
            <a:ext cx="2304143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oai</a:t>
            </a:r>
            <a:endParaRPr lang="en-US" sz="6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59829" y="2095500"/>
            <a:ext cx="2304143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oay</a:t>
            </a:r>
            <a:endParaRPr lang="en-US" sz="6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89742" y="2095500"/>
            <a:ext cx="2304143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oa</a:t>
            </a:r>
            <a:r>
              <a:rPr lang="en-US" sz="6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6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59828" y="2091865"/>
            <a:ext cx="2304143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oa</a:t>
            </a:r>
            <a:r>
              <a:rPr lang="en-US" sz="6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sz="6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7172845">
            <a:off x="2993171" y="1554300"/>
            <a:ext cx="978408" cy="3134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172845">
            <a:off x="6892737" y="1738122"/>
            <a:ext cx="978408" cy="3134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30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6266" y="1855565"/>
            <a:ext cx="1828800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endCxn id="2" idx="0"/>
          </p:cNvCxnSpPr>
          <p:nvPr/>
        </p:nvCxnSpPr>
        <p:spPr>
          <a:xfrm>
            <a:off x="2210666" y="1322165"/>
            <a:ext cx="0" cy="533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210666" y="2769965"/>
            <a:ext cx="0" cy="533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29780" y="2312765"/>
            <a:ext cx="44268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25066" y="2312765"/>
            <a:ext cx="44268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987071" y="1876429"/>
            <a:ext cx="1828800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7" idx="0"/>
          </p:cNvCxnSpPr>
          <p:nvPr/>
        </p:nvCxnSpPr>
        <p:spPr>
          <a:xfrm>
            <a:off x="6901471" y="1343029"/>
            <a:ext cx="0" cy="533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01471" y="2790829"/>
            <a:ext cx="0" cy="533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20585" y="2333629"/>
            <a:ext cx="44268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15871" y="2333629"/>
            <a:ext cx="44268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25339" y="1870080"/>
            <a:ext cx="999682" cy="70775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oai</a:t>
            </a:r>
            <a:endParaRPr lang="en-US" sz="40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19638" y="575930"/>
            <a:ext cx="1562100" cy="1015529"/>
            <a:chOff x="1652814" y="1078028"/>
            <a:chExt cx="1295400" cy="1015529"/>
          </a:xfrm>
        </p:grpSpPr>
        <p:sp>
          <p:nvSpPr>
            <p:cNvPr id="14" name="Oval 13"/>
            <p:cNvSpPr/>
            <p:nvPr/>
          </p:nvSpPr>
          <p:spPr>
            <a:xfrm>
              <a:off x="1652814" y="1174751"/>
              <a:ext cx="1295400" cy="85634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00673" y="1078028"/>
              <a:ext cx="999682" cy="1015529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0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củ</a:t>
              </a:r>
              <a:r>
                <a:rPr lang="en-US" sz="3000" b="1" dirty="0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khoai</a:t>
              </a:r>
              <a:endParaRPr lang="en-US" sz="30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19638" y="3092909"/>
            <a:ext cx="1562100" cy="1259377"/>
            <a:chOff x="1652814" y="3772806"/>
            <a:chExt cx="1295400" cy="647700"/>
          </a:xfrm>
        </p:grpSpPr>
        <p:sp>
          <p:nvSpPr>
            <p:cNvPr id="17" name="Oval 16"/>
            <p:cNvSpPr/>
            <p:nvPr/>
          </p:nvSpPr>
          <p:spPr>
            <a:xfrm>
              <a:off x="1652814" y="3772806"/>
              <a:ext cx="1295400" cy="6477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78789" y="3863374"/>
              <a:ext cx="1269425" cy="490631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khoan</a:t>
              </a:r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khoái</a:t>
              </a:r>
              <a:endParaRPr lang="en-US" sz="25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75334" y="1665064"/>
            <a:ext cx="1175658" cy="1899559"/>
            <a:chOff x="175976" y="2152649"/>
            <a:chExt cx="999682" cy="1295400"/>
          </a:xfrm>
        </p:grpSpPr>
        <p:sp>
          <p:nvSpPr>
            <p:cNvPr id="20" name="Oval 19"/>
            <p:cNvSpPr/>
            <p:nvPr/>
          </p:nvSpPr>
          <p:spPr>
            <a:xfrm rot="5400000">
              <a:off x="12253" y="2383510"/>
              <a:ext cx="1295400" cy="8336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976" y="2464486"/>
              <a:ext cx="999682" cy="692538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0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quả</a:t>
              </a:r>
              <a:r>
                <a:rPr lang="en-US" sz="3000" b="1" dirty="0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xoài</a:t>
              </a:r>
              <a:endParaRPr lang="en-US" sz="30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79080" y="1665065"/>
            <a:ext cx="1247772" cy="1295400"/>
            <a:chOff x="3368928" y="2152649"/>
            <a:chExt cx="1247772" cy="1295400"/>
          </a:xfrm>
        </p:grpSpPr>
        <p:sp>
          <p:nvSpPr>
            <p:cNvPr id="23" name="Oval 22"/>
            <p:cNvSpPr/>
            <p:nvPr/>
          </p:nvSpPr>
          <p:spPr>
            <a:xfrm rot="5400000">
              <a:off x="3315279" y="2310133"/>
              <a:ext cx="1295400" cy="98043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68928" y="2340427"/>
              <a:ext cx="1247772" cy="1077085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uể</a:t>
              </a: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oải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14947" y="22698"/>
            <a:ext cx="1540324" cy="1320331"/>
            <a:chOff x="6128595" y="1212127"/>
            <a:chExt cx="1540324" cy="770162"/>
          </a:xfrm>
        </p:grpSpPr>
        <p:sp>
          <p:nvSpPr>
            <p:cNvPr id="26" name="Oval 25"/>
            <p:cNvSpPr/>
            <p:nvPr/>
          </p:nvSpPr>
          <p:spPr>
            <a:xfrm>
              <a:off x="6128595" y="1212127"/>
              <a:ext cx="1540324" cy="7701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06895" y="1326313"/>
              <a:ext cx="1247772" cy="628274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hí</a:t>
              </a: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hoáy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195007" y="1905545"/>
            <a:ext cx="1387693" cy="70775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oay</a:t>
            </a:r>
            <a:endParaRPr lang="en-US" sz="40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114947" y="3195135"/>
            <a:ext cx="1567605" cy="1195537"/>
            <a:chOff x="6128595" y="3682721"/>
            <a:chExt cx="1567605" cy="770162"/>
          </a:xfrm>
        </p:grpSpPr>
        <p:sp>
          <p:nvSpPr>
            <p:cNvPr id="30" name="Oval 29"/>
            <p:cNvSpPr/>
            <p:nvPr/>
          </p:nvSpPr>
          <p:spPr>
            <a:xfrm>
              <a:off x="6128595" y="3682721"/>
              <a:ext cx="1540324" cy="7701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57914" y="3801263"/>
              <a:ext cx="1538286" cy="614548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loay</a:t>
              </a:r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hoay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70604" y="1532804"/>
            <a:ext cx="1692665" cy="2031818"/>
            <a:chOff x="4384253" y="2020388"/>
            <a:chExt cx="1538286" cy="1540322"/>
          </a:xfrm>
        </p:grpSpPr>
        <p:sp>
          <p:nvSpPr>
            <p:cNvPr id="33" name="Oval 32"/>
            <p:cNvSpPr/>
            <p:nvPr/>
          </p:nvSpPr>
          <p:spPr>
            <a:xfrm rot="5400000">
              <a:off x="4400108" y="2294898"/>
              <a:ext cx="1540322" cy="99130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84253" y="2449996"/>
              <a:ext cx="1538286" cy="816539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lốc</a:t>
              </a: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xoáy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63207" y="1558183"/>
            <a:ext cx="1315557" cy="1540322"/>
            <a:chOff x="7924798" y="2071009"/>
            <a:chExt cx="1487098" cy="1540322"/>
          </a:xfrm>
        </p:grpSpPr>
        <p:sp>
          <p:nvSpPr>
            <p:cNvPr id="36" name="Oval 35"/>
            <p:cNvSpPr/>
            <p:nvPr/>
          </p:nvSpPr>
          <p:spPr>
            <a:xfrm rot="5400000">
              <a:off x="7878538" y="2117269"/>
              <a:ext cx="1540322" cy="144780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24798" y="2418371"/>
              <a:ext cx="1487098" cy="953974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ngoáy</a:t>
              </a:r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tai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563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9795" y="1571220"/>
            <a:ext cx="3588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87177" y="75698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36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07392" y="0"/>
            <a:ext cx="6891757" cy="5143500"/>
            <a:chOff x="986921" y="0"/>
            <a:chExt cx="6891757" cy="5143500"/>
          </a:xfrm>
        </p:grpSpPr>
        <p:pic>
          <p:nvPicPr>
            <p:cNvPr id="27" name="Picture 2" descr="C:\Users\Admin\Desktop\dsa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921" y="0"/>
              <a:ext cx="689175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3746310" y="470848"/>
              <a:ext cx="2968389" cy="3166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37128" y="3637128"/>
              <a:ext cx="2388359" cy="4299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3555238" y="772237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5238" y="331667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55238" y="1493862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55238" y="1139020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To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55238" y="2203546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55238" y="1848704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55238" y="2915505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55238" y="2560663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Leo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55236" y="3709918"/>
            <a:ext cx="2497543" cy="3548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55238" y="3355076"/>
            <a:ext cx="2497542" cy="3548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Hung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07392" y="0"/>
            <a:ext cx="6891757" cy="5143500"/>
            <a:chOff x="986921" y="0"/>
            <a:chExt cx="6891757" cy="5143500"/>
          </a:xfrm>
        </p:grpSpPr>
        <p:pic>
          <p:nvPicPr>
            <p:cNvPr id="27" name="Picture 2" descr="C:\Users\Admin\Desktop\dsa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921" y="0"/>
              <a:ext cx="689175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3746310" y="470848"/>
              <a:ext cx="2968389" cy="3166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37128" y="3637128"/>
              <a:ext cx="2388359" cy="4299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6314627" y="3092926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6332" y="3092926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55238" y="1493862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55238" y="1139020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To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55238" y="2203546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55238" y="1848704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55238" y="2915505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55238" y="2560663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Leo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55236" y="3709918"/>
            <a:ext cx="2497543" cy="3548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55238" y="3355076"/>
            <a:ext cx="2497542" cy="3548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Hung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8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07392" y="0"/>
            <a:ext cx="6891757" cy="5143500"/>
            <a:chOff x="986921" y="0"/>
            <a:chExt cx="6891757" cy="5143500"/>
          </a:xfrm>
        </p:grpSpPr>
        <p:pic>
          <p:nvPicPr>
            <p:cNvPr id="27" name="Picture 2" descr="C:\Users\Admin\Desktop\dsa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921" y="0"/>
              <a:ext cx="689175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3746310" y="470848"/>
              <a:ext cx="2968389" cy="3166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37128" y="3637128"/>
              <a:ext cx="2388359" cy="4299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6314627" y="3092926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6332" y="3092926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14627" y="2652148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76332" y="3532497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To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55238" y="2203546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55238" y="1848704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55238" y="2915505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55238" y="2560663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Leo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55236" y="3709918"/>
            <a:ext cx="2497543" cy="3548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55238" y="3355076"/>
            <a:ext cx="2497542" cy="3548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Hung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9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07392" y="0"/>
            <a:ext cx="6891757" cy="5143500"/>
            <a:chOff x="986921" y="0"/>
            <a:chExt cx="6891757" cy="5143500"/>
          </a:xfrm>
        </p:grpSpPr>
        <p:pic>
          <p:nvPicPr>
            <p:cNvPr id="27" name="Picture 2" descr="C:\Users\Admin\Desktop\dsa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921" y="0"/>
              <a:ext cx="689175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3746310" y="470848"/>
              <a:ext cx="2968389" cy="3166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37128" y="3637128"/>
              <a:ext cx="2388359" cy="4299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6314627" y="3092926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6332" y="3092926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14627" y="2652148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76332" y="3532497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To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6332" y="3972068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14627" y="2211973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55238" y="2915505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55238" y="2560663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Leo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55236" y="3709918"/>
            <a:ext cx="2497543" cy="3548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55238" y="3355076"/>
            <a:ext cx="2497542" cy="3548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Hung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7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07392" y="0"/>
            <a:ext cx="6891757" cy="5143500"/>
            <a:chOff x="986921" y="0"/>
            <a:chExt cx="6891757" cy="5143500"/>
          </a:xfrm>
        </p:grpSpPr>
        <p:pic>
          <p:nvPicPr>
            <p:cNvPr id="27" name="Picture 2" descr="C:\Users\Admin\Desktop\dsa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921" y="0"/>
              <a:ext cx="689175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3746310" y="470848"/>
              <a:ext cx="2968389" cy="3166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37128" y="3637128"/>
              <a:ext cx="2388359" cy="4299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6314627" y="3092926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6332" y="3092926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14627" y="2652148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76332" y="3532497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To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6332" y="3972068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14627" y="2211973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76332" y="4411639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14627" y="1771798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Leo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55236" y="3709918"/>
            <a:ext cx="2497543" cy="3548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55238" y="3355076"/>
            <a:ext cx="2497542" cy="3548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Hung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5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07392" y="0"/>
            <a:ext cx="6891757" cy="5143500"/>
            <a:chOff x="986921" y="0"/>
            <a:chExt cx="6891757" cy="5143500"/>
          </a:xfrm>
        </p:grpSpPr>
        <p:pic>
          <p:nvPicPr>
            <p:cNvPr id="27" name="Picture 2" descr="C:\Users\Admin\Desktop\dsa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921" y="0"/>
              <a:ext cx="689175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3746310" y="470848"/>
              <a:ext cx="2968389" cy="3166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37128" y="3637128"/>
              <a:ext cx="2388359" cy="4299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6314627" y="3092926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6332" y="2971478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14627" y="2652148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76332" y="3411049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To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6332" y="3850620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14627" y="2211973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76332" y="4290191"/>
            <a:ext cx="2497542" cy="439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14627" y="1771798"/>
            <a:ext cx="2497542" cy="439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Leo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14627" y="1444286"/>
            <a:ext cx="2497543" cy="3548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76332" y="4729762"/>
            <a:ext cx="2497542" cy="3548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Hung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8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4" y="275618"/>
            <a:ext cx="8215805" cy="101025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 Con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tể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</p:txBody>
      </p:sp>
      <p:sp>
        <p:nvSpPr>
          <p:cNvPr id="4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4" y="1256693"/>
            <a:ext cx="8215805" cy="81499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 </a:t>
            </a: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3" y="2004405"/>
            <a:ext cx="8215805" cy="102454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năng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biệt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4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719240" y="1585990"/>
            <a:ext cx="829354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724420" y="1576020"/>
            <a:ext cx="1957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hung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07137" y="2553046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khỉ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119708" y="1576021"/>
            <a:ext cx="1835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êm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537" y="1565745"/>
            <a:ext cx="2545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912633" y="1588855"/>
            <a:ext cx="2088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07136" y="3202675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vẫn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2485" y="2575036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8710" y="3202675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325 0.19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95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-0.34461 0.32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1604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2" t="29120" r="37208" b="54239"/>
          <a:stretch/>
        </p:blipFill>
        <p:spPr>
          <a:xfrm>
            <a:off x="-1" y="431045"/>
            <a:ext cx="9161265" cy="37266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379" y="1474790"/>
            <a:ext cx="82165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a,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itchFamily="34" charset="0"/>
              </a:rPr>
              <a:t>Gấu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,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itchFamily="34" charset="0"/>
              </a:rPr>
              <a:t>khỉ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,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itchFamily="34" charset="0"/>
              </a:rPr>
              <a:t>hổ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,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itchFamily="34" charset="0"/>
              </a:rPr>
              <a:t>báo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itchFamily="34" charset="0"/>
              </a:rPr>
              <a:t>đều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itchFamily="34" charset="0"/>
              </a:rPr>
              <a:t>sūg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itchFamily="34" charset="0"/>
              </a:rPr>
              <a:t>tr</a:t>
            </a:r>
            <a:r>
              <a:rPr lang="el-GR" sz="3000" b="1" dirty="0" smtClean="0">
                <a:solidFill>
                  <a:srgbClr val="7030A0"/>
                </a:solidFill>
                <a:latin typeface="HP001 5 hàng" pitchFamily="34" charset="0"/>
              </a:rPr>
              <a:t>Ϊ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g </a:t>
            </a:r>
            <a:r>
              <a:rPr lang="el-GR" sz="3000" b="1" dirty="0" smtClean="0">
                <a:solidFill>
                  <a:srgbClr val="7030A0"/>
                </a:solidFill>
                <a:latin typeface="HP001 5 hàng" pitchFamily="34" charset="0"/>
              </a:rPr>
              <a:t>ς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itchFamily="34" charset="0"/>
              </a:rPr>
              <a:t>ừng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946" y="2057364"/>
            <a:ext cx="83594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b, T</a:t>
            </a:r>
            <a:r>
              <a:rPr lang="el-GR" sz="3000" b="1" dirty="0" smtClean="0">
                <a:solidFill>
                  <a:srgbClr val="7030A0"/>
                </a:solidFill>
                <a:latin typeface="HP001 5 hàng" pitchFamily="34" charset="0"/>
              </a:rPr>
              <a:t>ςΪ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g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itchFamily="34" charset="0"/>
              </a:rPr>
              <a:t>đêm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itchFamily="34" charset="0"/>
              </a:rPr>
              <a:t>tĒ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,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itchFamily="34" charset="0"/>
              </a:rPr>
              <a:t>hổ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itchFamily="34" charset="0"/>
              </a:rPr>
              <a:t>vẫn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itchFamily="34" charset="0"/>
              </a:rPr>
              <a:t>có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itchFamily="34" charset="0"/>
              </a:rPr>
              <a:t>thể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itchFamily="34" charset="0"/>
              </a:rPr>
              <a:t>nhìn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l-GR" sz="3000" b="1" dirty="0" smtClean="0">
                <a:solidFill>
                  <a:srgbClr val="7030A0"/>
                </a:solidFill>
                <a:latin typeface="HP001 5 hàng" pitchFamily="34" charset="0"/>
              </a:rPr>
              <a:t>ς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õ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itchFamily="34" charset="0"/>
              </a:rPr>
              <a:t>mĊ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itchFamily="34" charset="0"/>
              </a:rPr>
              <a:t>vật</a:t>
            </a:r>
            <a:r>
              <a:rPr lang="en-US" sz="3000" b="1" dirty="0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3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3747" y="-202369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339739" y="1833847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 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725941" y="83084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75794" y="12642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122" name="Picture 2" descr="C:\Users\Admin\Downloads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81439" cy="51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26055" r="48936" b="18803"/>
          <a:stretch/>
        </p:blipFill>
        <p:spPr bwMode="auto">
          <a:xfrm>
            <a:off x="807243" y="0"/>
            <a:ext cx="7679532" cy="51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6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6" t="53626" b="1295"/>
          <a:stretch/>
        </p:blipFill>
        <p:spPr bwMode="auto">
          <a:xfrm>
            <a:off x="-78581" y="0"/>
            <a:ext cx="9410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1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75794" y="12642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122" name="Picture 2" descr="C:\Users\Admin\Downloads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81439" cy="51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16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1|3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7|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4.7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5.3|2.6|2.1|5.9|2.2|2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7.5|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.4|2.1|2.1|4|2.6|2.1|2.2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954521b-b4ab-4ce3-8aa8-8bfa99a4c36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606</Words>
  <Application>Microsoft Office PowerPoint</Application>
  <PresentationFormat>On-screen Show (16:9)</PresentationFormat>
  <Paragraphs>132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Arial-Rounded</vt:lpstr>
      <vt:lpstr>宋体</vt:lpstr>
      <vt:lpstr>华康少女文字W5</vt:lpstr>
      <vt:lpstr>Times New Roman</vt:lpstr>
      <vt:lpstr>DFPOP1-W9</vt:lpstr>
      <vt:lpstr>HP001 4 hàng</vt:lpstr>
      <vt:lpstr>Calibri</vt:lpstr>
      <vt:lpstr>Arial</vt:lpstr>
      <vt:lpstr>Arial Rounded MT Bold</vt:lpstr>
      <vt:lpstr>HP001 5 hàng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101</cp:revision>
  <dcterms:created xsi:type="dcterms:W3CDTF">2020-08-13T09:19:08Z</dcterms:created>
  <dcterms:modified xsi:type="dcterms:W3CDTF">2022-04-02T03:53:11Z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