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0"/>
  </p:notesMasterIdLst>
  <p:sldIdLst>
    <p:sldId id="287" r:id="rId3"/>
    <p:sldId id="275" r:id="rId4"/>
    <p:sldId id="276" r:id="rId5"/>
    <p:sldId id="256" r:id="rId6"/>
    <p:sldId id="277" r:id="rId7"/>
    <p:sldId id="278" r:id="rId8"/>
    <p:sldId id="279" r:id="rId9"/>
    <p:sldId id="257" r:id="rId10"/>
    <p:sldId id="280" r:id="rId11"/>
    <p:sldId id="281" r:id="rId12"/>
    <p:sldId id="259" r:id="rId13"/>
    <p:sldId id="260" r:id="rId14"/>
    <p:sldId id="261" r:id="rId15"/>
    <p:sldId id="262" r:id="rId16"/>
    <p:sldId id="282" r:id="rId17"/>
    <p:sldId id="263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574FA-20FE-4355-B3B2-E6776CE6AC41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DD162-734B-4231-B41B-D5C47E172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8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60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78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32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48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99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66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26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8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36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02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1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2EE730-A166-4D2A-9A40-60A801E0EA44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6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1336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4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0" t="14141" r="31773" b="68889"/>
          <a:stretch/>
        </p:blipFill>
        <p:spPr>
          <a:xfrm>
            <a:off x="762000" y="228600"/>
            <a:ext cx="8001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7" t="23434" r="8990" b="59596"/>
          <a:stretch/>
        </p:blipFill>
        <p:spPr>
          <a:xfrm>
            <a:off x="990600" y="304800"/>
            <a:ext cx="7239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2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4" t="34747" r="31488" b="48283"/>
          <a:stretch/>
        </p:blipFill>
        <p:spPr>
          <a:xfrm>
            <a:off x="990600" y="630382"/>
            <a:ext cx="7162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7" t="50000" r="8420" b="33333"/>
          <a:stretch/>
        </p:blipFill>
        <p:spPr>
          <a:xfrm>
            <a:off x="457200" y="685800"/>
            <a:ext cx="838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6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295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8" t="73535" r="5288" b="7879"/>
          <a:stretch/>
        </p:blipFill>
        <p:spPr>
          <a:xfrm>
            <a:off x="1295400" y="2743200"/>
            <a:ext cx="67055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7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73131" r="47152" b="6869"/>
          <a:stretch/>
        </p:blipFill>
        <p:spPr>
          <a:xfrm>
            <a:off x="381000" y="457200"/>
            <a:ext cx="79248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2" t="73940" r="6996" b="7879"/>
          <a:stretch/>
        </p:blipFill>
        <p:spPr>
          <a:xfrm>
            <a:off x="533400" y="381000"/>
            <a:ext cx="81533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14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3: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Đồ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trong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39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7526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5175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5800" y="381000"/>
            <a:ext cx="7772400" cy="5791200"/>
            <a:chOff x="533400" y="990600"/>
            <a:chExt cx="6705600" cy="45997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929"/>
            <a:stretch/>
          </p:blipFill>
          <p:spPr>
            <a:xfrm>
              <a:off x="533400" y="990600"/>
              <a:ext cx="4864788" cy="459970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961" b="33535"/>
            <a:stretch/>
          </p:blipFill>
          <p:spPr>
            <a:xfrm>
              <a:off x="5388497" y="990600"/>
              <a:ext cx="1850503" cy="4558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806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668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681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138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5" t="72323" r="10699" b="7071"/>
          <a:stretch/>
        </p:blipFill>
        <p:spPr>
          <a:xfrm>
            <a:off x="304800" y="533400"/>
            <a:ext cx="8480604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8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72322" r="50000" b="7273"/>
          <a:stretch/>
        </p:blipFill>
        <p:spPr>
          <a:xfrm>
            <a:off x="609600" y="228600"/>
            <a:ext cx="80010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3" t="72323" r="10698" b="7071"/>
          <a:stretch/>
        </p:blipFill>
        <p:spPr>
          <a:xfrm>
            <a:off x="-76200" y="152400"/>
            <a:ext cx="86868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6002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79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130</TotalTime>
  <Words>139</Words>
  <Application>Microsoft Office PowerPoint</Application>
  <PresentationFormat>On-screen Show (4:3)</PresentationFormat>
  <Paragraphs>14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Ngoc Yen</cp:lastModifiedBy>
  <cp:revision>31</cp:revision>
  <dcterms:created xsi:type="dcterms:W3CDTF">2020-08-09T14:07:33Z</dcterms:created>
  <dcterms:modified xsi:type="dcterms:W3CDTF">2020-09-12T15:18:26Z</dcterms:modified>
</cp:coreProperties>
</file>