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/>
        </p14:section>
        <p14:section name="Tiết 3" id="{817670CC-0BA9-496B-B866-4BB0601253C8}">
          <p14:sldIdLst>
            <p14:sldId id="265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71F"/>
    <a:srgbClr val="4D983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184223" y="3385987"/>
            <a:ext cx="394851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0, 1, 2, 3, 4, 5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9238B-C546-45E0-B9DD-39FB52AA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11" y="542653"/>
            <a:ext cx="7566742" cy="5983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số thích hợp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DDC107-CEB0-4642-86B2-B48A53D83B18}"/>
              </a:ext>
            </a:extLst>
          </p:cNvPr>
          <p:cNvSpPr/>
          <p:nvPr/>
        </p:nvSpPr>
        <p:spPr>
          <a:xfrm>
            <a:off x="11466162" y="827965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30B334-BE66-4E77-8E52-D5267D4FCB82}"/>
              </a:ext>
            </a:extLst>
          </p:cNvPr>
          <p:cNvSpPr/>
          <p:nvPr/>
        </p:nvSpPr>
        <p:spPr>
          <a:xfrm>
            <a:off x="4849823" y="3723083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FCE7E-51DD-42CD-A6FD-461BAD1B3222}"/>
              </a:ext>
            </a:extLst>
          </p:cNvPr>
          <p:cNvSpPr/>
          <p:nvPr/>
        </p:nvSpPr>
        <p:spPr>
          <a:xfrm>
            <a:off x="11424098" y="3019070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E57754-8BC7-46BA-A931-DA4FB084A321}"/>
              </a:ext>
            </a:extLst>
          </p:cNvPr>
          <p:cNvSpPr/>
          <p:nvPr/>
        </p:nvSpPr>
        <p:spPr>
          <a:xfrm>
            <a:off x="4817093" y="5812756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90E642-2F52-4AB4-B0F9-93B3EC32C1F2}"/>
              </a:ext>
            </a:extLst>
          </p:cNvPr>
          <p:cNvSpPr/>
          <p:nvPr/>
        </p:nvSpPr>
        <p:spPr>
          <a:xfrm>
            <a:off x="11078929" y="5540415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4E50C-21B6-4111-B5F7-09FC946C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32" y="2786769"/>
            <a:ext cx="8614257" cy="1720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thùng lên xe để: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câu trả lời đúng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BBF3B3-3AAD-4721-A346-4BFC36551441}"/>
              </a:ext>
            </a:extLst>
          </p:cNvPr>
          <p:cNvSpPr/>
          <p:nvPr/>
        </p:nvSpPr>
        <p:spPr>
          <a:xfrm>
            <a:off x="6522355" y="3772736"/>
            <a:ext cx="1054101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21FCB-79FC-484B-B2FD-4DBCDB08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548" y="4768275"/>
            <a:ext cx="8479938" cy="186475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838B3B-B1B8-41D7-A639-0879DE33463F}"/>
              </a:ext>
            </a:extLst>
          </p:cNvPr>
          <p:cNvSpPr/>
          <p:nvPr/>
        </p:nvSpPr>
        <p:spPr>
          <a:xfrm>
            <a:off x="8053613" y="5762171"/>
            <a:ext cx="1856873" cy="8708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C13CB-B66E-47E1-9650-DF304EE4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18" y="1883430"/>
            <a:ext cx="10160457" cy="46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9EC58B-C3E1-4CE2-A469-6AC6AC091AEA}"/>
              </a:ext>
            </a:extLst>
          </p:cNvPr>
          <p:cNvSpPr/>
          <p:nvPr/>
        </p:nvSpPr>
        <p:spPr>
          <a:xfrm>
            <a:off x="586813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D4033F-D64D-4C98-A283-0C8F9118A756}"/>
              </a:ext>
            </a:extLst>
          </p:cNvPr>
          <p:cNvSpPr/>
          <p:nvPr/>
        </p:nvSpPr>
        <p:spPr>
          <a:xfrm>
            <a:off x="794458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1A8E3D-22CE-4108-BDB4-B2B10C0BA241}"/>
              </a:ext>
            </a:extLst>
          </p:cNvPr>
          <p:cNvSpPr/>
          <p:nvPr/>
        </p:nvSpPr>
        <p:spPr>
          <a:xfrm>
            <a:off x="6058683" y="44605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F82B4-ADD8-491A-A844-7EDA4D415B50}"/>
              </a:ext>
            </a:extLst>
          </p:cNvPr>
          <p:cNvSpPr/>
          <p:nvPr/>
        </p:nvSpPr>
        <p:spPr>
          <a:xfrm>
            <a:off x="8172450" y="44097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48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5729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5722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8B096-E251-4C9A-B2E7-3233FE05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03" y="1561015"/>
            <a:ext cx="8315042" cy="5031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25FDC-56B3-4D77-91EA-2562CF6A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89" y="2271458"/>
            <a:ext cx="1507988" cy="134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C383-F38B-422B-AE55-7B36C2A82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2" y="3698996"/>
            <a:ext cx="1575010" cy="139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5DC50-7DE2-46EB-BFB2-FFF684215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21" y="5272538"/>
            <a:ext cx="1306923" cy="1466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249F8B-3500-4D4E-99B7-C1CE9095E670}"/>
              </a:ext>
            </a:extLst>
          </p:cNvPr>
          <p:cNvSpPr/>
          <p:nvPr/>
        </p:nvSpPr>
        <p:spPr>
          <a:xfrm>
            <a:off x="1111100" y="3164511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9E8C5E-93BA-48A7-94AB-4753E3D91D49}"/>
              </a:ext>
            </a:extLst>
          </p:cNvPr>
          <p:cNvSpPr/>
          <p:nvPr/>
        </p:nvSpPr>
        <p:spPr>
          <a:xfrm>
            <a:off x="1158550" y="3921700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1C373-FDF9-4CAB-A7A2-54F886A7B142}"/>
              </a:ext>
            </a:extLst>
          </p:cNvPr>
          <p:cNvSpPr/>
          <p:nvPr/>
        </p:nvSpPr>
        <p:spPr>
          <a:xfrm>
            <a:off x="1155200" y="4659839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21D29-158E-4720-8141-20C4E860675A}"/>
              </a:ext>
            </a:extLst>
          </p:cNvPr>
          <p:cNvSpPr/>
          <p:nvPr/>
        </p:nvSpPr>
        <p:spPr>
          <a:xfrm>
            <a:off x="1196513" y="55480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1AA746-3AB6-448C-A45E-A6FE77131633}"/>
              </a:ext>
            </a:extLst>
          </p:cNvPr>
          <p:cNvSpPr/>
          <p:nvPr/>
        </p:nvSpPr>
        <p:spPr>
          <a:xfrm>
            <a:off x="1196513" y="62973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10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52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48</cp:revision>
  <dcterms:created xsi:type="dcterms:W3CDTF">2020-08-20T03:35:56Z</dcterms:created>
  <dcterms:modified xsi:type="dcterms:W3CDTF">2020-09-05T09:09:42Z</dcterms:modified>
</cp:coreProperties>
</file>