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88" r:id="rId5"/>
    <p:sldId id="290" r:id="rId6"/>
    <p:sldId id="310" r:id="rId7"/>
    <p:sldId id="313" r:id="rId8"/>
    <p:sldId id="300" r:id="rId9"/>
    <p:sldId id="321" r:id="rId10"/>
    <p:sldId id="322" r:id="rId11"/>
    <p:sldId id="314" r:id="rId12"/>
    <p:sldId id="323" r:id="rId1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21"/>
            <p14:sldId id="322"/>
            <p14:sldId id="314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552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07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8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87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9817" y="1306255"/>
            <a:ext cx="76168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 THAM GIA CÁC HO</a:t>
            </a:r>
            <a:r>
              <a:rPr lang="en-US" altLang="zh-CN" sz="4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Ạ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 </a:t>
            </a:r>
            <a:r>
              <a:rPr lang="en-US" altLang="zh-CN" sz="4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 XÃ HỘI</a:t>
            </a:r>
            <a:endParaRPr lang="zh-CN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315107" y="264422"/>
            <a:ext cx="2502971" cy="830997"/>
            <a:chOff x="2022941" y="1707910"/>
            <a:chExt cx="376595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022941" y="1707910"/>
              <a:ext cx="3178628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08452" y="1707910"/>
              <a:ext cx="35804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r>
                <a:rPr lang="en-US" altLang="zh-CN" sz="4800" dirty="0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8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 1</a:t>
            </a:r>
            <a:endParaRPr lang="zh-CN" altLang="en-US" sz="80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70145" y="880072"/>
            <a:ext cx="789323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Tìm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hiểu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xác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phù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lứa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endParaRPr lang="zh-CN" altLang="en-US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45968" y="682610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Thảo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luận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để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trả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câu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078" y="1295074"/>
            <a:ext cx="789323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-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dưới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đây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mang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gì</a:t>
            </a:r>
            <a:r>
              <a:rPr lang="en-US" altLang="zh-CN" sz="3200" dirty="0" smtClean="0">
                <a:solidFill>
                  <a:schemeClr val="accent5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9836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-112889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26867" y="257396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67490" r="47534" b="15863"/>
          <a:stretch/>
        </p:blipFill>
        <p:spPr>
          <a:xfrm>
            <a:off x="1000316" y="644472"/>
            <a:ext cx="2698886" cy="17600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66973" r="16175" b="15800"/>
          <a:stretch/>
        </p:blipFill>
        <p:spPr>
          <a:xfrm>
            <a:off x="5712179" y="644472"/>
            <a:ext cx="2167465" cy="18503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8" t="7108" r="50250" b="75264"/>
          <a:stretch/>
        </p:blipFill>
        <p:spPr>
          <a:xfrm>
            <a:off x="1259493" y="2980325"/>
            <a:ext cx="2180532" cy="1433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7726" r="12671" b="75457"/>
          <a:stretch/>
        </p:blipFill>
        <p:spPr>
          <a:xfrm>
            <a:off x="5696855" y="2850301"/>
            <a:ext cx="2306967" cy="14620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3" t="84083" r="47534" b="11112"/>
          <a:stretch/>
        </p:blipFill>
        <p:spPr>
          <a:xfrm>
            <a:off x="1007690" y="2389108"/>
            <a:ext cx="2698886" cy="50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78" t="84043" r="15804" b="12909"/>
          <a:stretch/>
        </p:blipFill>
        <p:spPr>
          <a:xfrm>
            <a:off x="5683956" y="2479419"/>
            <a:ext cx="2195688" cy="3273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7" t="24251" r="50391" b="69156"/>
          <a:stretch/>
        </p:blipFill>
        <p:spPr>
          <a:xfrm>
            <a:off x="1112737" y="4367072"/>
            <a:ext cx="2180532" cy="5362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30" t="24478" r="12671" b="69094"/>
          <a:stretch/>
        </p:blipFill>
        <p:spPr>
          <a:xfrm>
            <a:off x="5712179" y="4312357"/>
            <a:ext cx="2306967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81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56" y="166054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có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thể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xã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hội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nào</a:t>
            </a:r>
            <a:r>
              <a:rPr lang="en-US" altLang="zh-CN" sz="3600" b="1" dirty="0" smtClean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?</a:t>
            </a:r>
            <a:endParaRPr lang="vi-VN" altLang="zh-CN" sz="3600" b="1" dirty="0">
              <a:solidFill>
                <a:srgbClr val="83B40D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0" y="45436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52521" y="975473"/>
            <a:ext cx="789323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lại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hoạt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động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biết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tham</a:t>
            </a:r>
            <a:r>
              <a:rPr lang="en-US" altLang="zh-C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</a:t>
            </a:r>
            <a:endParaRPr lang="en-US" altLang="zh-CN" sz="3200" b="1" dirty="0" smtClean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eaLnBrk="1" hangingPunct="1"/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8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3078" y="1295074"/>
            <a:ext cx="7893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200" dirty="0">
              <a:solidFill>
                <a:schemeClr val="accent5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2084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0C27DA-E208-437B-BF76-CF6E81518E3A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113</Words>
  <Application>Microsoft Office PowerPoint</Application>
  <PresentationFormat>On-screen Show (16:9)</PresentationFormat>
  <Paragraphs>23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Arial-Rounded</vt:lpstr>
      <vt:lpstr>Calibri</vt:lpstr>
      <vt:lpstr>等线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Ngoc Yen</cp:lastModifiedBy>
  <cp:revision>42</cp:revision>
  <dcterms:created xsi:type="dcterms:W3CDTF">2017-03-04T06:55:50Z</dcterms:created>
  <dcterms:modified xsi:type="dcterms:W3CDTF">2020-09-12T15:02:03Z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