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88" r:id="rId5"/>
    <p:sldId id="331" r:id="rId6"/>
    <p:sldId id="333" r:id="rId7"/>
    <p:sldId id="334" r:id="rId8"/>
    <p:sldId id="317" r:id="rId9"/>
    <p:sldId id="318" r:id="rId10"/>
    <p:sldId id="319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31"/>
            <p14:sldId id="333"/>
            <p14:sldId id="334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3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160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" y="1077686"/>
            <a:ext cx="8281445" cy="3657600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CẢM XÚC KHI: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1328319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449" y="2713703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194" y="1830252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sung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195" y="3114707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phúc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698" y="3900245"/>
            <a:ext cx="59410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con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15172" y="-1347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9543" y="770280"/>
            <a:ext cx="81642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7" b="100000" l="9964" r="94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0" y="423584"/>
            <a:ext cx="9448800" cy="43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85" y="1973913"/>
            <a:ext cx="8817428" cy="1922205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175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Ngoc Yen</cp:lastModifiedBy>
  <cp:revision>59</cp:revision>
  <dcterms:created xsi:type="dcterms:W3CDTF">2017-03-04T06:55:50Z</dcterms:created>
  <dcterms:modified xsi:type="dcterms:W3CDTF">2020-09-12T14:50:47Z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