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</p:sldMasterIdLst>
  <p:notesMasterIdLst>
    <p:notesMasterId r:id="rId13"/>
  </p:notesMasterIdLst>
  <p:sldIdLst>
    <p:sldId id="257" r:id="rId4"/>
    <p:sldId id="259" r:id="rId5"/>
    <p:sldId id="326" r:id="rId6"/>
    <p:sldId id="331" r:id="rId7"/>
    <p:sldId id="258" r:id="rId8"/>
    <p:sldId id="330" r:id="rId9"/>
    <p:sldId id="2007577413" r:id="rId10"/>
    <p:sldId id="2612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107C-8A5A-45FA-BE36-4FB989BEEB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E7ED-B30F-4AFF-B4B8-E740FDAA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7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71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9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5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6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9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0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6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8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2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5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97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51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01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3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4" y="1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44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11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5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2022/8/16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50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3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3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7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7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2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4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8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8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0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5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75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6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9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5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7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236920-F04C-496A-B068-134EC293A0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565" y="255104"/>
            <a:ext cx="1141874" cy="11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09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59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6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gif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3908979" y="214388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34" y="635217"/>
            <a:ext cx="2206943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3289" y="1427098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131" y="2174707"/>
            <a:ext cx="191431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3E4A8-1C0C-4B8E-845E-94FE4BFA2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420" y="3214572"/>
            <a:ext cx="541981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341907" y="652467"/>
            <a:ext cx="9063824" cy="1328023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kern="0" dirty="0">
                <a:solidFill>
                  <a:srgbClr val="FF0066"/>
                </a:solidFill>
                <a:cs typeface="Arial" panose="020B0604020202020204" pitchFamily="34" charset="0"/>
              </a:rPr>
              <a:t>Tìm đọc câu chuyện, bài văn, bài thơ,... về tình cảm của người thân trong gia đình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" y="821861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pic>
        <p:nvPicPr>
          <p:cNvPr id="1026" name="Picture 2" descr="Bài thơ “Thương Ông” | Mầm non Bàu Cát">
            <a:extLst>
              <a:ext uri="{FF2B5EF4-FFF2-40B4-BE49-F238E27FC236}">
                <a16:creationId xmlns:a16="http://schemas.microsoft.com/office/drawing/2014/main" id="{6D4ADD70-72B8-4A03-B1D4-84D91BE7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2055354"/>
            <a:ext cx="4465320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à ngoại | Bài thơ Nhà ngoại: Chiều nay về nhà ngoại...">
            <a:extLst>
              <a:ext uri="{FF2B5EF4-FFF2-40B4-BE49-F238E27FC236}">
                <a16:creationId xmlns:a16="http://schemas.microsoft.com/office/drawing/2014/main" id="{3EB116D7-BC2C-42CB-AA86-A5099E86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31" y="2103581"/>
            <a:ext cx="5620682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>
            <a:extLst>
              <a:ext uri="{FF2B5EF4-FFF2-40B4-BE49-F238E27FC236}">
                <a16:creationId xmlns:a16="http://schemas.microsoft.com/office/drawing/2014/main" id="{9E365E06-CC40-4E9C-91AC-F1CD3C9A5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0" y="417485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5" l="3713" r="93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552" y="2327202"/>
            <a:ext cx="1423210" cy="129026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22160" y="2293554"/>
            <a:ext cx="3521655" cy="2270891"/>
            <a:chOff x="1478807" y="2285081"/>
            <a:chExt cx="3521655" cy="2270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593990" y="3293264"/>
              <a:ext cx="15888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905" y="4283237"/>
            <a:ext cx="3251857" cy="1846533"/>
            <a:chOff x="273950" y="4174854"/>
            <a:chExt cx="3562847" cy="2067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4174854"/>
              <a:ext cx="3562847" cy="20672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96628" y="4994650"/>
              <a:ext cx="15007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53555" y="1896241"/>
            <a:ext cx="4605056" cy="2401208"/>
            <a:chOff x="6546138" y="1401960"/>
            <a:chExt cx="4605056" cy="2401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838613" y="2188885"/>
              <a:ext cx="193835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cuốn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24814" y="652467"/>
            <a:ext cx="7546997" cy="1328023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kern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9" y="927610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97FC090-9E81-4076-9213-0FA12FD4E0A5}"/>
              </a:ext>
            </a:extLst>
          </p:cNvPr>
          <p:cNvGrpSpPr/>
          <p:nvPr/>
        </p:nvGrpSpPr>
        <p:grpSpPr>
          <a:xfrm>
            <a:off x="4084370" y="4015069"/>
            <a:ext cx="4605056" cy="2401208"/>
            <a:chOff x="6546138" y="1401960"/>
            <a:chExt cx="4605056" cy="240120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87DE27-7073-465A-AC9F-F9764DB7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86D9CD-C8EB-4877-9D4B-D86F387CB8A8}"/>
                </a:ext>
              </a:extLst>
            </p:cNvPr>
            <p:cNvSpPr/>
            <p:nvPr/>
          </p:nvSpPr>
          <p:spPr>
            <a:xfrm>
              <a:off x="7793733" y="2188885"/>
              <a:ext cx="20281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thích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C92CAB-38A3-476F-AB69-A4BE6ACBFB71}"/>
              </a:ext>
            </a:extLst>
          </p:cNvPr>
          <p:cNvGrpSpPr/>
          <p:nvPr/>
        </p:nvGrpSpPr>
        <p:grpSpPr>
          <a:xfrm>
            <a:off x="7845991" y="3907280"/>
            <a:ext cx="4605056" cy="2401208"/>
            <a:chOff x="6546138" y="1401960"/>
            <a:chExt cx="4605056" cy="240120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9020D7F-FD9E-466A-B815-5FCE8DEC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29405D-ECB7-445D-A580-030B92F8303D}"/>
                </a:ext>
              </a:extLst>
            </p:cNvPr>
            <p:cNvSpPr/>
            <p:nvPr/>
          </p:nvSpPr>
          <p:spPr>
            <a:xfrm>
              <a:off x="7831405" y="2188885"/>
              <a:ext cx="195277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Mức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độ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21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6E914-2833-47A2-B5BE-B423F31F1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53" y="1516187"/>
            <a:ext cx="10382130" cy="35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961692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30BFD-7D29-4535-A456-97332FA74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123" y="2522380"/>
            <a:ext cx="693175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9C0BE2-9349-46AE-AF4F-F7048EBD1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404853"/>
          </a:xfrm>
          <a:prstGeom prst="rect">
            <a:avLst/>
          </a:prstGeom>
          <a:effectLst>
            <a:outerShdw blurRad="25400" algn="ctr" rotWithShape="0">
              <a:prstClr val="black">
                <a:alpha val="67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3" r="96512">
                        <a14:backgroundMark x1="12791" y1="89474" x2="48256" y2="87368"/>
                        <a14:backgroundMark x1="74419" y1="96842" x2="93023" y2="97895"/>
                        <a14:backgroundMark x1="67442" y1="96842" x2="72674" y2="926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067992"/>
            <a:ext cx="3085336" cy="1704109"/>
          </a:xfrm>
          <a:prstGeom prst="rect">
            <a:avLst/>
          </a:prstGeom>
        </p:spPr>
      </p:pic>
      <p:sp>
        <p:nvSpPr>
          <p:cNvPr id="15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3783066" y="1850565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0887" y="1743539"/>
            <a:ext cx="578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4232" y="2606212"/>
            <a:ext cx="6100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3904284" y="2770549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9" y="5241402"/>
            <a:ext cx="2328768" cy="16397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4A801-BFDC-4A4C-B84F-56C1B63E1F00}"/>
              </a:ext>
            </a:extLst>
          </p:cNvPr>
          <p:cNvSpPr/>
          <p:nvPr/>
        </p:nvSpPr>
        <p:spPr>
          <a:xfrm>
            <a:off x="4344232" y="3429000"/>
            <a:ext cx="6100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kern="0" noProof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1E7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id="{01A9AF9F-9D98-4CAD-AA34-12A6D2CC67A5}"/>
              </a:ext>
            </a:extLst>
          </p:cNvPr>
          <p:cNvSpPr/>
          <p:nvPr/>
        </p:nvSpPr>
        <p:spPr>
          <a:xfrm>
            <a:off x="3908532" y="3557300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7" y="1539676"/>
            <a:ext cx="6851650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0" y="1653446"/>
            <a:ext cx="5462489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97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8" y="704410"/>
            <a:ext cx="2661297" cy="89138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795" y="2438530"/>
            <a:ext cx="12190410" cy="400512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4577181"/>
            <a:ext cx="12816408" cy="20104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17" y="428754"/>
            <a:ext cx="12329822" cy="1069179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6432" y="1868482"/>
            <a:ext cx="8337150" cy="459164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659" y="-32501"/>
            <a:ext cx="3393549" cy="328462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795" y="4840640"/>
            <a:ext cx="2751079" cy="162060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0418" y="3481234"/>
            <a:ext cx="1405096" cy="268710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180" y="4800547"/>
            <a:ext cx="2784027" cy="16206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773" y="3330322"/>
            <a:ext cx="2176274" cy="337679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5783" y="6168336"/>
            <a:ext cx="12190413" cy="68612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5783" y="6291358"/>
            <a:ext cx="12190413" cy="56895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5783" y="6487069"/>
            <a:ext cx="12190413" cy="3655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09CE2D-5FD6-4466-8E57-DA4273D6BD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46" y="0"/>
            <a:ext cx="2525372" cy="2009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11EC8-AFDC-43EC-9336-CE1C5072390D}"/>
              </a:ext>
            </a:extLst>
          </p:cNvPr>
          <p:cNvSpPr txBox="1"/>
          <p:nvPr/>
        </p:nvSpPr>
        <p:spPr>
          <a:xfrm>
            <a:off x="3214583" y="3078480"/>
            <a:ext cx="5916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ề nhà tìm đọc thêm những bài văn, bài thơ,...viết về tình cảm trong gia đình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" y="1162373"/>
            <a:ext cx="4864188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978" y="2568835"/>
            <a:ext cx="8894835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7051190" y="1625721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95500" y="908939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342" y="1656548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116</Words>
  <Application>Microsoft Office PowerPoint</Application>
  <PresentationFormat>Widescreen</PresentationFormat>
  <Paragraphs>27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DFPOP1-W9</vt:lpstr>
      <vt:lpstr>微软雅黑</vt:lpstr>
      <vt:lpstr>字魂59号-创粗黑</vt:lpstr>
      <vt:lpstr>Arial</vt:lpstr>
      <vt:lpstr>Calibri</vt:lpstr>
      <vt:lpstr>Office 主题​​</vt:lpstr>
      <vt:lpstr>千图网海量PPT模板www.58pic.com​​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6</cp:revision>
  <dcterms:created xsi:type="dcterms:W3CDTF">2022-08-16T01:26:06Z</dcterms:created>
  <dcterms:modified xsi:type="dcterms:W3CDTF">2022-08-16T01:40:04Z</dcterms:modified>
</cp:coreProperties>
</file>