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03" r:id="rId1"/>
  </p:sldMasterIdLst>
  <p:notesMasterIdLst>
    <p:notesMasterId r:id="rId18"/>
  </p:notesMasterIdLst>
  <p:sldIdLst>
    <p:sldId id="409" r:id="rId2"/>
    <p:sldId id="757" r:id="rId3"/>
    <p:sldId id="679" r:id="rId4"/>
    <p:sldId id="755" r:id="rId5"/>
    <p:sldId id="756" r:id="rId6"/>
    <p:sldId id="785" r:id="rId7"/>
    <p:sldId id="636" r:id="rId8"/>
    <p:sldId id="650" r:id="rId9"/>
    <p:sldId id="683" r:id="rId10"/>
    <p:sldId id="744" r:id="rId11"/>
    <p:sldId id="786" r:id="rId12"/>
    <p:sldId id="789" r:id="rId13"/>
    <p:sldId id="787" r:id="rId14"/>
    <p:sldId id="762" r:id="rId15"/>
    <p:sldId id="754" r:id="rId16"/>
    <p:sldId id="763" r:id="rId17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Jokerman" panose="04090605060D06020702" pitchFamily="82" charset="0"/>
      <p:regular r:id="rId20"/>
    </p:embeddedFont>
    <p:embeddedFont>
      <p:font typeface="Broadway" panose="04040905080B02020502" pitchFamily="82" charset="0"/>
      <p:regular r:id="rId21"/>
    </p:embeddedFont>
  </p:embeddedFont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99FF66"/>
    <a:srgbClr val="99CCFF"/>
    <a:srgbClr val="CCCCFF"/>
    <a:srgbClr val="0070C0"/>
    <a:srgbClr val="FF99FF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2718" autoAdjust="0"/>
  </p:normalViewPr>
  <p:slideViewPr>
    <p:cSldViewPr>
      <p:cViewPr varScale="1">
        <p:scale>
          <a:sx n="68" d="100"/>
          <a:sy n="68" d="100"/>
        </p:scale>
        <p:origin x="8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17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1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1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F2A261-3DE1-4EE7-9C4F-8E86A17CB006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B0059C-AA32-45F3-91E1-A837371CD2D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8272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0BD89-E70D-40C1-895B-1308927CAAA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6363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AC757-3561-4CC7-B41E-815D47E1B4B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183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FAEAC-B916-4D6B-B979-F6724364DC8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3360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1D091-CC7B-40B3-9769-ECDDD6E938CD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6628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5C981-8199-45FF-B3C4-4F28FEE6C48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2931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BC730-462A-467C-B67C-EFB961E7CE9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7569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17905-DB81-49B5-A0A2-C26043E3E78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08151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01C15-4815-4A2E-B8E0-929DC222AF2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71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2369D-0A11-408F-B641-E829536EBBAE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8521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66B2CE-F48C-44D1-B47A-4C6B70770CC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59791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F0501E2-10B7-4F66-8C34-F21D52F4716C}" type="slidenum">
              <a:rPr lang="es-ES" altLang="en-US"/>
              <a:pPr/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1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7" Type="http://schemas.openxmlformats.org/officeDocument/2006/relationships/image" Target="../media/image1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906" y="620688"/>
            <a:ext cx="8983550" cy="181588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UNIT 13. WHAT </a:t>
            </a:r>
            <a:r>
              <a:rPr lang="en-US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DO YOU DO IN YOUR  FREE TIME?</a:t>
            </a:r>
            <a:endParaRPr lang="vi-VN" sz="28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  <a:p>
            <a:pPr algn="ctr">
              <a:lnSpc>
                <a:spcPct val="200000"/>
              </a:lnSpc>
              <a:defRPr/>
            </a:pPr>
            <a:r>
              <a:rPr lang="vi-VN" sz="28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LESSON </a:t>
            </a:r>
            <a:r>
              <a:rPr lang="en-US" sz="2800" b="1" dirty="0" smtClean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+mn-cs"/>
              </a:rPr>
              <a:t>2</a:t>
            </a:r>
            <a:endParaRPr lang="en-US" sz="3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7345362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does your             do in his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02175" y="620713"/>
            <a:ext cx="1525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father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537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He 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17700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49500" y="5265738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goes fishing.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7345362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does your               do in her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02175" y="620713"/>
            <a:ext cx="2246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mother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91172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She 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341563"/>
            <a:ext cx="46243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27313" y="5265738"/>
            <a:ext cx="3960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goes swimming.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7345362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does your                do in his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02175" y="620713"/>
            <a:ext cx="22463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brother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537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He </a:t>
            </a:r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2205038"/>
            <a:ext cx="2808288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49500" y="5265738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goes skating.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2988" y="476250"/>
            <a:ext cx="7345362" cy="1441450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What does your             do in her free time?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702175" y="620713"/>
            <a:ext cx="1525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sister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47813" y="4868863"/>
            <a:ext cx="4537075" cy="1441450"/>
          </a:xfrm>
          <a:prstGeom prst="roundRect">
            <a:avLst/>
          </a:prstGeom>
          <a:noFill/>
          <a:ln w="412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chemeClr val="tx1"/>
                </a:solidFill>
              </a:rPr>
              <a:t>She </a:t>
            </a: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68538"/>
            <a:ext cx="2808287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07" y="1556792"/>
            <a:ext cx="2540000" cy="25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20975" y="5265738"/>
            <a:ext cx="3960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</a:rPr>
              <a:t>goes camping.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0960" y="111407"/>
            <a:ext cx="340080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circle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61913"/>
            <a:ext cx="130016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323850" y="1330325"/>
            <a:ext cx="8640763" cy="507841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2400"/>
              <a:t>1.Phong often goes ___________ in his free time.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a.</a:t>
            </a:r>
            <a:r>
              <a:rPr lang="en-US" altLang="en-US" sz="2400"/>
              <a:t>fishing                          </a:t>
            </a:r>
            <a:r>
              <a:rPr lang="en-US" altLang="en-US" sz="2400" b="1"/>
              <a:t>b.</a:t>
            </a:r>
            <a:r>
              <a:rPr lang="en-US" altLang="en-US" sz="2400"/>
              <a:t>camping                    </a:t>
            </a:r>
            <a:r>
              <a:rPr lang="en-US" altLang="en-US" sz="2400" b="1"/>
              <a:t>c.</a:t>
            </a:r>
            <a:r>
              <a:rPr lang="en-US" altLang="en-US" sz="2400"/>
              <a:t>skating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/>
              <a:t>2.His father ___________ twice a week.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a.</a:t>
            </a:r>
            <a:r>
              <a:rPr lang="en-US" altLang="en-US" sz="2400"/>
              <a:t>does karate                 </a:t>
            </a:r>
            <a:r>
              <a:rPr lang="en-US" altLang="en-US" sz="2400" b="1"/>
              <a:t>b.</a:t>
            </a:r>
            <a:r>
              <a:rPr lang="en-US" altLang="en-US" sz="2400"/>
              <a:t>plays football             </a:t>
            </a:r>
            <a:r>
              <a:rPr lang="en-US" altLang="en-US" sz="2400" b="1"/>
              <a:t>c.</a:t>
            </a:r>
            <a:r>
              <a:rPr lang="en-US" altLang="en-US" sz="2400"/>
              <a:t>works in the garden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/>
              <a:t>3.His mother goes ___________ at weekends.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a.</a:t>
            </a:r>
            <a:r>
              <a:rPr lang="en-US" altLang="en-US" sz="2400"/>
              <a:t>swimming                    </a:t>
            </a:r>
            <a:r>
              <a:rPr lang="en-US" altLang="en-US" sz="2400" b="1"/>
              <a:t>b.</a:t>
            </a:r>
            <a:r>
              <a:rPr lang="en-US" altLang="en-US" sz="2400"/>
              <a:t>shopping                   </a:t>
            </a:r>
            <a:r>
              <a:rPr lang="en-US" altLang="en-US" sz="2400" b="1"/>
              <a:t>c.</a:t>
            </a:r>
            <a:r>
              <a:rPr lang="en-US" altLang="en-US" sz="2400"/>
              <a:t>camping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/>
              <a:t>4.His sister ___________ in her free time.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400" b="1"/>
              <a:t>a.</a:t>
            </a:r>
            <a:r>
              <a:rPr lang="en-US" altLang="en-US" sz="2400"/>
              <a:t>surfs the Internet    </a:t>
            </a:r>
            <a:r>
              <a:rPr lang="en-US" altLang="en-US" sz="2400" b="1"/>
              <a:t>b.</a:t>
            </a:r>
            <a:r>
              <a:rPr lang="en-US" altLang="en-US" sz="2400"/>
              <a:t>does homework      </a:t>
            </a:r>
            <a:r>
              <a:rPr lang="en-US" altLang="en-US" sz="2400" b="1"/>
              <a:t>c.</a:t>
            </a:r>
            <a:r>
              <a:rPr lang="en-US" altLang="en-US" sz="2400"/>
              <a:t>cleans the house</a:t>
            </a:r>
          </a:p>
        </p:txBody>
      </p:sp>
      <p:pic>
        <p:nvPicPr>
          <p:cNvPr id="163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61938"/>
            <a:ext cx="646113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69925"/>
            <a:ext cx="1384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3812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342900"/>
            <a:ext cx="6445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214313"/>
            <a:ext cx="13843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0" y="1773238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288925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508500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5589588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120534"/>
            <a:ext cx="7370737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Write </a:t>
            </a:r>
            <a:r>
              <a:rPr lang="en-US" sz="2800" b="1" cap="all" dirty="0" err="1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abour</a:t>
            </a:r>
            <a:r>
              <a:rPr lang="en-US" sz="28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 your family member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5425" y="836613"/>
            <a:ext cx="8435975" cy="583247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3600" dirty="0"/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1. What do you do in your free time?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3600" dirty="0">
                <a:solidFill>
                  <a:schemeClr val="tx1"/>
                </a:solidFill>
              </a:rPr>
              <a:t> 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2. How often do you do it? 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3. What does your father do in his free time? 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</a:rPr>
              <a:t>4. What does your mother do in her free time? </a:t>
            </a:r>
          </a:p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endParaRPr lang="en-US" sz="36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800" dirty="0"/>
              <a:t/>
            </a:r>
            <a:br>
              <a:rPr lang="en-US" sz="2800" dirty="0"/>
            </a:b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42988" y="1412875"/>
            <a:ext cx="698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I surf the Internet.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9650" y="2492375"/>
            <a:ext cx="6985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Every day.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138238" y="4149725"/>
            <a:ext cx="698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He goes fishing.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42988" y="5805488"/>
            <a:ext cx="6985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</a:rPr>
              <a:t>She goes shopping.</a:t>
            </a:r>
          </a:p>
        </p:txBody>
      </p:sp>
      <p:pic>
        <p:nvPicPr>
          <p:cNvPr id="17417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1412875"/>
            <a:ext cx="1152525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3348038"/>
            <a:ext cx="1033462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32" y="5112626"/>
            <a:ext cx="1385276" cy="1385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5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220" y="152494"/>
            <a:ext cx="225978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cap="all" dirty="0">
                <a:ln w="9000" cmpd="sng">
                  <a:noFill/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LET’S SING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676275"/>
            <a:ext cx="10175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54550" y="6451400"/>
            <a:ext cx="474947" cy="4014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3354" y="188640"/>
            <a:ext cx="261481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SHOPPING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6305" y="6041529"/>
            <a:ext cx="223811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FISHING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513" y="188640"/>
            <a:ext cx="266451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SWIMMING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84168" y="326105"/>
            <a:ext cx="23532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SKATING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26104"/>
            <a:ext cx="242406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GO CAMPING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136650"/>
            <a:ext cx="5889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684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376555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33702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09917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3402013"/>
            <a:ext cx="546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6170613"/>
            <a:ext cx="5476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0" y="3948113"/>
            <a:ext cx="547688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44164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7101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1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1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1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1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2-1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2-1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2-1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2-1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2-1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L2-1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126841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1636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898900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8936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2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2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2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62488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1. Vocabulary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Go shopping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Go fishing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Go swimming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/>
              <a:t>- </a:t>
            </a:r>
            <a:r>
              <a:rPr lang="en-US" altLang="en-US" sz="2800" b="1"/>
              <a:t>Go skating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- Go camping</a:t>
            </a:r>
          </a:p>
          <a:p>
            <a:pPr eaLnBrk="1" hangingPunct="1">
              <a:lnSpc>
                <a:spcPct val="150000"/>
              </a:lnSpc>
            </a:pPr>
            <a:r>
              <a:rPr lang="vi-VN" altLang="en-US" sz="2800" b="1">
                <a:solidFill>
                  <a:srgbClr val="FF0000"/>
                </a:solidFill>
              </a:rPr>
              <a:t>2. Model sentence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What does your </a:t>
            </a:r>
            <a:r>
              <a:rPr lang="en-US" altLang="en-US" sz="2800" b="1">
                <a:solidFill>
                  <a:srgbClr val="FF0000"/>
                </a:solidFill>
              </a:rPr>
              <a:t>father</a:t>
            </a:r>
            <a:r>
              <a:rPr lang="en-US" altLang="en-US" sz="2800" b="1"/>
              <a:t> do in his free time?</a:t>
            </a:r>
            <a:endParaRPr lang="vi-VN" altLang="en-US" sz="2800" b="1"/>
          </a:p>
          <a:p>
            <a:pPr eaLnBrk="1" hangingPunct="1">
              <a:lnSpc>
                <a:spcPct val="150000"/>
              </a:lnSpc>
            </a:pPr>
            <a:r>
              <a:rPr lang="en-US" altLang="en-US" sz="2800" b="1"/>
              <a:t>He </a:t>
            </a:r>
            <a:r>
              <a:rPr lang="en-US" altLang="en-US" sz="2800" b="1">
                <a:solidFill>
                  <a:srgbClr val="FF0000"/>
                </a:solidFill>
              </a:rPr>
              <a:t>goes fishing.</a:t>
            </a:r>
            <a:endParaRPr lang="en-US" altLang="en-US" sz="2800" b="1"/>
          </a:p>
        </p:txBody>
      </p:sp>
      <p:pic>
        <p:nvPicPr>
          <p:cNvPr id="112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500063"/>
            <a:ext cx="17557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578100"/>
            <a:ext cx="30194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2578100"/>
            <a:ext cx="1816100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671513"/>
            <a:ext cx="1023938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2193" y="5313968"/>
            <a:ext cx="1654969" cy="12412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1278</Template>
  <TotalTime>3147</TotalTime>
  <Words>207</Words>
  <Application>Microsoft Office PowerPoint</Application>
  <PresentationFormat>On-screen Show (4:3)</PresentationFormat>
  <Paragraphs>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Jokerman</vt:lpstr>
      <vt:lpstr>Wingdings</vt:lpstr>
      <vt:lpstr>Broadway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E5-U13-L2-JESS</dc:title>
  <dc:creator>JESSICA</dc:creator>
  <cp:lastModifiedBy>Ms Lien</cp:lastModifiedBy>
  <cp:revision>271</cp:revision>
  <dcterms:created xsi:type="dcterms:W3CDTF">2012-02-21T22:04:44Z</dcterms:created>
  <dcterms:modified xsi:type="dcterms:W3CDTF">2022-05-31T06:35:48Z</dcterms:modified>
</cp:coreProperties>
</file>