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2" r:id="rId3"/>
    <p:sldId id="257" r:id="rId4"/>
    <p:sldId id="279" r:id="rId5"/>
    <p:sldId id="263" r:id="rId6"/>
    <p:sldId id="266" r:id="rId7"/>
    <p:sldId id="267" r:id="rId8"/>
    <p:sldId id="268" r:id="rId9"/>
    <p:sldId id="316" r:id="rId10"/>
    <p:sldId id="269" r:id="rId11"/>
    <p:sldId id="271" r:id="rId12"/>
    <p:sldId id="317" r:id="rId13"/>
    <p:sldId id="272" r:id="rId14"/>
    <p:sldId id="318" r:id="rId15"/>
    <p:sldId id="275" r:id="rId16"/>
    <p:sldId id="273" r:id="rId17"/>
    <p:sldId id="302" r:id="rId18"/>
    <p:sldId id="319" r:id="rId19"/>
    <p:sldId id="276" r:id="rId20"/>
    <p:sldId id="320" r:id="rId21"/>
    <p:sldId id="277" r:id="rId22"/>
    <p:sldId id="309" r:id="rId23"/>
    <p:sldId id="312" r:id="rId24"/>
    <p:sldId id="313" r:id="rId25"/>
    <p:sldId id="285" r:id="rId26"/>
    <p:sldId id="289" r:id="rId27"/>
    <p:sldId id="321" r:id="rId28"/>
    <p:sldId id="296"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2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Cá</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2/13/2023</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2/13/2023</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30BE85D-0B4A-4C9F-B81D-AA8CCA72E5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799" y="342899"/>
            <a:ext cx="1228724" cy="1228724"/>
          </a:xfrm>
          <a:prstGeom prst="rect">
            <a:avLst/>
          </a:prstGeom>
        </p:spPr>
      </p:pic>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7.png"/><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quạt</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856411" y="74140"/>
            <a:ext cx="9618677" cy="1362297"/>
            <a:chOff x="2342066" y="292595"/>
            <a:chExt cx="7111281" cy="1362297"/>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342066" y="331453"/>
              <a:ext cx="71112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428264" y="369449"/>
            <a:ext cx="9401537" cy="1342455"/>
            <a:chOff x="2300167" y="273579"/>
            <a:chExt cx="6950745"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300167" y="273579"/>
              <a:ext cx="69507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5068706"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1584</Words>
  <Application>Microsoft Office PowerPoint</Application>
  <PresentationFormat>Widescreen</PresentationFormat>
  <Paragraphs>236</Paragraphs>
  <Slides>29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Arial-Rounded</vt:lpstr>
      <vt:lpstr>Calibri</vt:lpstr>
      <vt:lpstr>Calibri Light</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Computer</cp:lastModifiedBy>
  <cp:revision>55</cp:revision>
  <dcterms:created xsi:type="dcterms:W3CDTF">2022-11-06T06:55:32Z</dcterms:created>
  <dcterms:modified xsi:type="dcterms:W3CDTF">2023-02-13T02:26:00Z</dcterms:modified>
</cp:coreProperties>
</file>