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4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180044" y="1611536"/>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a:t>
            </a:r>
            <a:r>
              <a:rPr lang="vi-VN" sz="4400" b="1">
                <a:solidFill>
                  <a:srgbClr val="0070C0"/>
                </a:solidFill>
                <a:latin typeface="Calibri" panose="020F0502020204030204" pitchFamily="34" charset="0"/>
                <a:cs typeface="Calibri" panose="020F0502020204030204" pitchFamily="34" charset="0"/>
              </a:rPr>
              <a:t>là xăng-ti-mét</a:t>
            </a:r>
            <a:r>
              <a:rPr lang="en-US" sz="4400" b="1">
                <a:solidFill>
                  <a:srgbClr val="0070C0"/>
                </a:solidFill>
                <a:latin typeface="Calibri" panose="020F0502020204030204" pitchFamily="34" charset="0"/>
                <a:cs typeface="Calibri" panose="020F0502020204030204" pitchFamily="34" charset="0"/>
              </a:rPr>
              <a:t> vuông</a:t>
            </a:r>
            <a:r>
              <a:rPr lang="vi-VN" sz="4400" b="1">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cm²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3" name="Picture 2">
            <a:extLst>
              <a:ext uri="{FF2B5EF4-FFF2-40B4-BE49-F238E27FC236}">
                <a16:creationId xmlns:a16="http://schemas.microsoft.com/office/drawing/2014/main" id="{D43E2D60-777B-4B83-A80E-F34101779A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FF80BC-5EFD-4B4D-A995-1B0B245AA3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95C2E0-A848-48ED-881A-8B572373CC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E113C6-38B0-4741-9AD0-E35CE84BEAE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581</Words>
  <Application>Microsoft Office PowerPoint</Application>
  <PresentationFormat>Widescreen</PresentationFormat>
  <Paragraphs>105</Paragraphs>
  <Slides>25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等线 Light</vt:lpstr>
      <vt:lpstr>Arial</vt:lpstr>
      <vt:lpstr>Calibri</vt:lpstr>
      <vt:lpstr>Calibri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Computer</cp:lastModifiedBy>
  <cp:revision>69</cp:revision>
  <dcterms:created xsi:type="dcterms:W3CDTF">2022-11-02T07:54:15Z</dcterms:created>
  <dcterms:modified xsi:type="dcterms:W3CDTF">2023-02-13T03:54:02Z</dcterms:modified>
</cp:coreProperties>
</file>