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7"/>
  </p:notesMasterIdLst>
  <p:sldIdLst>
    <p:sldId id="256" r:id="rId2"/>
    <p:sldId id="264" r:id="rId3"/>
    <p:sldId id="262" r:id="rId4"/>
    <p:sldId id="260" r:id="rId5"/>
    <p:sldId id="302" r:id="rId6"/>
  </p:sldIdLst>
  <p:sldSz cx="9144000" cy="5143500" type="screen16x9"/>
  <p:notesSz cx="6858000" cy="9144000"/>
  <p:embeddedFontLst>
    <p:embeddedFont>
      <p:font typeface="Jua" panose="020B0604020202020204" charset="-127"/>
      <p:regular r:id="rId8"/>
    </p:embeddedFont>
    <p:embeddedFont>
      <p:font typeface="Lexend" panose="020B0604020202020204" charset="0"/>
      <p:regular r:id="rId9"/>
      <p:bold r:id="rId10"/>
    </p:embeddedFont>
    <p:embeddedFont>
      <p:font typeface="Mukta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7B4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4F7A20-C9FB-4A84-81BE-8C119C34AD73}">
  <a:tblStyle styleId="{B74F7A20-C9FB-4A84-81BE-8C119C34A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DE77F4-8D31-4BD8-A813-7683D0157DC9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9b536cfe0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9b536cfe0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09de3d600b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09de3d600b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81850" y="-11200"/>
            <a:ext cx="1962000" cy="5259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067588" y="-44775"/>
            <a:ext cx="6729615" cy="5445569"/>
          </a:xfrm>
          <a:custGeom>
            <a:avLst/>
            <a:gdLst/>
            <a:ahLst/>
            <a:cxnLst/>
            <a:rect l="l" t="t" r="r" b="b"/>
            <a:pathLst>
              <a:path w="53584" h="63730" extrusionOk="0">
                <a:moveTo>
                  <a:pt x="53584" y="59985"/>
                </a:moveTo>
                <a:cubicBezTo>
                  <a:pt x="45482" y="63153"/>
                  <a:pt x="36304" y="63730"/>
                  <a:pt x="28007" y="61114"/>
                </a:cubicBezTo>
                <a:cubicBezTo>
                  <a:pt x="19710" y="58499"/>
                  <a:pt x="12400" y="52609"/>
                  <a:pt x="8513" y="44826"/>
                </a:cubicBezTo>
                <a:cubicBezTo>
                  <a:pt x="5956" y="39705"/>
                  <a:pt x="4908" y="33981"/>
                  <a:pt x="3971" y="28334"/>
                </a:cubicBezTo>
                <a:cubicBezTo>
                  <a:pt x="3485" y="25408"/>
                  <a:pt x="2695" y="22027"/>
                  <a:pt x="1" y="20785"/>
                </a:cubicBezTo>
                <a:cubicBezTo>
                  <a:pt x="3057" y="19599"/>
                  <a:pt x="5277" y="16983"/>
                  <a:pt x="7588" y="14660"/>
                </a:cubicBezTo>
                <a:cubicBezTo>
                  <a:pt x="9899" y="12336"/>
                  <a:pt x="12719" y="10105"/>
                  <a:pt x="15996" y="10076"/>
                </a:cubicBezTo>
                <a:cubicBezTo>
                  <a:pt x="17741" y="10061"/>
                  <a:pt x="19530" y="10679"/>
                  <a:pt x="21195" y="10159"/>
                </a:cubicBezTo>
                <a:cubicBezTo>
                  <a:pt x="23523" y="9432"/>
                  <a:pt x="24620" y="6866"/>
                  <a:pt x="26081" y="4913"/>
                </a:cubicBezTo>
                <a:cubicBezTo>
                  <a:pt x="28303" y="1943"/>
                  <a:pt x="31933" y="78"/>
                  <a:pt x="35641" y="1"/>
                </a:cubicBezTo>
                <a:lnTo>
                  <a:pt x="53584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581">
            <a:off x="4737450" y="3508630"/>
            <a:ext cx="354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85475" y="1106650"/>
            <a:ext cx="603810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14" name="Google Shape;14;p2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8;p2"/>
          <p:cNvSpPr/>
          <p:nvPr/>
        </p:nvSpPr>
        <p:spPr>
          <a:xfrm>
            <a:off x="-141750" y="3885750"/>
            <a:ext cx="1670100" cy="16701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8475" y="3753850"/>
            <a:ext cx="3114977" cy="205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2"/>
          <p:cNvGrpSpPr/>
          <p:nvPr/>
        </p:nvGrpSpPr>
        <p:grpSpPr>
          <a:xfrm>
            <a:off x="163545" y="1570698"/>
            <a:ext cx="2474457" cy="2674742"/>
            <a:chOff x="2257625" y="439800"/>
            <a:chExt cx="1337400" cy="1445650"/>
          </a:xfrm>
        </p:grpSpPr>
        <p:sp>
          <p:nvSpPr>
            <p:cNvPr id="21" name="Google Shape;21;p2"/>
            <p:cNvSpPr/>
            <p:nvPr/>
          </p:nvSpPr>
          <p:spPr>
            <a:xfrm>
              <a:off x="2332975" y="439800"/>
              <a:ext cx="442675" cy="442700"/>
            </a:xfrm>
            <a:custGeom>
              <a:avLst/>
              <a:gdLst/>
              <a:ahLst/>
              <a:cxnLst/>
              <a:rect l="l" t="t" r="r" b="b"/>
              <a:pathLst>
                <a:path w="17707" h="17708" extrusionOk="0">
                  <a:moveTo>
                    <a:pt x="8854" y="1"/>
                  </a:moveTo>
                  <a:cubicBezTo>
                    <a:pt x="6506" y="1"/>
                    <a:pt x="4254" y="934"/>
                    <a:pt x="2594" y="2594"/>
                  </a:cubicBezTo>
                  <a:cubicBezTo>
                    <a:pt x="934" y="4254"/>
                    <a:pt x="1" y="6506"/>
                    <a:pt x="1" y="8854"/>
                  </a:cubicBezTo>
                  <a:cubicBezTo>
                    <a:pt x="1" y="11202"/>
                    <a:pt x="934" y="13454"/>
                    <a:pt x="2594" y="15115"/>
                  </a:cubicBezTo>
                  <a:cubicBezTo>
                    <a:pt x="4254" y="16775"/>
                    <a:pt x="6506" y="17707"/>
                    <a:pt x="8854" y="17707"/>
                  </a:cubicBezTo>
                  <a:cubicBezTo>
                    <a:pt x="11202" y="17707"/>
                    <a:pt x="13453" y="16775"/>
                    <a:pt x="15115" y="15115"/>
                  </a:cubicBezTo>
                  <a:cubicBezTo>
                    <a:pt x="16775" y="13454"/>
                    <a:pt x="17707" y="11202"/>
                    <a:pt x="17707" y="8854"/>
                  </a:cubicBezTo>
                  <a:cubicBezTo>
                    <a:pt x="17707" y="6506"/>
                    <a:pt x="16775" y="4254"/>
                    <a:pt x="15115" y="2594"/>
                  </a:cubicBezTo>
                  <a:cubicBezTo>
                    <a:pt x="13453" y="934"/>
                    <a:pt x="11202" y="1"/>
                    <a:pt x="885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6875" y="1697750"/>
              <a:ext cx="104450" cy="86475"/>
            </a:xfrm>
            <a:custGeom>
              <a:avLst/>
              <a:gdLst/>
              <a:ahLst/>
              <a:cxnLst/>
              <a:rect l="l" t="t" r="r" b="b"/>
              <a:pathLst>
                <a:path w="4178" h="3459" extrusionOk="0">
                  <a:moveTo>
                    <a:pt x="3190" y="1"/>
                  </a:moveTo>
                  <a:cubicBezTo>
                    <a:pt x="3190" y="2"/>
                    <a:pt x="1" y="1793"/>
                    <a:pt x="548" y="3281"/>
                  </a:cubicBezTo>
                  <a:cubicBezTo>
                    <a:pt x="594" y="3406"/>
                    <a:pt x="721" y="3459"/>
                    <a:pt x="902" y="3459"/>
                  </a:cubicBezTo>
                  <a:cubicBezTo>
                    <a:pt x="1831" y="3459"/>
                    <a:pt x="4177" y="2066"/>
                    <a:pt x="4177" y="2066"/>
                  </a:cubicBezTo>
                  <a:lnTo>
                    <a:pt x="3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83725" y="1685625"/>
              <a:ext cx="311300" cy="199825"/>
            </a:xfrm>
            <a:custGeom>
              <a:avLst/>
              <a:gdLst/>
              <a:ahLst/>
              <a:cxnLst/>
              <a:rect l="l" t="t" r="r" b="b"/>
              <a:pathLst>
                <a:path w="12452" h="7993" extrusionOk="0">
                  <a:moveTo>
                    <a:pt x="3155" y="0"/>
                  </a:moveTo>
                  <a:cubicBezTo>
                    <a:pt x="2363" y="0"/>
                    <a:pt x="1" y="1592"/>
                    <a:pt x="1" y="1592"/>
                  </a:cubicBezTo>
                  <a:cubicBezTo>
                    <a:pt x="1" y="1592"/>
                    <a:pt x="2646" y="4074"/>
                    <a:pt x="3017" y="4418"/>
                  </a:cubicBezTo>
                  <a:cubicBezTo>
                    <a:pt x="3390" y="4763"/>
                    <a:pt x="3466" y="6747"/>
                    <a:pt x="4332" y="7659"/>
                  </a:cubicBezTo>
                  <a:cubicBezTo>
                    <a:pt x="4559" y="7899"/>
                    <a:pt x="4753" y="7992"/>
                    <a:pt x="4929" y="7992"/>
                  </a:cubicBezTo>
                  <a:cubicBezTo>
                    <a:pt x="5422" y="7992"/>
                    <a:pt x="5768" y="7254"/>
                    <a:pt x="6284" y="6942"/>
                  </a:cubicBezTo>
                  <a:cubicBezTo>
                    <a:pt x="6982" y="6519"/>
                    <a:pt x="7708" y="5929"/>
                    <a:pt x="8426" y="5446"/>
                  </a:cubicBezTo>
                  <a:cubicBezTo>
                    <a:pt x="9145" y="4962"/>
                    <a:pt x="12451" y="2922"/>
                    <a:pt x="12069" y="2277"/>
                  </a:cubicBezTo>
                  <a:cubicBezTo>
                    <a:pt x="11954" y="2082"/>
                    <a:pt x="11695" y="2009"/>
                    <a:pt x="11365" y="2009"/>
                  </a:cubicBezTo>
                  <a:cubicBezTo>
                    <a:pt x="10603" y="2009"/>
                    <a:pt x="9461" y="2397"/>
                    <a:pt x="8822" y="2566"/>
                  </a:cubicBezTo>
                  <a:cubicBezTo>
                    <a:pt x="8425" y="2671"/>
                    <a:pt x="7772" y="2741"/>
                    <a:pt x="7112" y="2741"/>
                  </a:cubicBezTo>
                  <a:cubicBezTo>
                    <a:pt x="6252" y="2741"/>
                    <a:pt x="5382" y="2622"/>
                    <a:pt x="5051" y="2307"/>
                  </a:cubicBezTo>
                  <a:cubicBezTo>
                    <a:pt x="4465" y="1748"/>
                    <a:pt x="3200" y="2"/>
                    <a:pt x="3200" y="2"/>
                  </a:cubicBezTo>
                  <a:cubicBezTo>
                    <a:pt x="3186" y="1"/>
                    <a:pt x="3171" y="0"/>
                    <a:pt x="3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0900" y="1735825"/>
              <a:ext cx="224125" cy="149625"/>
            </a:xfrm>
            <a:custGeom>
              <a:avLst/>
              <a:gdLst/>
              <a:ahLst/>
              <a:cxnLst/>
              <a:rect l="l" t="t" r="r" b="b"/>
              <a:pathLst>
                <a:path w="8965" h="5985" extrusionOk="0">
                  <a:moveTo>
                    <a:pt x="7878" y="1"/>
                  </a:moveTo>
                  <a:cubicBezTo>
                    <a:pt x="7116" y="1"/>
                    <a:pt x="5974" y="389"/>
                    <a:pt x="5335" y="558"/>
                  </a:cubicBezTo>
                  <a:cubicBezTo>
                    <a:pt x="4938" y="663"/>
                    <a:pt x="4286" y="732"/>
                    <a:pt x="3627" y="732"/>
                  </a:cubicBezTo>
                  <a:cubicBezTo>
                    <a:pt x="3081" y="732"/>
                    <a:pt x="2530" y="684"/>
                    <a:pt x="2115" y="568"/>
                  </a:cubicBezTo>
                  <a:cubicBezTo>
                    <a:pt x="1718" y="1248"/>
                    <a:pt x="1465" y="2785"/>
                    <a:pt x="850" y="3141"/>
                  </a:cubicBezTo>
                  <a:cubicBezTo>
                    <a:pt x="525" y="3329"/>
                    <a:pt x="229" y="3585"/>
                    <a:pt x="0" y="3811"/>
                  </a:cubicBezTo>
                  <a:cubicBezTo>
                    <a:pt x="174" y="4466"/>
                    <a:pt x="410" y="5194"/>
                    <a:pt x="845" y="5652"/>
                  </a:cubicBezTo>
                  <a:cubicBezTo>
                    <a:pt x="1072" y="5892"/>
                    <a:pt x="1266" y="5985"/>
                    <a:pt x="1441" y="5985"/>
                  </a:cubicBezTo>
                  <a:cubicBezTo>
                    <a:pt x="1935" y="5985"/>
                    <a:pt x="2281" y="5247"/>
                    <a:pt x="2797" y="4934"/>
                  </a:cubicBezTo>
                  <a:cubicBezTo>
                    <a:pt x="3495" y="4511"/>
                    <a:pt x="4221" y="3921"/>
                    <a:pt x="4939" y="3438"/>
                  </a:cubicBezTo>
                  <a:cubicBezTo>
                    <a:pt x="5658" y="2954"/>
                    <a:pt x="8964" y="914"/>
                    <a:pt x="8582" y="269"/>
                  </a:cubicBezTo>
                  <a:cubicBezTo>
                    <a:pt x="8467" y="74"/>
                    <a:pt x="8208" y="1"/>
                    <a:pt x="7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19100" y="1515650"/>
              <a:ext cx="158350" cy="297375"/>
            </a:xfrm>
            <a:custGeom>
              <a:avLst/>
              <a:gdLst/>
              <a:ahLst/>
              <a:cxnLst/>
              <a:rect l="l" t="t" r="r" b="b"/>
              <a:pathLst>
                <a:path w="6334" h="11895" extrusionOk="0">
                  <a:moveTo>
                    <a:pt x="3789" y="1"/>
                  </a:moveTo>
                  <a:cubicBezTo>
                    <a:pt x="3789" y="1"/>
                    <a:pt x="2530" y="3601"/>
                    <a:pt x="1869" y="3784"/>
                  </a:cubicBezTo>
                  <a:cubicBezTo>
                    <a:pt x="1208" y="3966"/>
                    <a:pt x="1" y="4399"/>
                    <a:pt x="92" y="5196"/>
                  </a:cubicBezTo>
                  <a:cubicBezTo>
                    <a:pt x="184" y="5994"/>
                    <a:pt x="730" y="6745"/>
                    <a:pt x="821" y="8362"/>
                  </a:cubicBezTo>
                  <a:cubicBezTo>
                    <a:pt x="907" y="9894"/>
                    <a:pt x="1423" y="11895"/>
                    <a:pt x="2134" y="11895"/>
                  </a:cubicBezTo>
                  <a:cubicBezTo>
                    <a:pt x="2174" y="11895"/>
                    <a:pt x="2215" y="11889"/>
                    <a:pt x="2255" y="11876"/>
                  </a:cubicBezTo>
                  <a:cubicBezTo>
                    <a:pt x="3030" y="11631"/>
                    <a:pt x="2552" y="10025"/>
                    <a:pt x="2757" y="9023"/>
                  </a:cubicBezTo>
                  <a:cubicBezTo>
                    <a:pt x="2962" y="8020"/>
                    <a:pt x="3873" y="5561"/>
                    <a:pt x="4283" y="4786"/>
                  </a:cubicBezTo>
                  <a:cubicBezTo>
                    <a:pt x="4693" y="4012"/>
                    <a:pt x="6333" y="1301"/>
                    <a:pt x="6333" y="1301"/>
                  </a:cubicBezTo>
                  <a:lnTo>
                    <a:pt x="3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18050" y="1609225"/>
              <a:ext cx="93600" cy="206700"/>
            </a:xfrm>
            <a:custGeom>
              <a:avLst/>
              <a:gdLst/>
              <a:ahLst/>
              <a:cxnLst/>
              <a:rect l="l" t="t" r="r" b="b"/>
              <a:pathLst>
                <a:path w="3744" h="8268" extrusionOk="0">
                  <a:moveTo>
                    <a:pt x="1651" y="0"/>
                  </a:moveTo>
                  <a:cubicBezTo>
                    <a:pt x="958" y="220"/>
                    <a:pt x="0" y="652"/>
                    <a:pt x="83" y="1376"/>
                  </a:cubicBezTo>
                  <a:cubicBezTo>
                    <a:pt x="177" y="2196"/>
                    <a:pt x="739" y="2969"/>
                    <a:pt x="833" y="4634"/>
                  </a:cubicBezTo>
                  <a:cubicBezTo>
                    <a:pt x="921" y="6209"/>
                    <a:pt x="1452" y="8268"/>
                    <a:pt x="2184" y="8268"/>
                  </a:cubicBezTo>
                  <a:cubicBezTo>
                    <a:pt x="2225" y="8268"/>
                    <a:pt x="2267" y="8261"/>
                    <a:pt x="2309" y="8248"/>
                  </a:cubicBezTo>
                  <a:cubicBezTo>
                    <a:pt x="3106" y="7996"/>
                    <a:pt x="2614" y="6343"/>
                    <a:pt x="2824" y="5313"/>
                  </a:cubicBezTo>
                  <a:cubicBezTo>
                    <a:pt x="2953" y="4681"/>
                    <a:pt x="3355" y="3489"/>
                    <a:pt x="3744" y="2476"/>
                  </a:cubicBezTo>
                  <a:cubicBezTo>
                    <a:pt x="3083" y="1880"/>
                    <a:pt x="2240" y="2007"/>
                    <a:pt x="1840" y="1727"/>
                  </a:cubicBezTo>
                  <a:cubicBezTo>
                    <a:pt x="1487" y="1480"/>
                    <a:pt x="1498" y="646"/>
                    <a:pt x="1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76725" y="1043325"/>
              <a:ext cx="697750" cy="546650"/>
            </a:xfrm>
            <a:custGeom>
              <a:avLst/>
              <a:gdLst/>
              <a:ahLst/>
              <a:cxnLst/>
              <a:rect l="l" t="t" r="r" b="b"/>
              <a:pathLst>
                <a:path w="27910" h="21866" extrusionOk="0">
                  <a:moveTo>
                    <a:pt x="7046" y="0"/>
                  </a:moveTo>
                  <a:lnTo>
                    <a:pt x="1" y="3477"/>
                  </a:lnTo>
                  <a:lnTo>
                    <a:pt x="8260" y="9749"/>
                  </a:lnTo>
                  <a:lnTo>
                    <a:pt x="19983" y="9080"/>
                  </a:lnTo>
                  <a:lnTo>
                    <a:pt x="19983" y="9080"/>
                  </a:lnTo>
                  <a:cubicBezTo>
                    <a:pt x="19830" y="10478"/>
                    <a:pt x="19710" y="12087"/>
                    <a:pt x="19132" y="13120"/>
                  </a:cubicBezTo>
                  <a:cubicBezTo>
                    <a:pt x="18555" y="14152"/>
                    <a:pt x="18343" y="15185"/>
                    <a:pt x="18221" y="16429"/>
                  </a:cubicBezTo>
                  <a:cubicBezTo>
                    <a:pt x="18099" y="17675"/>
                    <a:pt x="17219" y="19133"/>
                    <a:pt x="17219" y="19133"/>
                  </a:cubicBezTo>
                  <a:lnTo>
                    <a:pt x="21410" y="21866"/>
                  </a:lnTo>
                  <a:cubicBezTo>
                    <a:pt x="21410" y="21866"/>
                    <a:pt x="25662" y="13605"/>
                    <a:pt x="26785" y="8929"/>
                  </a:cubicBezTo>
                  <a:cubicBezTo>
                    <a:pt x="27909" y="4252"/>
                    <a:pt x="23992" y="3188"/>
                    <a:pt x="20105" y="2878"/>
                  </a:cubicBezTo>
                  <a:cubicBezTo>
                    <a:pt x="16217" y="2567"/>
                    <a:pt x="8533" y="1579"/>
                    <a:pt x="8533" y="1579"/>
                  </a:cubicBezTo>
                  <a:cubicBezTo>
                    <a:pt x="8139" y="395"/>
                    <a:pt x="7046" y="0"/>
                    <a:pt x="7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76275" y="1265575"/>
              <a:ext cx="99500" cy="4750"/>
            </a:xfrm>
            <a:custGeom>
              <a:avLst/>
              <a:gdLst/>
              <a:ahLst/>
              <a:cxnLst/>
              <a:rect l="l" t="t" r="r" b="b"/>
              <a:pathLst>
                <a:path w="3980" h="190" fill="none" extrusionOk="0">
                  <a:moveTo>
                    <a:pt x="1" y="190"/>
                  </a:moveTo>
                  <a:lnTo>
                    <a:pt x="3979" y="0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01150" y="1287200"/>
              <a:ext cx="57525" cy="23400"/>
            </a:xfrm>
            <a:custGeom>
              <a:avLst/>
              <a:gdLst/>
              <a:ahLst/>
              <a:cxnLst/>
              <a:rect l="l" t="t" r="r" b="b"/>
              <a:pathLst>
                <a:path w="2301" h="936" fill="none" extrusionOk="0">
                  <a:moveTo>
                    <a:pt x="0" y="1"/>
                  </a:moveTo>
                  <a:lnTo>
                    <a:pt x="2301" y="935"/>
                  </a:lnTo>
                </a:path>
              </a:pathLst>
            </a:custGeom>
            <a:noFill/>
            <a:ln w="375" cap="flat" cmpd="sng">
              <a:solidFill>
                <a:srgbClr val="233C81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07200" y="1287200"/>
              <a:ext cx="161000" cy="302775"/>
            </a:xfrm>
            <a:custGeom>
              <a:avLst/>
              <a:gdLst/>
              <a:ahLst/>
              <a:cxnLst/>
              <a:rect l="l" t="t" r="r" b="b"/>
              <a:pathLst>
                <a:path w="6440" h="12111" extrusionOk="0">
                  <a:moveTo>
                    <a:pt x="2692" y="1"/>
                  </a:moveTo>
                  <a:cubicBezTo>
                    <a:pt x="2562" y="1217"/>
                    <a:pt x="2399" y="2495"/>
                    <a:pt x="1913" y="3365"/>
                  </a:cubicBezTo>
                  <a:cubicBezTo>
                    <a:pt x="1336" y="4397"/>
                    <a:pt x="1124" y="5430"/>
                    <a:pt x="1002" y="6674"/>
                  </a:cubicBezTo>
                  <a:cubicBezTo>
                    <a:pt x="882" y="7920"/>
                    <a:pt x="0" y="9378"/>
                    <a:pt x="0" y="9378"/>
                  </a:cubicBezTo>
                  <a:lnTo>
                    <a:pt x="4191" y="12111"/>
                  </a:lnTo>
                  <a:cubicBezTo>
                    <a:pt x="4191" y="12111"/>
                    <a:pt x="5244" y="10066"/>
                    <a:pt x="6440" y="7434"/>
                  </a:cubicBezTo>
                  <a:cubicBezTo>
                    <a:pt x="5835" y="6360"/>
                    <a:pt x="5511" y="4902"/>
                    <a:pt x="4753" y="3699"/>
                  </a:cubicBezTo>
                  <a:cubicBezTo>
                    <a:pt x="3644" y="1937"/>
                    <a:pt x="2824" y="1512"/>
                    <a:pt x="269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83000" y="1141325"/>
              <a:ext cx="306500" cy="145725"/>
            </a:xfrm>
            <a:custGeom>
              <a:avLst/>
              <a:gdLst/>
              <a:ahLst/>
              <a:cxnLst/>
              <a:rect l="l" t="t" r="r" b="b"/>
              <a:pathLst>
                <a:path w="12260" h="5829" extrusionOk="0">
                  <a:moveTo>
                    <a:pt x="272" y="1"/>
                  </a:moveTo>
                  <a:cubicBezTo>
                    <a:pt x="92" y="1"/>
                    <a:pt x="0" y="23"/>
                    <a:pt x="0" y="23"/>
                  </a:cubicBezTo>
                  <a:lnTo>
                    <a:pt x="467" y="3139"/>
                  </a:lnTo>
                  <a:lnTo>
                    <a:pt x="4009" y="5829"/>
                  </a:lnTo>
                  <a:lnTo>
                    <a:pt x="12259" y="5359"/>
                  </a:lnTo>
                  <a:cubicBezTo>
                    <a:pt x="11541" y="4985"/>
                    <a:pt x="10551" y="4591"/>
                    <a:pt x="9962" y="4310"/>
                  </a:cubicBezTo>
                  <a:cubicBezTo>
                    <a:pt x="9051" y="3877"/>
                    <a:pt x="8368" y="3057"/>
                    <a:pt x="6955" y="2625"/>
                  </a:cubicBezTo>
                  <a:cubicBezTo>
                    <a:pt x="4694" y="1932"/>
                    <a:pt x="4404" y="1759"/>
                    <a:pt x="2673" y="779"/>
                  </a:cubicBezTo>
                  <a:cubicBezTo>
                    <a:pt x="1484" y="106"/>
                    <a:pt x="667" y="1"/>
                    <a:pt x="272" y="1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6050" y="1095700"/>
              <a:ext cx="796900" cy="684075"/>
            </a:xfrm>
            <a:custGeom>
              <a:avLst/>
              <a:gdLst/>
              <a:ahLst/>
              <a:cxnLst/>
              <a:rect l="l" t="t" r="r" b="b"/>
              <a:pathLst>
                <a:path w="31876" h="27363" extrusionOk="0">
                  <a:moveTo>
                    <a:pt x="7276" y="0"/>
                  </a:moveTo>
                  <a:lnTo>
                    <a:pt x="565" y="2855"/>
                  </a:lnTo>
                  <a:cubicBezTo>
                    <a:pt x="565" y="2855"/>
                    <a:pt x="1" y="7354"/>
                    <a:pt x="4072" y="9339"/>
                  </a:cubicBezTo>
                  <a:cubicBezTo>
                    <a:pt x="9502" y="11985"/>
                    <a:pt x="16539" y="14278"/>
                    <a:pt x="16539" y="14278"/>
                  </a:cubicBezTo>
                  <a:cubicBezTo>
                    <a:pt x="16539" y="14278"/>
                    <a:pt x="17116" y="16339"/>
                    <a:pt x="18786" y="17676"/>
                  </a:cubicBezTo>
                  <a:cubicBezTo>
                    <a:pt x="20457" y="19012"/>
                    <a:pt x="20791" y="19285"/>
                    <a:pt x="21489" y="20409"/>
                  </a:cubicBezTo>
                  <a:cubicBezTo>
                    <a:pt x="22188" y="21533"/>
                    <a:pt x="22248" y="22018"/>
                    <a:pt x="23737" y="22808"/>
                  </a:cubicBezTo>
                  <a:cubicBezTo>
                    <a:pt x="25225" y="23597"/>
                    <a:pt x="25590" y="24509"/>
                    <a:pt x="27381" y="27363"/>
                  </a:cubicBezTo>
                  <a:cubicBezTo>
                    <a:pt x="27381" y="27363"/>
                    <a:pt x="27321" y="26088"/>
                    <a:pt x="31876" y="23962"/>
                  </a:cubicBezTo>
                  <a:cubicBezTo>
                    <a:pt x="31876" y="23962"/>
                    <a:pt x="24830" y="13879"/>
                    <a:pt x="22735" y="11510"/>
                  </a:cubicBezTo>
                  <a:cubicBezTo>
                    <a:pt x="20639" y="9141"/>
                    <a:pt x="18665" y="7746"/>
                    <a:pt x="15202" y="5847"/>
                  </a:cubicBezTo>
                  <a:cubicBezTo>
                    <a:pt x="11740" y="3948"/>
                    <a:pt x="8278" y="1848"/>
                    <a:pt x="8278" y="1848"/>
                  </a:cubicBezTo>
                  <a:lnTo>
                    <a:pt x="7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46350" y="1223250"/>
              <a:ext cx="658600" cy="508800"/>
            </a:xfrm>
            <a:custGeom>
              <a:avLst/>
              <a:gdLst/>
              <a:ahLst/>
              <a:cxnLst/>
              <a:rect l="l" t="t" r="r" b="b"/>
              <a:pathLst>
                <a:path w="26344" h="20352" fill="none" extrusionOk="0">
                  <a:moveTo>
                    <a:pt x="0" y="0"/>
                  </a:moveTo>
                  <a:cubicBezTo>
                    <a:pt x="0" y="0"/>
                    <a:pt x="972" y="1732"/>
                    <a:pt x="5284" y="3614"/>
                  </a:cubicBezTo>
                  <a:cubicBezTo>
                    <a:pt x="9597" y="5497"/>
                    <a:pt x="14850" y="7410"/>
                    <a:pt x="14850" y="7410"/>
                  </a:cubicBezTo>
                  <a:cubicBezTo>
                    <a:pt x="14850" y="7410"/>
                    <a:pt x="16545" y="9779"/>
                    <a:pt x="17979" y="11176"/>
                  </a:cubicBezTo>
                  <a:cubicBezTo>
                    <a:pt x="19412" y="12573"/>
                    <a:pt x="20196" y="14334"/>
                    <a:pt x="22382" y="16187"/>
                  </a:cubicBezTo>
                  <a:cubicBezTo>
                    <a:pt x="24569" y="18040"/>
                    <a:pt x="26174" y="19719"/>
                    <a:pt x="26343" y="20352"/>
                  </a:cubicBezTo>
                </a:path>
              </a:pathLst>
            </a:custGeom>
            <a:noFill/>
            <a:ln w="375" cap="flat" cmpd="sng">
              <a:solidFill>
                <a:srgbClr val="FFFFFF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89475" y="1043325"/>
              <a:ext cx="371700" cy="149075"/>
            </a:xfrm>
            <a:custGeom>
              <a:avLst/>
              <a:gdLst/>
              <a:ahLst/>
              <a:cxnLst/>
              <a:rect l="l" t="t" r="r" b="b"/>
              <a:pathLst>
                <a:path w="14868" h="5963" extrusionOk="0">
                  <a:moveTo>
                    <a:pt x="10536" y="0"/>
                  </a:moveTo>
                  <a:lnTo>
                    <a:pt x="3491" y="3477"/>
                  </a:lnTo>
                  <a:lnTo>
                    <a:pt x="28" y="4950"/>
                  </a:lnTo>
                  <a:cubicBezTo>
                    <a:pt x="28" y="4950"/>
                    <a:pt x="0" y="5168"/>
                    <a:pt x="1" y="5528"/>
                  </a:cubicBezTo>
                  <a:lnTo>
                    <a:pt x="272" y="5963"/>
                  </a:lnTo>
                  <a:cubicBezTo>
                    <a:pt x="272" y="5963"/>
                    <a:pt x="1804" y="5914"/>
                    <a:pt x="3764" y="5299"/>
                  </a:cubicBezTo>
                  <a:cubicBezTo>
                    <a:pt x="5722" y="4685"/>
                    <a:pt x="6536" y="3487"/>
                    <a:pt x="9094" y="3358"/>
                  </a:cubicBezTo>
                  <a:cubicBezTo>
                    <a:pt x="10467" y="3288"/>
                    <a:pt x="12003" y="3424"/>
                    <a:pt x="12768" y="2786"/>
                  </a:cubicBezTo>
                  <a:cubicBezTo>
                    <a:pt x="13249" y="2386"/>
                    <a:pt x="13963" y="2086"/>
                    <a:pt x="14867" y="1933"/>
                  </a:cubicBezTo>
                  <a:cubicBezTo>
                    <a:pt x="13201" y="1730"/>
                    <a:pt x="12023" y="1579"/>
                    <a:pt x="12023" y="1579"/>
                  </a:cubicBezTo>
                  <a:cubicBezTo>
                    <a:pt x="11629" y="395"/>
                    <a:pt x="10536" y="0"/>
                    <a:pt x="10536" y="0"/>
                  </a:cubicBezTo>
                  <a:close/>
                </a:path>
              </a:pathLst>
            </a:custGeom>
            <a:solidFill>
              <a:srgbClr val="0A0A0A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96375" y="820400"/>
              <a:ext cx="113425" cy="118000"/>
            </a:xfrm>
            <a:custGeom>
              <a:avLst/>
              <a:gdLst/>
              <a:ahLst/>
              <a:cxnLst/>
              <a:rect l="l" t="t" r="r" b="b"/>
              <a:pathLst>
                <a:path w="4537" h="4720" extrusionOk="0">
                  <a:moveTo>
                    <a:pt x="3757" y="0"/>
                  </a:moveTo>
                  <a:cubicBezTo>
                    <a:pt x="2709" y="0"/>
                    <a:pt x="908" y="634"/>
                    <a:pt x="908" y="634"/>
                  </a:cubicBezTo>
                  <a:cubicBezTo>
                    <a:pt x="908" y="634"/>
                    <a:pt x="1" y="4427"/>
                    <a:pt x="1288" y="4696"/>
                  </a:cubicBezTo>
                  <a:cubicBezTo>
                    <a:pt x="1367" y="4712"/>
                    <a:pt x="1447" y="4720"/>
                    <a:pt x="1527" y="4720"/>
                  </a:cubicBezTo>
                  <a:cubicBezTo>
                    <a:pt x="2934" y="4720"/>
                    <a:pt x="4536" y="2290"/>
                    <a:pt x="4492" y="399"/>
                  </a:cubicBezTo>
                  <a:cubicBezTo>
                    <a:pt x="4485" y="105"/>
                    <a:pt x="4183" y="0"/>
                    <a:pt x="3757" y="0"/>
                  </a:cubicBezTo>
                  <a:close/>
                </a:path>
              </a:pathLst>
            </a:custGeom>
            <a:solidFill>
              <a:srgbClr val="88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795525" y="527875"/>
              <a:ext cx="493900" cy="354950"/>
            </a:xfrm>
            <a:custGeom>
              <a:avLst/>
              <a:gdLst/>
              <a:ahLst/>
              <a:cxnLst/>
              <a:rect l="l" t="t" r="r" b="b"/>
              <a:pathLst>
                <a:path w="19756" h="14198" extrusionOk="0">
                  <a:moveTo>
                    <a:pt x="19570" y="1"/>
                  </a:moveTo>
                  <a:cubicBezTo>
                    <a:pt x="19541" y="1"/>
                    <a:pt x="19497" y="9"/>
                    <a:pt x="19437" y="28"/>
                  </a:cubicBezTo>
                  <a:cubicBezTo>
                    <a:pt x="18997" y="164"/>
                    <a:pt x="17144" y="619"/>
                    <a:pt x="16598" y="878"/>
                  </a:cubicBezTo>
                  <a:cubicBezTo>
                    <a:pt x="16051" y="1136"/>
                    <a:pt x="15080" y="2138"/>
                    <a:pt x="14593" y="2639"/>
                  </a:cubicBezTo>
                  <a:cubicBezTo>
                    <a:pt x="14107" y="3140"/>
                    <a:pt x="7290" y="8925"/>
                    <a:pt x="7290" y="8925"/>
                  </a:cubicBezTo>
                  <a:lnTo>
                    <a:pt x="5148" y="8561"/>
                  </a:lnTo>
                  <a:cubicBezTo>
                    <a:pt x="5126" y="8560"/>
                    <a:pt x="5104" y="8559"/>
                    <a:pt x="5082" y="8559"/>
                  </a:cubicBezTo>
                  <a:cubicBezTo>
                    <a:pt x="3161" y="8559"/>
                    <a:pt x="1" y="13656"/>
                    <a:pt x="1" y="13656"/>
                  </a:cubicBezTo>
                  <a:cubicBezTo>
                    <a:pt x="1" y="13656"/>
                    <a:pt x="1337" y="13884"/>
                    <a:pt x="4663" y="14164"/>
                  </a:cubicBezTo>
                  <a:cubicBezTo>
                    <a:pt x="4930" y="14187"/>
                    <a:pt x="5187" y="14198"/>
                    <a:pt x="5434" y="14198"/>
                  </a:cubicBezTo>
                  <a:cubicBezTo>
                    <a:pt x="8262" y="14198"/>
                    <a:pt x="9812" y="12765"/>
                    <a:pt x="11040" y="10991"/>
                  </a:cubicBezTo>
                  <a:cubicBezTo>
                    <a:pt x="12376" y="9062"/>
                    <a:pt x="16537" y="3065"/>
                    <a:pt x="16537" y="3065"/>
                  </a:cubicBezTo>
                  <a:cubicBezTo>
                    <a:pt x="16632" y="3106"/>
                    <a:pt x="16742" y="3124"/>
                    <a:pt x="16857" y="3124"/>
                  </a:cubicBezTo>
                  <a:cubicBezTo>
                    <a:pt x="17289" y="3124"/>
                    <a:pt x="17805" y="2870"/>
                    <a:pt x="18009" y="2654"/>
                  </a:cubicBezTo>
                  <a:cubicBezTo>
                    <a:pt x="18268" y="2381"/>
                    <a:pt x="18180" y="2108"/>
                    <a:pt x="18180" y="2108"/>
                  </a:cubicBezTo>
                  <a:cubicBezTo>
                    <a:pt x="18180" y="2108"/>
                    <a:pt x="18283" y="1819"/>
                    <a:pt x="18180" y="1439"/>
                  </a:cubicBezTo>
                  <a:cubicBezTo>
                    <a:pt x="18259" y="1150"/>
                    <a:pt x="18071" y="863"/>
                    <a:pt x="18071" y="863"/>
                  </a:cubicBezTo>
                  <a:cubicBezTo>
                    <a:pt x="18071" y="863"/>
                    <a:pt x="18784" y="528"/>
                    <a:pt x="19103" y="423"/>
                  </a:cubicBezTo>
                  <a:cubicBezTo>
                    <a:pt x="19378" y="330"/>
                    <a:pt x="19756" y="1"/>
                    <a:pt x="19570" y="1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93850" y="753225"/>
              <a:ext cx="113675" cy="126575"/>
            </a:xfrm>
            <a:custGeom>
              <a:avLst/>
              <a:gdLst/>
              <a:ahLst/>
              <a:cxnLst/>
              <a:rect l="l" t="t" r="r" b="b"/>
              <a:pathLst>
                <a:path w="4547" h="5063" extrusionOk="0">
                  <a:moveTo>
                    <a:pt x="26" y="4619"/>
                  </a:moveTo>
                  <a:cubicBezTo>
                    <a:pt x="1" y="4619"/>
                    <a:pt x="13" y="4626"/>
                    <a:pt x="68" y="4642"/>
                  </a:cubicBezTo>
                  <a:cubicBezTo>
                    <a:pt x="68" y="4642"/>
                    <a:pt x="72" y="4636"/>
                    <a:pt x="80" y="4623"/>
                  </a:cubicBezTo>
                  <a:lnTo>
                    <a:pt x="80" y="4623"/>
                  </a:lnTo>
                  <a:cubicBezTo>
                    <a:pt x="55" y="4620"/>
                    <a:pt x="37" y="4619"/>
                    <a:pt x="26" y="4619"/>
                  </a:cubicBezTo>
                  <a:close/>
                  <a:moveTo>
                    <a:pt x="3991" y="0"/>
                  </a:moveTo>
                  <a:cubicBezTo>
                    <a:pt x="2252" y="1193"/>
                    <a:pt x="251" y="4349"/>
                    <a:pt x="80" y="4623"/>
                  </a:cubicBezTo>
                  <a:lnTo>
                    <a:pt x="80" y="4623"/>
                  </a:lnTo>
                  <a:cubicBezTo>
                    <a:pt x="403" y="4657"/>
                    <a:pt x="1865" y="4904"/>
                    <a:pt x="3445" y="5059"/>
                  </a:cubicBezTo>
                  <a:cubicBezTo>
                    <a:pt x="3469" y="5061"/>
                    <a:pt x="3493" y="5063"/>
                    <a:pt x="3517" y="5063"/>
                  </a:cubicBezTo>
                  <a:cubicBezTo>
                    <a:pt x="4025" y="5063"/>
                    <a:pt x="4375" y="4519"/>
                    <a:pt x="4136" y="4053"/>
                  </a:cubicBezTo>
                  <a:cubicBezTo>
                    <a:pt x="3430" y="2673"/>
                    <a:pt x="3764" y="653"/>
                    <a:pt x="4547" y="17"/>
                  </a:cubicBezTo>
                  <a:lnTo>
                    <a:pt x="3991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07975" y="553500"/>
              <a:ext cx="35925" cy="33925"/>
            </a:xfrm>
            <a:custGeom>
              <a:avLst/>
              <a:gdLst/>
              <a:ahLst/>
              <a:cxnLst/>
              <a:rect l="l" t="t" r="r" b="b"/>
              <a:pathLst>
                <a:path w="1437" h="1357" fill="none" extrusionOk="0">
                  <a:moveTo>
                    <a:pt x="365" y="69"/>
                  </a:moveTo>
                  <a:cubicBezTo>
                    <a:pt x="729" y="1"/>
                    <a:pt x="1243" y="81"/>
                    <a:pt x="1334" y="285"/>
                  </a:cubicBezTo>
                  <a:cubicBezTo>
                    <a:pt x="1425" y="491"/>
                    <a:pt x="1436" y="1265"/>
                    <a:pt x="1334" y="1311"/>
                  </a:cubicBezTo>
                  <a:cubicBezTo>
                    <a:pt x="1231" y="1356"/>
                    <a:pt x="969" y="1003"/>
                    <a:pt x="969" y="582"/>
                  </a:cubicBezTo>
                  <a:cubicBezTo>
                    <a:pt x="969" y="582"/>
                    <a:pt x="753" y="1277"/>
                    <a:pt x="0" y="1174"/>
                  </a:cubicBezTo>
                </a:path>
              </a:pathLst>
            </a:custGeom>
            <a:noFill/>
            <a:ln w="375" cap="rnd" cmpd="sng">
              <a:solidFill>
                <a:srgbClr val="AF3A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79325" y="717300"/>
              <a:ext cx="644925" cy="478450"/>
            </a:xfrm>
            <a:custGeom>
              <a:avLst/>
              <a:gdLst/>
              <a:ahLst/>
              <a:cxnLst/>
              <a:rect l="l" t="t" r="r" b="b"/>
              <a:pathLst>
                <a:path w="25797" h="19138" extrusionOk="0">
                  <a:moveTo>
                    <a:pt x="17594" y="0"/>
                  </a:moveTo>
                  <a:cubicBezTo>
                    <a:pt x="16744" y="0"/>
                    <a:pt x="15792" y="129"/>
                    <a:pt x="14803" y="451"/>
                  </a:cubicBezTo>
                  <a:cubicBezTo>
                    <a:pt x="12616" y="1163"/>
                    <a:pt x="6330" y="2928"/>
                    <a:pt x="6330" y="2928"/>
                  </a:cubicBezTo>
                  <a:cubicBezTo>
                    <a:pt x="4264" y="3687"/>
                    <a:pt x="3444" y="5479"/>
                    <a:pt x="3080" y="6632"/>
                  </a:cubicBezTo>
                  <a:cubicBezTo>
                    <a:pt x="2716" y="7787"/>
                    <a:pt x="2229" y="8364"/>
                    <a:pt x="1683" y="9032"/>
                  </a:cubicBezTo>
                  <a:cubicBezTo>
                    <a:pt x="1136" y="9700"/>
                    <a:pt x="1167" y="10004"/>
                    <a:pt x="1045" y="10824"/>
                  </a:cubicBezTo>
                  <a:cubicBezTo>
                    <a:pt x="924" y="11644"/>
                    <a:pt x="0" y="11599"/>
                    <a:pt x="195" y="12129"/>
                  </a:cubicBezTo>
                  <a:cubicBezTo>
                    <a:pt x="407" y="12707"/>
                    <a:pt x="893" y="13496"/>
                    <a:pt x="2867" y="14377"/>
                  </a:cubicBezTo>
                  <a:cubicBezTo>
                    <a:pt x="3487" y="14653"/>
                    <a:pt x="4125" y="14748"/>
                    <a:pt x="4709" y="14748"/>
                  </a:cubicBezTo>
                  <a:cubicBezTo>
                    <a:pt x="5413" y="14748"/>
                    <a:pt x="6038" y="14610"/>
                    <a:pt x="6458" y="14487"/>
                  </a:cubicBezTo>
                  <a:cubicBezTo>
                    <a:pt x="6796" y="14387"/>
                    <a:pt x="7069" y="14139"/>
                    <a:pt x="7204" y="13812"/>
                  </a:cubicBezTo>
                  <a:lnTo>
                    <a:pt x="7782" y="12403"/>
                  </a:lnTo>
                  <a:cubicBezTo>
                    <a:pt x="7782" y="12403"/>
                    <a:pt x="9883" y="15895"/>
                    <a:pt x="10490" y="16983"/>
                  </a:cubicBezTo>
                  <a:cubicBezTo>
                    <a:pt x="11097" y="18072"/>
                    <a:pt x="10915" y="18477"/>
                    <a:pt x="11462" y="18993"/>
                  </a:cubicBezTo>
                  <a:cubicBezTo>
                    <a:pt x="11566" y="19091"/>
                    <a:pt x="11721" y="19138"/>
                    <a:pt x="11926" y="19138"/>
                  </a:cubicBezTo>
                  <a:cubicBezTo>
                    <a:pt x="12796" y="19138"/>
                    <a:pt x="14554" y="18291"/>
                    <a:pt x="16989" y="16983"/>
                  </a:cubicBezTo>
                  <a:cubicBezTo>
                    <a:pt x="19996" y="15368"/>
                    <a:pt x="24126" y="13466"/>
                    <a:pt x="24429" y="12920"/>
                  </a:cubicBezTo>
                  <a:cubicBezTo>
                    <a:pt x="24733" y="12373"/>
                    <a:pt x="23640" y="12038"/>
                    <a:pt x="22790" y="11705"/>
                  </a:cubicBezTo>
                  <a:cubicBezTo>
                    <a:pt x="21940" y="11371"/>
                    <a:pt x="22031" y="10824"/>
                    <a:pt x="21575" y="9913"/>
                  </a:cubicBezTo>
                  <a:cubicBezTo>
                    <a:pt x="21120" y="9002"/>
                    <a:pt x="20118" y="8607"/>
                    <a:pt x="20118" y="8607"/>
                  </a:cubicBezTo>
                  <a:lnTo>
                    <a:pt x="20118" y="8607"/>
                  </a:lnTo>
                  <a:lnTo>
                    <a:pt x="21970" y="8820"/>
                  </a:lnTo>
                  <a:cubicBezTo>
                    <a:pt x="21970" y="8820"/>
                    <a:pt x="21059" y="8152"/>
                    <a:pt x="22487" y="5054"/>
                  </a:cubicBezTo>
                  <a:cubicBezTo>
                    <a:pt x="23914" y="1956"/>
                    <a:pt x="25796" y="984"/>
                    <a:pt x="25796" y="984"/>
                  </a:cubicBezTo>
                  <a:cubicBezTo>
                    <a:pt x="25420" y="774"/>
                    <a:pt x="24995" y="721"/>
                    <a:pt x="24545" y="721"/>
                  </a:cubicBezTo>
                  <a:cubicBezTo>
                    <a:pt x="24090" y="721"/>
                    <a:pt x="23609" y="776"/>
                    <a:pt x="23127" y="776"/>
                  </a:cubicBezTo>
                  <a:cubicBezTo>
                    <a:pt x="22779" y="776"/>
                    <a:pt x="22431" y="747"/>
                    <a:pt x="22091" y="650"/>
                  </a:cubicBezTo>
                  <a:cubicBezTo>
                    <a:pt x="21588" y="506"/>
                    <a:pt x="21236" y="471"/>
                    <a:pt x="20970" y="471"/>
                  </a:cubicBezTo>
                  <a:cubicBezTo>
                    <a:pt x="20719" y="471"/>
                    <a:pt x="20544" y="503"/>
                    <a:pt x="20392" y="503"/>
                  </a:cubicBezTo>
                  <a:cubicBezTo>
                    <a:pt x="20296" y="503"/>
                    <a:pt x="20209" y="490"/>
                    <a:pt x="20118" y="451"/>
                  </a:cubicBezTo>
                  <a:cubicBezTo>
                    <a:pt x="19502" y="189"/>
                    <a:pt x="18622" y="0"/>
                    <a:pt x="17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73250" y="1130250"/>
              <a:ext cx="261200" cy="261175"/>
            </a:xfrm>
            <a:custGeom>
              <a:avLst/>
              <a:gdLst/>
              <a:ahLst/>
              <a:cxnLst/>
              <a:rect l="l" t="t" r="r" b="b"/>
              <a:pathLst>
                <a:path w="10448" h="10447" extrusionOk="0">
                  <a:moveTo>
                    <a:pt x="5225" y="0"/>
                  </a:moveTo>
                  <a:cubicBezTo>
                    <a:pt x="3839" y="0"/>
                    <a:pt x="2511" y="550"/>
                    <a:pt x="1531" y="1530"/>
                  </a:cubicBezTo>
                  <a:cubicBezTo>
                    <a:pt x="551" y="2510"/>
                    <a:pt x="1" y="3838"/>
                    <a:pt x="1" y="5224"/>
                  </a:cubicBezTo>
                  <a:cubicBezTo>
                    <a:pt x="1" y="6609"/>
                    <a:pt x="551" y="7937"/>
                    <a:pt x="1531" y="8917"/>
                  </a:cubicBezTo>
                  <a:cubicBezTo>
                    <a:pt x="2511" y="9897"/>
                    <a:pt x="3839" y="10447"/>
                    <a:pt x="5225" y="10447"/>
                  </a:cubicBezTo>
                  <a:cubicBezTo>
                    <a:pt x="6610" y="10447"/>
                    <a:pt x="7939" y="9897"/>
                    <a:pt x="8917" y="8917"/>
                  </a:cubicBezTo>
                  <a:cubicBezTo>
                    <a:pt x="9897" y="7937"/>
                    <a:pt x="10447" y="6609"/>
                    <a:pt x="10447" y="5224"/>
                  </a:cubicBezTo>
                  <a:cubicBezTo>
                    <a:pt x="10447" y="3838"/>
                    <a:pt x="9897" y="2510"/>
                    <a:pt x="8917" y="1530"/>
                  </a:cubicBezTo>
                  <a:cubicBezTo>
                    <a:pt x="7939" y="550"/>
                    <a:pt x="6610" y="0"/>
                    <a:pt x="5225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73875" y="902150"/>
              <a:ext cx="77650" cy="213150"/>
            </a:xfrm>
            <a:custGeom>
              <a:avLst/>
              <a:gdLst/>
              <a:ahLst/>
              <a:cxnLst/>
              <a:rect l="l" t="t" r="r" b="b"/>
              <a:pathLst>
                <a:path w="3106" h="8526" extrusionOk="0">
                  <a:moveTo>
                    <a:pt x="2309" y="0"/>
                  </a:moveTo>
                  <a:cubicBezTo>
                    <a:pt x="2009" y="0"/>
                    <a:pt x="1687" y="228"/>
                    <a:pt x="1555" y="598"/>
                  </a:cubicBezTo>
                  <a:cubicBezTo>
                    <a:pt x="1235" y="1486"/>
                    <a:pt x="0" y="5009"/>
                    <a:pt x="0" y="5009"/>
                  </a:cubicBezTo>
                  <a:cubicBezTo>
                    <a:pt x="0" y="5009"/>
                    <a:pt x="1244" y="7076"/>
                    <a:pt x="2093" y="8525"/>
                  </a:cubicBezTo>
                  <a:cubicBezTo>
                    <a:pt x="1430" y="5917"/>
                    <a:pt x="2459" y="3334"/>
                    <a:pt x="2853" y="1578"/>
                  </a:cubicBezTo>
                  <a:cubicBezTo>
                    <a:pt x="3105" y="448"/>
                    <a:pt x="2729" y="0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7150" y="806050"/>
              <a:ext cx="65550" cy="121775"/>
            </a:xfrm>
            <a:custGeom>
              <a:avLst/>
              <a:gdLst/>
              <a:ahLst/>
              <a:cxnLst/>
              <a:rect l="l" t="t" r="r" b="b"/>
              <a:pathLst>
                <a:path w="2622" h="4871" fill="none" extrusionOk="0">
                  <a:moveTo>
                    <a:pt x="1" y="0"/>
                  </a:moveTo>
                  <a:cubicBezTo>
                    <a:pt x="1161" y="980"/>
                    <a:pt x="943" y="3778"/>
                    <a:pt x="2621" y="4871"/>
                  </a:cubicBezTo>
                </a:path>
              </a:pathLst>
            </a:custGeom>
            <a:noFill/>
            <a:ln w="375" cap="flat" cmpd="sng">
              <a:solidFill>
                <a:schemeClr val="dk2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82250" y="932450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1" y="1"/>
                  </a:moveTo>
                  <a:lnTo>
                    <a:pt x="35" y="16"/>
                  </a:lnTo>
                  <a:cubicBezTo>
                    <a:pt x="14" y="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40150" y="839300"/>
              <a:ext cx="88450" cy="98500"/>
            </a:xfrm>
            <a:custGeom>
              <a:avLst/>
              <a:gdLst/>
              <a:ahLst/>
              <a:cxnLst/>
              <a:rect l="l" t="t" r="r" b="b"/>
              <a:pathLst>
                <a:path w="3538" h="3940" extrusionOk="0">
                  <a:moveTo>
                    <a:pt x="1048" y="0"/>
                  </a:moveTo>
                  <a:cubicBezTo>
                    <a:pt x="503" y="0"/>
                    <a:pt x="1" y="519"/>
                    <a:pt x="186" y="1147"/>
                  </a:cubicBezTo>
                  <a:cubicBezTo>
                    <a:pt x="483" y="2156"/>
                    <a:pt x="842" y="3179"/>
                    <a:pt x="1685" y="3727"/>
                  </a:cubicBezTo>
                  <a:lnTo>
                    <a:pt x="3537" y="3940"/>
                  </a:lnTo>
                  <a:cubicBezTo>
                    <a:pt x="3537" y="3940"/>
                    <a:pt x="3140" y="3649"/>
                    <a:pt x="3281" y="2561"/>
                  </a:cubicBezTo>
                  <a:cubicBezTo>
                    <a:pt x="2681" y="1812"/>
                    <a:pt x="2281" y="828"/>
                    <a:pt x="1685" y="274"/>
                  </a:cubicBezTo>
                  <a:cubicBezTo>
                    <a:pt x="1667" y="257"/>
                    <a:pt x="1649" y="242"/>
                    <a:pt x="1631" y="226"/>
                  </a:cubicBezTo>
                  <a:cubicBezTo>
                    <a:pt x="1451" y="69"/>
                    <a:pt x="124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57625" y="1017325"/>
              <a:ext cx="416825" cy="281550"/>
            </a:xfrm>
            <a:custGeom>
              <a:avLst/>
              <a:gdLst/>
              <a:ahLst/>
              <a:cxnLst/>
              <a:rect l="l" t="t" r="r" b="b"/>
              <a:pathLst>
                <a:path w="16673" h="11262" extrusionOk="0">
                  <a:moveTo>
                    <a:pt x="1731" y="0"/>
                  </a:moveTo>
                  <a:cubicBezTo>
                    <a:pt x="1731" y="0"/>
                    <a:pt x="1184" y="1822"/>
                    <a:pt x="637" y="3667"/>
                  </a:cubicBezTo>
                  <a:cubicBezTo>
                    <a:pt x="91" y="5512"/>
                    <a:pt x="0" y="7812"/>
                    <a:pt x="3371" y="8883"/>
                  </a:cubicBezTo>
                  <a:cubicBezTo>
                    <a:pt x="6743" y="9954"/>
                    <a:pt x="12094" y="10728"/>
                    <a:pt x="12094" y="10728"/>
                  </a:cubicBezTo>
                  <a:cubicBezTo>
                    <a:pt x="12173" y="11123"/>
                    <a:pt x="12545" y="11261"/>
                    <a:pt x="12954" y="11261"/>
                  </a:cubicBezTo>
                  <a:cubicBezTo>
                    <a:pt x="13016" y="11261"/>
                    <a:pt x="13080" y="11258"/>
                    <a:pt x="13143" y="11252"/>
                  </a:cubicBezTo>
                  <a:cubicBezTo>
                    <a:pt x="13269" y="11240"/>
                    <a:pt x="13382" y="11236"/>
                    <a:pt x="13489" y="11236"/>
                  </a:cubicBezTo>
                  <a:cubicBezTo>
                    <a:pt x="13727" y="11236"/>
                    <a:pt x="13934" y="11257"/>
                    <a:pt x="14179" y="11257"/>
                  </a:cubicBezTo>
                  <a:cubicBezTo>
                    <a:pt x="14241" y="11257"/>
                    <a:pt x="14305" y="11255"/>
                    <a:pt x="14372" y="11252"/>
                  </a:cubicBezTo>
                  <a:cubicBezTo>
                    <a:pt x="14827" y="11229"/>
                    <a:pt x="15671" y="10386"/>
                    <a:pt x="15762" y="9976"/>
                  </a:cubicBezTo>
                  <a:cubicBezTo>
                    <a:pt x="15853" y="9566"/>
                    <a:pt x="15192" y="9521"/>
                    <a:pt x="15192" y="9521"/>
                  </a:cubicBezTo>
                  <a:cubicBezTo>
                    <a:pt x="15227" y="9516"/>
                    <a:pt x="15285" y="9514"/>
                    <a:pt x="15359" y="9514"/>
                  </a:cubicBezTo>
                  <a:cubicBezTo>
                    <a:pt x="15558" y="9514"/>
                    <a:pt x="15867" y="9527"/>
                    <a:pt x="16116" y="9527"/>
                  </a:cubicBezTo>
                  <a:cubicBezTo>
                    <a:pt x="16206" y="9527"/>
                    <a:pt x="16288" y="9526"/>
                    <a:pt x="16354" y="9521"/>
                  </a:cubicBezTo>
                  <a:cubicBezTo>
                    <a:pt x="16673" y="9498"/>
                    <a:pt x="16605" y="8997"/>
                    <a:pt x="15489" y="8928"/>
                  </a:cubicBezTo>
                  <a:cubicBezTo>
                    <a:pt x="15425" y="8925"/>
                    <a:pt x="15362" y="8923"/>
                    <a:pt x="15299" y="8923"/>
                  </a:cubicBezTo>
                  <a:cubicBezTo>
                    <a:pt x="14304" y="8923"/>
                    <a:pt x="13426" y="9386"/>
                    <a:pt x="12750" y="9386"/>
                  </a:cubicBezTo>
                  <a:cubicBezTo>
                    <a:pt x="12721" y="9386"/>
                    <a:pt x="12693" y="9385"/>
                    <a:pt x="12665" y="9383"/>
                  </a:cubicBezTo>
                  <a:cubicBezTo>
                    <a:pt x="11936" y="9338"/>
                    <a:pt x="5808" y="5284"/>
                    <a:pt x="5808" y="5284"/>
                  </a:cubicBezTo>
                  <a:lnTo>
                    <a:pt x="7243" y="1844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72150" y="1017325"/>
              <a:ext cx="166575" cy="105525"/>
            </a:xfrm>
            <a:custGeom>
              <a:avLst/>
              <a:gdLst/>
              <a:ahLst/>
              <a:cxnLst/>
              <a:rect l="l" t="t" r="r" b="b"/>
              <a:pathLst>
                <a:path w="6663" h="4221" extrusionOk="0">
                  <a:moveTo>
                    <a:pt x="1150" y="0"/>
                  </a:moveTo>
                  <a:cubicBezTo>
                    <a:pt x="1150" y="0"/>
                    <a:pt x="603" y="1822"/>
                    <a:pt x="57" y="3667"/>
                  </a:cubicBezTo>
                  <a:cubicBezTo>
                    <a:pt x="37" y="3733"/>
                    <a:pt x="18" y="3800"/>
                    <a:pt x="0" y="3868"/>
                  </a:cubicBezTo>
                  <a:cubicBezTo>
                    <a:pt x="389" y="4128"/>
                    <a:pt x="795" y="4220"/>
                    <a:pt x="1201" y="4220"/>
                  </a:cubicBezTo>
                  <a:cubicBezTo>
                    <a:pt x="1968" y="4220"/>
                    <a:pt x="2734" y="3893"/>
                    <a:pt x="3382" y="3758"/>
                  </a:cubicBezTo>
                  <a:cubicBezTo>
                    <a:pt x="4298" y="3567"/>
                    <a:pt x="5192" y="3546"/>
                    <a:pt x="6083" y="3232"/>
                  </a:cubicBezTo>
                  <a:lnTo>
                    <a:pt x="6662" y="1844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69600" y="1130250"/>
              <a:ext cx="33250" cy="19200"/>
            </a:xfrm>
            <a:custGeom>
              <a:avLst/>
              <a:gdLst/>
              <a:ahLst/>
              <a:cxnLst/>
              <a:rect l="l" t="t" r="r" b="b"/>
              <a:pathLst>
                <a:path w="1330" h="768" fill="none" extrusionOk="0">
                  <a:moveTo>
                    <a:pt x="1329" y="767"/>
                  </a:moveTo>
                  <a:lnTo>
                    <a:pt x="0" y="0"/>
                  </a:lnTo>
                </a:path>
              </a:pathLst>
            </a:custGeom>
            <a:noFill/>
            <a:ln w="375" cap="flat" cmpd="sng">
              <a:solidFill>
                <a:srgbClr val="AF3A3A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79325" y="978375"/>
              <a:ext cx="181950" cy="107650"/>
            </a:xfrm>
            <a:custGeom>
              <a:avLst/>
              <a:gdLst/>
              <a:ahLst/>
              <a:cxnLst/>
              <a:rect l="l" t="t" r="r" b="b"/>
              <a:pathLst>
                <a:path w="7278" h="4306" extrusionOk="0">
                  <a:moveTo>
                    <a:pt x="1098" y="1"/>
                  </a:moveTo>
                  <a:cubicBezTo>
                    <a:pt x="1082" y="115"/>
                    <a:pt x="1067" y="240"/>
                    <a:pt x="1045" y="381"/>
                  </a:cubicBezTo>
                  <a:cubicBezTo>
                    <a:pt x="924" y="1201"/>
                    <a:pt x="0" y="1156"/>
                    <a:pt x="195" y="1686"/>
                  </a:cubicBezTo>
                  <a:cubicBezTo>
                    <a:pt x="407" y="2264"/>
                    <a:pt x="894" y="3053"/>
                    <a:pt x="2867" y="3934"/>
                  </a:cubicBezTo>
                  <a:cubicBezTo>
                    <a:pt x="3487" y="4210"/>
                    <a:pt x="4125" y="4305"/>
                    <a:pt x="4709" y="4305"/>
                  </a:cubicBezTo>
                  <a:cubicBezTo>
                    <a:pt x="5413" y="4305"/>
                    <a:pt x="6038" y="4167"/>
                    <a:pt x="6458" y="4044"/>
                  </a:cubicBezTo>
                  <a:cubicBezTo>
                    <a:pt x="6796" y="3944"/>
                    <a:pt x="7069" y="3696"/>
                    <a:pt x="7204" y="3369"/>
                  </a:cubicBezTo>
                  <a:lnTo>
                    <a:pt x="7278" y="318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74900" y="545850"/>
              <a:ext cx="171650" cy="154875"/>
            </a:xfrm>
            <a:custGeom>
              <a:avLst/>
              <a:gdLst/>
              <a:ahLst/>
              <a:cxnLst/>
              <a:rect l="l" t="t" r="r" b="b"/>
              <a:pathLst>
                <a:path w="6866" h="6195" extrusionOk="0">
                  <a:moveTo>
                    <a:pt x="5626" y="0"/>
                  </a:moveTo>
                  <a:cubicBezTo>
                    <a:pt x="5468" y="0"/>
                    <a:pt x="5302" y="30"/>
                    <a:pt x="5134" y="91"/>
                  </a:cubicBezTo>
                  <a:cubicBezTo>
                    <a:pt x="4966" y="152"/>
                    <a:pt x="4811" y="173"/>
                    <a:pt x="4664" y="173"/>
                  </a:cubicBezTo>
                  <a:cubicBezTo>
                    <a:pt x="4340" y="173"/>
                    <a:pt x="4056" y="70"/>
                    <a:pt x="3755" y="70"/>
                  </a:cubicBezTo>
                  <a:cubicBezTo>
                    <a:pt x="3586" y="70"/>
                    <a:pt x="3412" y="103"/>
                    <a:pt x="3221" y="204"/>
                  </a:cubicBezTo>
                  <a:cubicBezTo>
                    <a:pt x="2780" y="440"/>
                    <a:pt x="2574" y="662"/>
                    <a:pt x="2305" y="852"/>
                  </a:cubicBezTo>
                  <a:cubicBezTo>
                    <a:pt x="2086" y="1005"/>
                    <a:pt x="1825" y="1068"/>
                    <a:pt x="1559" y="1068"/>
                  </a:cubicBezTo>
                  <a:cubicBezTo>
                    <a:pt x="1526" y="1068"/>
                    <a:pt x="1494" y="1067"/>
                    <a:pt x="1461" y="1065"/>
                  </a:cubicBezTo>
                  <a:cubicBezTo>
                    <a:pt x="1443" y="1064"/>
                    <a:pt x="1426" y="1064"/>
                    <a:pt x="1408" y="1064"/>
                  </a:cubicBezTo>
                  <a:cubicBezTo>
                    <a:pt x="626" y="1064"/>
                    <a:pt x="0" y="2071"/>
                    <a:pt x="41" y="2847"/>
                  </a:cubicBezTo>
                  <a:cubicBezTo>
                    <a:pt x="86" y="3735"/>
                    <a:pt x="283" y="4077"/>
                    <a:pt x="625" y="4737"/>
                  </a:cubicBezTo>
                  <a:cubicBezTo>
                    <a:pt x="967" y="5398"/>
                    <a:pt x="1149" y="6195"/>
                    <a:pt x="1149" y="6195"/>
                  </a:cubicBezTo>
                  <a:cubicBezTo>
                    <a:pt x="2037" y="5739"/>
                    <a:pt x="1992" y="2847"/>
                    <a:pt x="1992" y="2847"/>
                  </a:cubicBezTo>
                  <a:cubicBezTo>
                    <a:pt x="2058" y="2814"/>
                    <a:pt x="2140" y="2802"/>
                    <a:pt x="2238" y="2802"/>
                  </a:cubicBezTo>
                  <a:cubicBezTo>
                    <a:pt x="2473" y="2802"/>
                    <a:pt x="2806" y="2869"/>
                    <a:pt x="3268" y="2869"/>
                  </a:cubicBezTo>
                  <a:cubicBezTo>
                    <a:pt x="3408" y="2869"/>
                    <a:pt x="3559" y="2863"/>
                    <a:pt x="3723" y="2847"/>
                  </a:cubicBezTo>
                  <a:cubicBezTo>
                    <a:pt x="4656" y="2755"/>
                    <a:pt x="4611" y="2322"/>
                    <a:pt x="5294" y="2255"/>
                  </a:cubicBezTo>
                  <a:cubicBezTo>
                    <a:pt x="5978" y="2186"/>
                    <a:pt x="6865" y="1731"/>
                    <a:pt x="6729" y="956"/>
                  </a:cubicBezTo>
                  <a:cubicBezTo>
                    <a:pt x="6623" y="355"/>
                    <a:pt x="6174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72725" y="600675"/>
              <a:ext cx="171725" cy="216475"/>
            </a:xfrm>
            <a:custGeom>
              <a:avLst/>
              <a:gdLst/>
              <a:ahLst/>
              <a:cxnLst/>
              <a:rect l="l" t="t" r="r" b="b"/>
              <a:pathLst>
                <a:path w="6869" h="8659" extrusionOk="0">
                  <a:moveTo>
                    <a:pt x="4819" y="0"/>
                  </a:moveTo>
                  <a:cubicBezTo>
                    <a:pt x="4572" y="259"/>
                    <a:pt x="4014" y="446"/>
                    <a:pt x="3472" y="446"/>
                  </a:cubicBezTo>
                  <a:cubicBezTo>
                    <a:pt x="3315" y="446"/>
                    <a:pt x="3159" y="430"/>
                    <a:pt x="3012" y="396"/>
                  </a:cubicBezTo>
                  <a:cubicBezTo>
                    <a:pt x="2856" y="360"/>
                    <a:pt x="2698" y="346"/>
                    <a:pt x="2548" y="346"/>
                  </a:cubicBezTo>
                  <a:cubicBezTo>
                    <a:pt x="2066" y="346"/>
                    <a:pt x="1661" y="487"/>
                    <a:pt x="1661" y="487"/>
                  </a:cubicBezTo>
                  <a:cubicBezTo>
                    <a:pt x="1661" y="487"/>
                    <a:pt x="1706" y="2005"/>
                    <a:pt x="1479" y="2916"/>
                  </a:cubicBezTo>
                  <a:cubicBezTo>
                    <a:pt x="1284" y="2728"/>
                    <a:pt x="1013" y="2624"/>
                    <a:pt x="760" y="2624"/>
                  </a:cubicBezTo>
                  <a:cubicBezTo>
                    <a:pt x="359" y="2624"/>
                    <a:pt x="0" y="2883"/>
                    <a:pt x="52" y="3478"/>
                  </a:cubicBezTo>
                  <a:cubicBezTo>
                    <a:pt x="93" y="3961"/>
                    <a:pt x="461" y="4066"/>
                    <a:pt x="776" y="4066"/>
                  </a:cubicBezTo>
                  <a:cubicBezTo>
                    <a:pt x="1022" y="4066"/>
                    <a:pt x="1236" y="4002"/>
                    <a:pt x="1236" y="4002"/>
                  </a:cubicBezTo>
                  <a:lnTo>
                    <a:pt x="1767" y="6728"/>
                  </a:lnTo>
                  <a:cubicBezTo>
                    <a:pt x="3698" y="6939"/>
                    <a:pt x="5467" y="8659"/>
                    <a:pt x="6183" y="8659"/>
                  </a:cubicBezTo>
                  <a:cubicBezTo>
                    <a:pt x="6289" y="8659"/>
                    <a:pt x="6372" y="8621"/>
                    <a:pt x="6429" y="8535"/>
                  </a:cubicBezTo>
                  <a:cubicBezTo>
                    <a:pt x="6869" y="7866"/>
                    <a:pt x="4482" y="5927"/>
                    <a:pt x="4482" y="5927"/>
                  </a:cubicBezTo>
                  <a:lnTo>
                    <a:pt x="4277" y="5049"/>
                  </a:lnTo>
                  <a:cubicBezTo>
                    <a:pt x="5643" y="4989"/>
                    <a:pt x="5229" y="2977"/>
                    <a:pt x="4987" y="2051"/>
                  </a:cubicBezTo>
                  <a:cubicBezTo>
                    <a:pt x="4743" y="1124"/>
                    <a:pt x="4819" y="0"/>
                    <a:pt x="4819" y="0"/>
                  </a:cubicBezTo>
                  <a:close/>
                </a:path>
              </a:pathLst>
            </a:custGeom>
            <a:solidFill>
              <a:srgbClr val="DF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22175" y="708175"/>
              <a:ext cx="62600" cy="40825"/>
            </a:xfrm>
            <a:custGeom>
              <a:avLst/>
              <a:gdLst/>
              <a:ahLst/>
              <a:cxnLst/>
              <a:rect l="l" t="t" r="r" b="b"/>
              <a:pathLst>
                <a:path w="2504" h="1633" extrusionOk="0">
                  <a:moveTo>
                    <a:pt x="103" y="0"/>
                  </a:moveTo>
                  <a:cubicBezTo>
                    <a:pt x="50" y="0"/>
                    <a:pt x="0" y="50"/>
                    <a:pt x="19" y="114"/>
                  </a:cubicBezTo>
                  <a:cubicBezTo>
                    <a:pt x="267" y="955"/>
                    <a:pt x="756" y="1633"/>
                    <a:pt x="2251" y="1633"/>
                  </a:cubicBezTo>
                  <a:cubicBezTo>
                    <a:pt x="2332" y="1633"/>
                    <a:pt x="2416" y="1631"/>
                    <a:pt x="2504" y="1627"/>
                  </a:cubicBezTo>
                  <a:lnTo>
                    <a:pt x="2299" y="749"/>
                  </a:lnTo>
                  <a:cubicBezTo>
                    <a:pt x="2206" y="759"/>
                    <a:pt x="2104" y="764"/>
                    <a:pt x="1996" y="764"/>
                  </a:cubicBezTo>
                  <a:cubicBezTo>
                    <a:pt x="1421" y="764"/>
                    <a:pt x="663" y="609"/>
                    <a:pt x="170" y="32"/>
                  </a:cubicBezTo>
                  <a:cubicBezTo>
                    <a:pt x="151" y="10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AF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94300" y="639700"/>
              <a:ext cx="36325" cy="36825"/>
            </a:xfrm>
            <a:custGeom>
              <a:avLst/>
              <a:gdLst/>
              <a:ahLst/>
              <a:cxnLst/>
              <a:rect l="l" t="t" r="r" b="b"/>
              <a:pathLst>
                <a:path w="1453" h="1473" extrusionOk="0">
                  <a:moveTo>
                    <a:pt x="1066" y="1"/>
                  </a:moveTo>
                  <a:lnTo>
                    <a:pt x="0" y="786"/>
                  </a:lnTo>
                  <a:lnTo>
                    <a:pt x="342" y="1428"/>
                  </a:lnTo>
                  <a:cubicBezTo>
                    <a:pt x="342" y="1428"/>
                    <a:pt x="540" y="1303"/>
                    <a:pt x="844" y="1303"/>
                  </a:cubicBezTo>
                  <a:cubicBezTo>
                    <a:pt x="1018" y="1303"/>
                    <a:pt x="1227" y="1344"/>
                    <a:pt x="1453" y="1473"/>
                  </a:cubicBezTo>
                  <a:lnTo>
                    <a:pt x="10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18325" y="623375"/>
              <a:ext cx="109325" cy="53650"/>
            </a:xfrm>
            <a:custGeom>
              <a:avLst/>
              <a:gdLst/>
              <a:ahLst/>
              <a:cxnLst/>
              <a:rect l="l" t="t" r="r" b="b"/>
              <a:pathLst>
                <a:path w="4373" h="2146" extrusionOk="0">
                  <a:moveTo>
                    <a:pt x="3448" y="1"/>
                  </a:moveTo>
                  <a:cubicBezTo>
                    <a:pt x="3406" y="1"/>
                    <a:pt x="3364" y="3"/>
                    <a:pt x="3322" y="10"/>
                  </a:cubicBezTo>
                  <a:lnTo>
                    <a:pt x="449" y="425"/>
                  </a:lnTo>
                  <a:cubicBezTo>
                    <a:pt x="185" y="464"/>
                    <a:pt x="1" y="708"/>
                    <a:pt x="40" y="972"/>
                  </a:cubicBezTo>
                  <a:lnTo>
                    <a:pt x="149" y="1732"/>
                  </a:lnTo>
                  <a:cubicBezTo>
                    <a:pt x="185" y="1972"/>
                    <a:pt x="390" y="2146"/>
                    <a:pt x="626" y="2146"/>
                  </a:cubicBezTo>
                  <a:cubicBezTo>
                    <a:pt x="650" y="2146"/>
                    <a:pt x="673" y="2144"/>
                    <a:pt x="697" y="2141"/>
                  </a:cubicBezTo>
                  <a:lnTo>
                    <a:pt x="3571" y="1726"/>
                  </a:lnTo>
                  <a:cubicBezTo>
                    <a:pt x="4044" y="1657"/>
                    <a:pt x="4373" y="1217"/>
                    <a:pt x="4304" y="744"/>
                  </a:cubicBezTo>
                  <a:cubicBezTo>
                    <a:pt x="4243" y="312"/>
                    <a:pt x="3872" y="1"/>
                    <a:pt x="3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36075" y="620700"/>
              <a:ext cx="92875" cy="55050"/>
            </a:xfrm>
            <a:custGeom>
              <a:avLst/>
              <a:gdLst/>
              <a:ahLst/>
              <a:cxnLst/>
              <a:rect l="l" t="t" r="r" b="b"/>
              <a:pathLst>
                <a:path w="3715" h="2202" extrusionOk="0">
                  <a:moveTo>
                    <a:pt x="3417" y="1"/>
                  </a:moveTo>
                  <a:cubicBezTo>
                    <a:pt x="3414" y="1"/>
                    <a:pt x="3411" y="1"/>
                    <a:pt x="3408" y="1"/>
                  </a:cubicBezTo>
                  <a:lnTo>
                    <a:pt x="60" y="485"/>
                  </a:lnTo>
                  <a:cubicBezTo>
                    <a:pt x="25" y="490"/>
                    <a:pt x="1" y="523"/>
                    <a:pt x="6" y="557"/>
                  </a:cubicBezTo>
                  <a:lnTo>
                    <a:pt x="237" y="2148"/>
                  </a:lnTo>
                  <a:cubicBezTo>
                    <a:pt x="241" y="2179"/>
                    <a:pt x="268" y="2202"/>
                    <a:pt x="298" y="2202"/>
                  </a:cubicBezTo>
                  <a:cubicBezTo>
                    <a:pt x="302" y="2202"/>
                    <a:pt x="305" y="2202"/>
                    <a:pt x="308" y="2201"/>
                  </a:cubicBezTo>
                  <a:lnTo>
                    <a:pt x="3656" y="1717"/>
                  </a:lnTo>
                  <a:cubicBezTo>
                    <a:pt x="3690" y="1712"/>
                    <a:pt x="3715" y="1680"/>
                    <a:pt x="3710" y="1646"/>
                  </a:cubicBezTo>
                  <a:lnTo>
                    <a:pt x="3480" y="55"/>
                  </a:lnTo>
                  <a:cubicBezTo>
                    <a:pt x="3475" y="24"/>
                    <a:pt x="3448" y="1"/>
                    <a:pt x="3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62975" y="641425"/>
              <a:ext cx="45075" cy="11375"/>
            </a:xfrm>
            <a:custGeom>
              <a:avLst/>
              <a:gdLst/>
              <a:ahLst/>
              <a:cxnLst/>
              <a:rect l="l" t="t" r="r" b="b"/>
              <a:pathLst>
                <a:path w="1803" h="455" extrusionOk="0">
                  <a:moveTo>
                    <a:pt x="1680" y="0"/>
                  </a:moveTo>
                  <a:cubicBezTo>
                    <a:pt x="1675" y="0"/>
                    <a:pt x="1669" y="1"/>
                    <a:pt x="1663" y="2"/>
                  </a:cubicBezTo>
                  <a:lnTo>
                    <a:pt x="107" y="226"/>
                  </a:lnTo>
                  <a:cubicBezTo>
                    <a:pt x="44" y="236"/>
                    <a:pt x="1" y="294"/>
                    <a:pt x="9" y="356"/>
                  </a:cubicBezTo>
                  <a:cubicBezTo>
                    <a:pt x="18" y="414"/>
                    <a:pt x="67" y="455"/>
                    <a:pt x="122" y="455"/>
                  </a:cubicBezTo>
                  <a:cubicBezTo>
                    <a:pt x="128" y="455"/>
                    <a:pt x="134" y="454"/>
                    <a:pt x="140" y="454"/>
                  </a:cubicBezTo>
                  <a:lnTo>
                    <a:pt x="1696" y="229"/>
                  </a:lnTo>
                  <a:cubicBezTo>
                    <a:pt x="1760" y="220"/>
                    <a:pt x="1803" y="162"/>
                    <a:pt x="1793" y="99"/>
                  </a:cubicBezTo>
                  <a:cubicBezTo>
                    <a:pt x="1786" y="42"/>
                    <a:pt x="1736" y="0"/>
                    <a:pt x="1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78225" y="571725"/>
              <a:ext cx="43475" cy="89450"/>
            </a:xfrm>
            <a:custGeom>
              <a:avLst/>
              <a:gdLst/>
              <a:ahLst/>
              <a:cxnLst/>
              <a:rect l="l" t="t" r="r" b="b"/>
              <a:pathLst>
                <a:path w="1739" h="3578" extrusionOk="0">
                  <a:moveTo>
                    <a:pt x="1738" y="1"/>
                  </a:moveTo>
                  <a:lnTo>
                    <a:pt x="1738" y="1"/>
                  </a:lnTo>
                  <a:cubicBezTo>
                    <a:pt x="1635" y="23"/>
                    <a:pt x="1529" y="33"/>
                    <a:pt x="1422" y="33"/>
                  </a:cubicBezTo>
                  <a:cubicBezTo>
                    <a:pt x="1391" y="33"/>
                    <a:pt x="1359" y="32"/>
                    <a:pt x="1328" y="30"/>
                  </a:cubicBezTo>
                  <a:cubicBezTo>
                    <a:pt x="1312" y="29"/>
                    <a:pt x="1296" y="29"/>
                    <a:pt x="1280" y="29"/>
                  </a:cubicBezTo>
                  <a:cubicBezTo>
                    <a:pt x="1236" y="29"/>
                    <a:pt x="1194" y="33"/>
                    <a:pt x="1152" y="39"/>
                  </a:cubicBezTo>
                  <a:cubicBezTo>
                    <a:pt x="422" y="724"/>
                    <a:pt x="1" y="1995"/>
                    <a:pt x="448" y="3577"/>
                  </a:cubicBezTo>
                  <a:lnTo>
                    <a:pt x="760" y="3489"/>
                  </a:lnTo>
                  <a:cubicBezTo>
                    <a:pt x="388" y="2172"/>
                    <a:pt x="666" y="578"/>
                    <a:pt x="1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7825" y="646850"/>
              <a:ext cx="44975" cy="67675"/>
            </a:xfrm>
            <a:custGeom>
              <a:avLst/>
              <a:gdLst/>
              <a:ahLst/>
              <a:cxnLst/>
              <a:rect l="l" t="t" r="r" b="b"/>
              <a:pathLst>
                <a:path w="1799" h="2707" extrusionOk="0">
                  <a:moveTo>
                    <a:pt x="723" y="0"/>
                  </a:moveTo>
                  <a:cubicBezTo>
                    <a:pt x="695" y="0"/>
                    <a:pt x="668" y="2"/>
                    <a:pt x="640" y="7"/>
                  </a:cubicBezTo>
                  <a:cubicBezTo>
                    <a:pt x="388" y="49"/>
                    <a:pt x="113" y="291"/>
                    <a:pt x="113" y="291"/>
                  </a:cubicBezTo>
                  <a:lnTo>
                    <a:pt x="140" y="496"/>
                  </a:lnTo>
                  <a:cubicBezTo>
                    <a:pt x="34" y="765"/>
                    <a:pt x="1" y="1118"/>
                    <a:pt x="64" y="1493"/>
                  </a:cubicBezTo>
                  <a:cubicBezTo>
                    <a:pt x="116" y="1803"/>
                    <a:pt x="227" y="2076"/>
                    <a:pt x="370" y="2286"/>
                  </a:cubicBezTo>
                  <a:lnTo>
                    <a:pt x="413" y="2619"/>
                  </a:lnTo>
                  <a:cubicBezTo>
                    <a:pt x="413" y="2619"/>
                    <a:pt x="1008" y="2707"/>
                    <a:pt x="1089" y="2707"/>
                  </a:cubicBezTo>
                  <a:cubicBezTo>
                    <a:pt x="1092" y="2707"/>
                    <a:pt x="1095" y="2706"/>
                    <a:pt x="1096" y="2706"/>
                  </a:cubicBezTo>
                  <a:cubicBezTo>
                    <a:pt x="1541" y="2631"/>
                    <a:pt x="1799" y="1967"/>
                    <a:pt x="1672" y="1221"/>
                  </a:cubicBezTo>
                  <a:cubicBezTo>
                    <a:pt x="1554" y="521"/>
                    <a:pt x="114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62725" y="653900"/>
              <a:ext cx="45675" cy="58475"/>
            </a:xfrm>
            <a:custGeom>
              <a:avLst/>
              <a:gdLst/>
              <a:ahLst/>
              <a:cxnLst/>
              <a:rect l="l" t="t" r="r" b="b"/>
              <a:pathLst>
                <a:path w="1827" h="2339" extrusionOk="0">
                  <a:moveTo>
                    <a:pt x="813" y="1"/>
                  </a:moveTo>
                  <a:cubicBezTo>
                    <a:pt x="781" y="1"/>
                    <a:pt x="749" y="3"/>
                    <a:pt x="717" y="9"/>
                  </a:cubicBezTo>
                  <a:cubicBezTo>
                    <a:pt x="273" y="84"/>
                    <a:pt x="1" y="665"/>
                    <a:pt x="110" y="1306"/>
                  </a:cubicBezTo>
                  <a:cubicBezTo>
                    <a:pt x="210" y="1900"/>
                    <a:pt x="603" y="2338"/>
                    <a:pt x="1014" y="2338"/>
                  </a:cubicBezTo>
                  <a:cubicBezTo>
                    <a:pt x="1046" y="2338"/>
                    <a:pt x="1078" y="2335"/>
                    <a:pt x="1110" y="2330"/>
                  </a:cubicBezTo>
                  <a:cubicBezTo>
                    <a:pt x="1554" y="2254"/>
                    <a:pt x="1826" y="1674"/>
                    <a:pt x="1717" y="1033"/>
                  </a:cubicBezTo>
                  <a:cubicBezTo>
                    <a:pt x="1617" y="439"/>
                    <a:pt x="1224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72950" y="679425"/>
              <a:ext cx="21150" cy="9400"/>
            </a:xfrm>
            <a:custGeom>
              <a:avLst/>
              <a:gdLst/>
              <a:ahLst/>
              <a:cxnLst/>
              <a:rect l="l" t="t" r="r" b="b"/>
              <a:pathLst>
                <a:path w="846" h="376" extrusionOk="0">
                  <a:moveTo>
                    <a:pt x="694" y="0"/>
                  </a:moveTo>
                  <a:cubicBezTo>
                    <a:pt x="685" y="0"/>
                    <a:pt x="677" y="1"/>
                    <a:pt x="669" y="2"/>
                  </a:cubicBezTo>
                  <a:lnTo>
                    <a:pt x="129" y="93"/>
                  </a:lnTo>
                  <a:cubicBezTo>
                    <a:pt x="52" y="106"/>
                    <a:pt x="0" y="180"/>
                    <a:pt x="13" y="257"/>
                  </a:cubicBezTo>
                  <a:cubicBezTo>
                    <a:pt x="24" y="326"/>
                    <a:pt x="85" y="376"/>
                    <a:pt x="152" y="376"/>
                  </a:cubicBezTo>
                  <a:cubicBezTo>
                    <a:pt x="160" y="376"/>
                    <a:pt x="169" y="375"/>
                    <a:pt x="177" y="374"/>
                  </a:cubicBezTo>
                  <a:lnTo>
                    <a:pt x="716" y="283"/>
                  </a:lnTo>
                  <a:cubicBezTo>
                    <a:pt x="794" y="270"/>
                    <a:pt x="846" y="196"/>
                    <a:pt x="833" y="119"/>
                  </a:cubicBezTo>
                  <a:cubicBezTo>
                    <a:pt x="821" y="50"/>
                    <a:pt x="761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99800" y="945625"/>
              <a:ext cx="197850" cy="198525"/>
            </a:xfrm>
            <a:custGeom>
              <a:avLst/>
              <a:gdLst/>
              <a:ahLst/>
              <a:cxnLst/>
              <a:rect l="l" t="t" r="r" b="b"/>
              <a:pathLst>
                <a:path w="7914" h="7941" extrusionOk="0">
                  <a:moveTo>
                    <a:pt x="4133" y="1"/>
                  </a:moveTo>
                  <a:lnTo>
                    <a:pt x="4133" y="1"/>
                  </a:lnTo>
                  <a:cubicBezTo>
                    <a:pt x="4756" y="780"/>
                    <a:pt x="4038" y="2920"/>
                    <a:pt x="2467" y="4638"/>
                  </a:cubicBezTo>
                  <a:cubicBezTo>
                    <a:pt x="1183" y="6040"/>
                    <a:pt x="341" y="7186"/>
                    <a:pt x="0" y="7941"/>
                  </a:cubicBezTo>
                  <a:cubicBezTo>
                    <a:pt x="58" y="7910"/>
                    <a:pt x="113" y="7881"/>
                    <a:pt x="170" y="7851"/>
                  </a:cubicBezTo>
                  <a:cubicBezTo>
                    <a:pt x="3177" y="6235"/>
                    <a:pt x="7307" y="4333"/>
                    <a:pt x="7610" y="3787"/>
                  </a:cubicBezTo>
                  <a:cubicBezTo>
                    <a:pt x="7914" y="3240"/>
                    <a:pt x="6821" y="2905"/>
                    <a:pt x="5971" y="2572"/>
                  </a:cubicBezTo>
                  <a:cubicBezTo>
                    <a:pt x="5121" y="2238"/>
                    <a:pt x="5212" y="1691"/>
                    <a:pt x="4756" y="780"/>
                  </a:cubicBezTo>
                  <a:cubicBezTo>
                    <a:pt x="4595" y="457"/>
                    <a:pt x="4363" y="199"/>
                    <a:pt x="4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3">
    <p:bg>
      <p:bgPr>
        <a:solidFill>
          <a:schemeClr val="accent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 rot="-6289639">
            <a:off x="-818352" y="-1831927"/>
            <a:ext cx="8684256" cy="8921804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880275" y="1743077"/>
            <a:ext cx="5726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subTitle" idx="1"/>
          </p:nvPr>
        </p:nvSpPr>
        <p:spPr>
          <a:xfrm>
            <a:off x="880275" y="2766613"/>
            <a:ext cx="5482200" cy="8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9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66" name="Google Shape;166;p9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0" name="Google Shape;1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51358">
            <a:off x="6532692" y="2853255"/>
            <a:ext cx="3915965" cy="380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 rot="-800352">
            <a:off x="-1124149" y="-1387309"/>
            <a:ext cx="10744540" cy="9338770"/>
          </a:xfrm>
          <a:custGeom>
            <a:avLst/>
            <a:gdLst/>
            <a:ahLst/>
            <a:cxnLst/>
            <a:rect l="l" t="t" r="r" b="b"/>
            <a:pathLst>
              <a:path w="45298" h="39371" extrusionOk="0">
                <a:moveTo>
                  <a:pt x="7516" y="9112"/>
                </a:moveTo>
                <a:cubicBezTo>
                  <a:pt x="7516" y="9112"/>
                  <a:pt x="11481" y="1"/>
                  <a:pt x="23345" y="1790"/>
                </a:cubicBezTo>
                <a:cubicBezTo>
                  <a:pt x="35210" y="3579"/>
                  <a:pt x="27099" y="16436"/>
                  <a:pt x="36198" y="15646"/>
                </a:cubicBezTo>
                <a:cubicBezTo>
                  <a:pt x="45298" y="14854"/>
                  <a:pt x="44902" y="19206"/>
                  <a:pt x="44308" y="21184"/>
                </a:cubicBezTo>
                <a:cubicBezTo>
                  <a:pt x="43715" y="23163"/>
                  <a:pt x="1" y="39370"/>
                  <a:pt x="7516" y="91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3867150" y="2305050"/>
            <a:ext cx="5410500" cy="29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 hasCustomPrompt="1"/>
          </p:nvPr>
        </p:nvSpPr>
        <p:spPr>
          <a:xfrm rot="349">
            <a:off x="1022025" y="2157275"/>
            <a:ext cx="59097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9" name="Google Shape;179;p11"/>
          <p:cNvSpPr txBox="1">
            <a:spLocks noGrp="1"/>
          </p:cNvSpPr>
          <p:nvPr>
            <p:ph type="subTitle" idx="1"/>
          </p:nvPr>
        </p:nvSpPr>
        <p:spPr>
          <a:xfrm>
            <a:off x="1034025" y="3601075"/>
            <a:ext cx="45855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11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181" name="Google Shape;181;p11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 rot="-949">
            <a:off x="5000625" y="4095469"/>
            <a:ext cx="3261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1"/>
          </p:nvPr>
        </p:nvSpPr>
        <p:spPr>
          <a:xfrm>
            <a:off x="3457500" y="2281875"/>
            <a:ext cx="49665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"/>
          <p:cNvSpPr/>
          <p:nvPr/>
        </p:nvSpPr>
        <p:spPr>
          <a:xfrm rot="10800000">
            <a:off x="-47678" y="-1123946"/>
            <a:ext cx="15144703" cy="7029421"/>
          </a:xfrm>
          <a:custGeom>
            <a:avLst/>
            <a:gdLst/>
            <a:ahLst/>
            <a:cxnLst/>
            <a:rect l="l" t="t" r="r" b="b"/>
            <a:pathLst>
              <a:path w="90638" h="37327" extrusionOk="0">
                <a:moveTo>
                  <a:pt x="0" y="3672"/>
                </a:moveTo>
                <a:cubicBezTo>
                  <a:pt x="2983" y="9639"/>
                  <a:pt x="7114" y="8032"/>
                  <a:pt x="11818" y="9523"/>
                </a:cubicBezTo>
                <a:cubicBezTo>
                  <a:pt x="16521" y="11015"/>
                  <a:pt x="15183" y="17286"/>
                  <a:pt x="19084" y="18587"/>
                </a:cubicBezTo>
                <a:cubicBezTo>
                  <a:pt x="22985" y="19887"/>
                  <a:pt x="25585" y="18587"/>
                  <a:pt x="27268" y="23405"/>
                </a:cubicBezTo>
                <a:cubicBezTo>
                  <a:pt x="28951" y="28225"/>
                  <a:pt x="32699" y="28301"/>
                  <a:pt x="35835" y="29448"/>
                </a:cubicBezTo>
                <a:cubicBezTo>
                  <a:pt x="38971" y="30596"/>
                  <a:pt x="38282" y="31054"/>
                  <a:pt x="39353" y="34190"/>
                </a:cubicBezTo>
                <a:cubicBezTo>
                  <a:pt x="40424" y="37327"/>
                  <a:pt x="42336" y="36485"/>
                  <a:pt x="42336" y="36485"/>
                </a:cubicBezTo>
                <a:lnTo>
                  <a:pt x="48302" y="36485"/>
                </a:lnTo>
                <a:cubicBezTo>
                  <a:pt x="48302" y="36485"/>
                  <a:pt x="50214" y="37327"/>
                  <a:pt x="51285" y="34190"/>
                </a:cubicBezTo>
                <a:cubicBezTo>
                  <a:pt x="52356" y="31054"/>
                  <a:pt x="51668" y="30596"/>
                  <a:pt x="54803" y="29448"/>
                </a:cubicBezTo>
                <a:cubicBezTo>
                  <a:pt x="57939" y="28301"/>
                  <a:pt x="61687" y="28225"/>
                  <a:pt x="63371" y="23405"/>
                </a:cubicBezTo>
                <a:cubicBezTo>
                  <a:pt x="65053" y="18587"/>
                  <a:pt x="67654" y="19887"/>
                  <a:pt x="71554" y="18587"/>
                </a:cubicBezTo>
                <a:cubicBezTo>
                  <a:pt x="75455" y="17286"/>
                  <a:pt x="74117" y="11015"/>
                  <a:pt x="78821" y="9523"/>
                </a:cubicBezTo>
                <a:cubicBezTo>
                  <a:pt x="83525" y="8032"/>
                  <a:pt x="87655" y="9639"/>
                  <a:pt x="90638" y="3672"/>
                </a:cubicBezTo>
                <a:lnTo>
                  <a:pt x="906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8424000" y="-57150"/>
            <a:ext cx="838200" cy="8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888599" flipH="1">
            <a:off x="-1356566" y="1746776"/>
            <a:ext cx="4761830" cy="5055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5"/>
          <p:cNvGrpSpPr/>
          <p:nvPr/>
        </p:nvGrpSpPr>
        <p:grpSpPr>
          <a:xfrm>
            <a:off x="720000" y="540000"/>
            <a:ext cx="2331600" cy="274500"/>
            <a:chOff x="720000" y="540000"/>
            <a:chExt cx="2331600" cy="274500"/>
          </a:xfrm>
        </p:grpSpPr>
        <p:sp>
          <p:nvSpPr>
            <p:cNvPr id="217" name="Google Shape;217;p15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15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bg>
      <p:bgPr>
        <a:solidFill>
          <a:schemeClr val="accent3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28575" y="-66675"/>
            <a:ext cx="1371600" cy="53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 rot="10800000">
            <a:off x="1019176" y="-685781"/>
            <a:ext cx="8007602" cy="6493954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 rot="10800000">
            <a:off x="3275667" y="4321496"/>
            <a:ext cx="2589842" cy="2120158"/>
          </a:xfrm>
          <a:custGeom>
            <a:avLst/>
            <a:gdLst/>
            <a:ahLst/>
            <a:cxnLst/>
            <a:rect l="l" t="t" r="r" b="b"/>
            <a:pathLst>
              <a:path w="20538" h="14883" extrusionOk="0">
                <a:moveTo>
                  <a:pt x="15672" y="1"/>
                </a:moveTo>
                <a:cubicBezTo>
                  <a:pt x="13127" y="1"/>
                  <a:pt x="9110" y="1757"/>
                  <a:pt x="6451" y="4171"/>
                </a:cubicBezTo>
                <a:cubicBezTo>
                  <a:pt x="2974" y="7328"/>
                  <a:pt x="1" y="14883"/>
                  <a:pt x="2607" y="14883"/>
                </a:cubicBezTo>
                <a:cubicBezTo>
                  <a:pt x="3310" y="14883"/>
                  <a:pt x="4418" y="14334"/>
                  <a:pt x="6031" y="13002"/>
                </a:cubicBezTo>
                <a:cubicBezTo>
                  <a:pt x="6031" y="13002"/>
                  <a:pt x="11223" y="7148"/>
                  <a:pt x="15880" y="5049"/>
                </a:cubicBezTo>
                <a:cubicBezTo>
                  <a:pt x="20537" y="2949"/>
                  <a:pt x="18936" y="577"/>
                  <a:pt x="16529" y="80"/>
                </a:cubicBezTo>
                <a:cubicBezTo>
                  <a:pt x="16269" y="27"/>
                  <a:pt x="15981" y="1"/>
                  <a:pt x="156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6092400" y="3961500"/>
            <a:ext cx="2331600" cy="274500"/>
            <a:chOff x="720000" y="540000"/>
            <a:chExt cx="2331600" cy="274500"/>
          </a:xfrm>
        </p:grpSpPr>
        <p:sp>
          <p:nvSpPr>
            <p:cNvPr id="258" name="Google Shape;258;p19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19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260" name="Google Shape;260;p19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 rot="229">
            <a:off x="833425" y="3267875"/>
            <a:ext cx="45102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720000" y="1176125"/>
            <a:ext cx="6895800" cy="19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390" name="Google Shape;390;p27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7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392" name="Google Shape;392;p27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4" name="Google Shape;394;p27"/>
          <p:cNvSpPr txBox="1">
            <a:spLocks noGrp="1"/>
          </p:cNvSpPr>
          <p:nvPr>
            <p:ph type="subTitle" idx="1"/>
          </p:nvPr>
        </p:nvSpPr>
        <p:spPr>
          <a:xfrm>
            <a:off x="1071875" y="2449513"/>
            <a:ext cx="23154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2"/>
          </p:nvPr>
        </p:nvSpPr>
        <p:spPr>
          <a:xfrm>
            <a:off x="5176850" y="2456538"/>
            <a:ext cx="2313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sz="2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96" name="Google Shape;396;p27"/>
          <p:cNvSpPr txBox="1">
            <a:spLocks noGrp="1"/>
          </p:cNvSpPr>
          <p:nvPr>
            <p:ph type="subTitle" idx="3"/>
          </p:nvPr>
        </p:nvSpPr>
        <p:spPr>
          <a:xfrm>
            <a:off x="819150" y="2820600"/>
            <a:ext cx="34395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7"/>
          <p:cNvSpPr txBox="1">
            <a:spLocks noGrp="1"/>
          </p:cNvSpPr>
          <p:nvPr>
            <p:ph type="subTitle" idx="4"/>
          </p:nvPr>
        </p:nvSpPr>
        <p:spPr>
          <a:xfrm>
            <a:off x="4896925" y="2821500"/>
            <a:ext cx="34380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3"/>
          <p:cNvSpPr/>
          <p:nvPr/>
        </p:nvSpPr>
        <p:spPr>
          <a:xfrm>
            <a:off x="425350" y="1208925"/>
            <a:ext cx="8277900" cy="358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3"/>
          <p:cNvSpPr/>
          <p:nvPr/>
        </p:nvSpPr>
        <p:spPr>
          <a:xfrm>
            <a:off x="-27975" y="-33575"/>
            <a:ext cx="9218100" cy="11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3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43" name="Google Shape;543;p33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33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45" name="Google Shape;545;p33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/>
          <p:nvPr/>
        </p:nvSpPr>
        <p:spPr>
          <a:xfrm rot="-6289639">
            <a:off x="-818352" y="-1831927"/>
            <a:ext cx="8684256" cy="8921804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34"/>
          <p:cNvGrpSpPr/>
          <p:nvPr/>
        </p:nvGrpSpPr>
        <p:grpSpPr>
          <a:xfrm>
            <a:off x="6092400" y="684900"/>
            <a:ext cx="2331600" cy="274500"/>
            <a:chOff x="720000" y="540000"/>
            <a:chExt cx="2331600" cy="274500"/>
          </a:xfrm>
        </p:grpSpPr>
        <p:sp>
          <p:nvSpPr>
            <p:cNvPr id="550" name="Google Shape;550;p34"/>
            <p:cNvSpPr/>
            <p:nvPr/>
          </p:nvSpPr>
          <p:spPr>
            <a:xfrm>
              <a:off x="720000" y="540000"/>
              <a:ext cx="2331600" cy="2745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34"/>
            <p:cNvGrpSpPr/>
            <p:nvPr/>
          </p:nvGrpSpPr>
          <p:grpSpPr>
            <a:xfrm>
              <a:off x="2783393" y="590851"/>
              <a:ext cx="173819" cy="172772"/>
              <a:chOff x="1979925" y="448850"/>
              <a:chExt cx="79500" cy="79025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1979925" y="448850"/>
                <a:ext cx="71075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843" extrusionOk="0">
                    <a:moveTo>
                      <a:pt x="1422" y="399"/>
                    </a:moveTo>
                    <a:cubicBezTo>
                      <a:pt x="1986" y="399"/>
                      <a:pt x="2445" y="858"/>
                      <a:pt x="2445" y="1422"/>
                    </a:cubicBezTo>
                    <a:cubicBezTo>
                      <a:pt x="2445" y="1986"/>
                      <a:pt x="1986" y="2445"/>
                      <a:pt x="1422" y="2445"/>
                    </a:cubicBezTo>
                    <a:cubicBezTo>
                      <a:pt x="858" y="2445"/>
                      <a:pt x="398" y="1986"/>
                      <a:pt x="398" y="1422"/>
                    </a:cubicBezTo>
                    <a:cubicBezTo>
                      <a:pt x="398" y="858"/>
                      <a:pt x="858" y="399"/>
                      <a:pt x="1422" y="399"/>
                    </a:cubicBezTo>
                    <a:close/>
                    <a:moveTo>
                      <a:pt x="1422" y="1"/>
                    </a:moveTo>
                    <a:cubicBezTo>
                      <a:pt x="638" y="1"/>
                      <a:pt x="1" y="638"/>
                      <a:pt x="1" y="1422"/>
                    </a:cubicBezTo>
                    <a:cubicBezTo>
                      <a:pt x="1" y="2205"/>
                      <a:pt x="638" y="2843"/>
                      <a:pt x="1422" y="2843"/>
                    </a:cubicBezTo>
                    <a:cubicBezTo>
                      <a:pt x="2206" y="2843"/>
                      <a:pt x="2843" y="2206"/>
                      <a:pt x="2843" y="1422"/>
                    </a:cubicBezTo>
                    <a:cubicBezTo>
                      <a:pt x="2843" y="638"/>
                      <a:pt x="2206" y="1"/>
                      <a:pt x="1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>
                <a:off x="2031575" y="501000"/>
                <a:ext cx="2785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075" extrusionOk="0">
                    <a:moveTo>
                      <a:pt x="220" y="1"/>
                    </a:moveTo>
                    <a:cubicBezTo>
                      <a:pt x="169" y="1"/>
                      <a:pt x="118" y="20"/>
                      <a:pt x="79" y="60"/>
                    </a:cubicBezTo>
                    <a:cubicBezTo>
                      <a:pt x="1" y="137"/>
                      <a:pt x="1" y="263"/>
                      <a:pt x="79" y="341"/>
                    </a:cubicBezTo>
                    <a:lnTo>
                      <a:pt x="754" y="1015"/>
                    </a:lnTo>
                    <a:cubicBezTo>
                      <a:pt x="792" y="1054"/>
                      <a:pt x="844" y="1074"/>
                      <a:pt x="895" y="1074"/>
                    </a:cubicBezTo>
                    <a:cubicBezTo>
                      <a:pt x="946" y="1074"/>
                      <a:pt x="997" y="1054"/>
                      <a:pt x="1036" y="1015"/>
                    </a:cubicBezTo>
                    <a:cubicBezTo>
                      <a:pt x="1113" y="938"/>
                      <a:pt x="1113" y="812"/>
                      <a:pt x="1036" y="735"/>
                    </a:cubicBezTo>
                    <a:lnTo>
                      <a:pt x="361" y="60"/>
                    </a:lnTo>
                    <a:cubicBezTo>
                      <a:pt x="322" y="20"/>
                      <a:pt x="271" y="1"/>
                      <a:pt x="2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54" name="Google Shape;554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051358">
            <a:off x="6532692" y="2853255"/>
            <a:ext cx="3915965" cy="380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204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Lexend"/>
              <a:buNone/>
              <a:defRPr sz="31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ukta"/>
              <a:buNone/>
              <a:defRPr sz="3100" b="1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●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Char char="○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kta"/>
              <a:buChar char="■"/>
              <a:defRPr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61" r:id="rId5"/>
    <p:sldLayoutId id="2147483665" r:id="rId6"/>
    <p:sldLayoutId id="2147483673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0"/>
          <p:cNvSpPr/>
          <p:nvPr/>
        </p:nvSpPr>
        <p:spPr>
          <a:xfrm>
            <a:off x="4572000" y="3461675"/>
            <a:ext cx="38859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0"/>
          <p:cNvSpPr txBox="1">
            <a:spLocks noGrp="1"/>
          </p:cNvSpPr>
          <p:nvPr>
            <p:ph type="ctrTitle"/>
          </p:nvPr>
        </p:nvSpPr>
        <p:spPr>
          <a:xfrm>
            <a:off x="3478750" y="1276558"/>
            <a:ext cx="6038100" cy="2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+mj-lt"/>
              </a:rPr>
              <a:t>Sử dụng</a:t>
            </a:r>
            <a:br>
              <a:rPr lang="en" sz="3600" dirty="0">
                <a:solidFill>
                  <a:schemeClr val="dk1"/>
                </a:solidFill>
                <a:latin typeface="+mj-lt"/>
              </a:rPr>
            </a:br>
            <a:r>
              <a:rPr lang="en" sz="3600" dirty="0">
                <a:solidFill>
                  <a:srgbClr val="0A0A0A"/>
                </a:solidFill>
                <a:latin typeface="+mj-lt"/>
              </a:rPr>
              <a:t>máy thu hình</a:t>
            </a:r>
            <a:endParaRPr sz="3600" dirty="0">
              <a:solidFill>
                <a:srgbClr val="0A0A0A"/>
              </a:solidFill>
              <a:latin typeface="+mj-lt"/>
            </a:endParaRPr>
          </a:p>
        </p:txBody>
      </p:sp>
      <p:sp>
        <p:nvSpPr>
          <p:cNvPr id="569" name="Google Shape;569;p40"/>
          <p:cNvSpPr txBox="1">
            <a:spLocks noGrp="1"/>
          </p:cNvSpPr>
          <p:nvPr>
            <p:ph type="subTitle" idx="1"/>
          </p:nvPr>
        </p:nvSpPr>
        <p:spPr>
          <a:xfrm rot="-581">
            <a:off x="4737450" y="3508630"/>
            <a:ext cx="3548100" cy="2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Tiết 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0" name="Google Shape;570;p40"/>
          <p:cNvCxnSpPr/>
          <p:nvPr/>
        </p:nvCxnSpPr>
        <p:spPr>
          <a:xfrm>
            <a:off x="4577050" y="3254125"/>
            <a:ext cx="384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1" name="Google Shape;571;p40"/>
          <p:cNvGrpSpPr/>
          <p:nvPr/>
        </p:nvGrpSpPr>
        <p:grpSpPr>
          <a:xfrm rot="-305247">
            <a:off x="3673730" y="4178487"/>
            <a:ext cx="635713" cy="537665"/>
            <a:chOff x="1488250" y="1650750"/>
            <a:chExt cx="211450" cy="178850"/>
          </a:xfrm>
        </p:grpSpPr>
        <p:sp>
          <p:nvSpPr>
            <p:cNvPr id="572" name="Google Shape;572;p40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0"/>
          <p:cNvGrpSpPr/>
          <p:nvPr/>
        </p:nvGrpSpPr>
        <p:grpSpPr>
          <a:xfrm rot="-858253">
            <a:off x="3702059" y="387142"/>
            <a:ext cx="572134" cy="483947"/>
            <a:chOff x="1477075" y="1122475"/>
            <a:chExt cx="237775" cy="201125"/>
          </a:xfrm>
        </p:grpSpPr>
        <p:sp>
          <p:nvSpPr>
            <p:cNvPr id="576" name="Google Shape;576;p40"/>
            <p:cNvSpPr/>
            <p:nvPr/>
          </p:nvSpPr>
          <p:spPr>
            <a:xfrm>
              <a:off x="1513700" y="1122475"/>
              <a:ext cx="201150" cy="201125"/>
            </a:xfrm>
            <a:custGeom>
              <a:avLst/>
              <a:gdLst/>
              <a:ahLst/>
              <a:cxnLst/>
              <a:rect l="l" t="t" r="r" b="b"/>
              <a:pathLst>
                <a:path w="8046" h="8045" extrusionOk="0">
                  <a:moveTo>
                    <a:pt x="1560" y="0"/>
                  </a:moveTo>
                  <a:cubicBezTo>
                    <a:pt x="699" y="0"/>
                    <a:pt x="1" y="700"/>
                    <a:pt x="1" y="1561"/>
                  </a:cubicBezTo>
                  <a:lnTo>
                    <a:pt x="1" y="6485"/>
                  </a:lnTo>
                  <a:cubicBezTo>
                    <a:pt x="1" y="7347"/>
                    <a:pt x="699" y="8045"/>
                    <a:pt x="1560" y="8045"/>
                  </a:cubicBezTo>
                  <a:lnTo>
                    <a:pt x="6485" y="8045"/>
                  </a:lnTo>
                  <a:cubicBezTo>
                    <a:pt x="7347" y="8045"/>
                    <a:pt x="8045" y="7347"/>
                    <a:pt x="8045" y="6485"/>
                  </a:cubicBezTo>
                  <a:lnTo>
                    <a:pt x="8045" y="1561"/>
                  </a:lnTo>
                  <a:cubicBezTo>
                    <a:pt x="8045" y="700"/>
                    <a:pt x="7347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477075" y="1122475"/>
              <a:ext cx="201100" cy="201125"/>
            </a:xfrm>
            <a:custGeom>
              <a:avLst/>
              <a:gdLst/>
              <a:ahLst/>
              <a:cxnLst/>
              <a:rect l="l" t="t" r="r" b="b"/>
              <a:pathLst>
                <a:path w="8044" h="8045" extrusionOk="0">
                  <a:moveTo>
                    <a:pt x="134" y="0"/>
                  </a:moveTo>
                  <a:cubicBezTo>
                    <a:pt x="59" y="0"/>
                    <a:pt x="0" y="60"/>
                    <a:pt x="0" y="133"/>
                  </a:cubicBezTo>
                  <a:lnTo>
                    <a:pt x="0" y="7912"/>
                  </a:lnTo>
                  <a:cubicBezTo>
                    <a:pt x="0" y="7986"/>
                    <a:pt x="59" y="8045"/>
                    <a:pt x="134" y="8045"/>
                  </a:cubicBezTo>
                  <a:lnTo>
                    <a:pt x="7911" y="8045"/>
                  </a:lnTo>
                  <a:cubicBezTo>
                    <a:pt x="7985" y="8045"/>
                    <a:pt x="8044" y="7986"/>
                    <a:pt x="8044" y="7912"/>
                  </a:cubicBezTo>
                  <a:lnTo>
                    <a:pt x="8044" y="133"/>
                  </a:lnTo>
                  <a:cubicBezTo>
                    <a:pt x="8044" y="60"/>
                    <a:pt x="7985" y="0"/>
                    <a:pt x="791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553450" y="1147650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7" y="0"/>
                  </a:moveTo>
                  <a:cubicBezTo>
                    <a:pt x="434" y="0"/>
                    <a:pt x="1" y="433"/>
                    <a:pt x="1" y="968"/>
                  </a:cubicBezTo>
                  <a:cubicBezTo>
                    <a:pt x="1" y="1501"/>
                    <a:pt x="434" y="1934"/>
                    <a:pt x="967" y="1934"/>
                  </a:cubicBezTo>
                  <a:cubicBezTo>
                    <a:pt x="1500" y="1934"/>
                    <a:pt x="1933" y="1501"/>
                    <a:pt x="1933" y="968"/>
                  </a:cubicBezTo>
                  <a:cubicBezTo>
                    <a:pt x="1933" y="433"/>
                    <a:pt x="1501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527250" y="1203250"/>
              <a:ext cx="100750" cy="91900"/>
            </a:xfrm>
            <a:custGeom>
              <a:avLst/>
              <a:gdLst/>
              <a:ahLst/>
              <a:cxnLst/>
              <a:rect l="l" t="t" r="r" b="b"/>
              <a:pathLst>
                <a:path w="4030" h="3676" extrusionOk="0">
                  <a:moveTo>
                    <a:pt x="2015" y="1"/>
                  </a:moveTo>
                  <a:cubicBezTo>
                    <a:pt x="902" y="1"/>
                    <a:pt x="0" y="903"/>
                    <a:pt x="0" y="2015"/>
                  </a:cubicBezTo>
                  <a:lnTo>
                    <a:pt x="0" y="3443"/>
                  </a:lnTo>
                  <a:cubicBezTo>
                    <a:pt x="0" y="3572"/>
                    <a:pt x="104" y="3675"/>
                    <a:pt x="233" y="3675"/>
                  </a:cubicBezTo>
                  <a:lnTo>
                    <a:pt x="3796" y="3675"/>
                  </a:lnTo>
                  <a:cubicBezTo>
                    <a:pt x="3925" y="3675"/>
                    <a:pt x="4030" y="3572"/>
                    <a:pt x="4030" y="3443"/>
                  </a:cubicBezTo>
                  <a:lnTo>
                    <a:pt x="4030" y="2015"/>
                  </a:lnTo>
                  <a:cubicBezTo>
                    <a:pt x="4030" y="903"/>
                    <a:pt x="3128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40"/>
          <p:cNvGrpSpPr/>
          <p:nvPr/>
        </p:nvGrpSpPr>
        <p:grpSpPr>
          <a:xfrm rot="-1242584">
            <a:off x="8362624" y="135972"/>
            <a:ext cx="403415" cy="436855"/>
            <a:chOff x="6092475" y="0"/>
            <a:chExt cx="1565850" cy="1695650"/>
          </a:xfrm>
        </p:grpSpPr>
        <p:sp>
          <p:nvSpPr>
            <p:cNvPr id="581" name="Google Shape;581;p40"/>
            <p:cNvSpPr/>
            <p:nvPr/>
          </p:nvSpPr>
          <p:spPr>
            <a:xfrm>
              <a:off x="6564550" y="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092475" y="91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69;p40">
            <a:extLst>
              <a:ext uri="{FF2B5EF4-FFF2-40B4-BE49-F238E27FC236}">
                <a16:creationId xmlns:a16="http://schemas.microsoft.com/office/drawing/2014/main" id="{4E9097E6-5B08-CF30-59EE-8741D07769B4}"/>
              </a:ext>
            </a:extLst>
          </p:cNvPr>
          <p:cNvSpPr txBox="1">
            <a:spLocks/>
          </p:cNvSpPr>
          <p:nvPr/>
        </p:nvSpPr>
        <p:spPr>
          <a:xfrm rot="-581">
            <a:off x="4409491" y="753603"/>
            <a:ext cx="4211675" cy="55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kta"/>
              <a:buNone/>
              <a:defRPr sz="16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kta"/>
              <a:buNone/>
              <a:defRPr sz="1800" b="0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marL="0" indent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3" name="Google Shape;568;p40">
            <a:extLst>
              <a:ext uri="{FF2B5EF4-FFF2-40B4-BE49-F238E27FC236}">
                <a16:creationId xmlns:a16="http://schemas.microsoft.com/office/drawing/2014/main" id="{BEC0774E-8C04-08BA-99C9-481078FF9D0F}"/>
              </a:ext>
            </a:extLst>
          </p:cNvPr>
          <p:cNvSpPr txBox="1">
            <a:spLocks/>
          </p:cNvSpPr>
          <p:nvPr/>
        </p:nvSpPr>
        <p:spPr>
          <a:xfrm>
            <a:off x="4737427" y="1201966"/>
            <a:ext cx="3472739" cy="87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exend"/>
              <a:buNone/>
              <a:defRPr sz="5000" b="1" i="0" u="none" strike="noStrike" cap="none">
                <a:solidFill>
                  <a:srgbClr val="19191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ukta"/>
              <a:buNone/>
              <a:defRPr sz="5200" b="1" i="0" u="none" strike="noStrike" cap="none">
                <a:solidFill>
                  <a:srgbClr val="191919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chemeClr val="accent2"/>
                </a:solidFill>
                <a:latin typeface="+mj-lt"/>
              </a:rPr>
              <a:t>Công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+mj-lt"/>
              </a:rPr>
              <a:t>nghệ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8"/>
          <p:cNvSpPr/>
          <p:nvPr/>
        </p:nvSpPr>
        <p:spPr>
          <a:xfrm>
            <a:off x="341131" y="3076076"/>
            <a:ext cx="3773100" cy="167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3" name="Google Shape;803;p48"/>
          <p:cNvSpPr/>
          <p:nvPr/>
        </p:nvSpPr>
        <p:spPr>
          <a:xfrm>
            <a:off x="507906" y="3339290"/>
            <a:ext cx="28290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4" name="Google Shape;804;p48"/>
          <p:cNvSpPr/>
          <p:nvPr/>
        </p:nvSpPr>
        <p:spPr>
          <a:xfrm>
            <a:off x="341131" y="1267133"/>
            <a:ext cx="3773100" cy="1672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5" name="Google Shape;805;p48"/>
          <p:cNvSpPr/>
          <p:nvPr/>
        </p:nvSpPr>
        <p:spPr>
          <a:xfrm>
            <a:off x="507906" y="1530347"/>
            <a:ext cx="2829000" cy="36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6" name="Google Shape;806;p48"/>
          <p:cNvSpPr txBox="1">
            <a:spLocks noGrp="1"/>
          </p:cNvSpPr>
          <p:nvPr>
            <p:ph type="subTitle" idx="2"/>
          </p:nvPr>
        </p:nvSpPr>
        <p:spPr>
          <a:xfrm>
            <a:off x="788606" y="3337640"/>
            <a:ext cx="23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Nhiệm vụ 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7" name="Google Shape;807;p48"/>
          <p:cNvSpPr txBox="1">
            <a:spLocks noGrp="1"/>
          </p:cNvSpPr>
          <p:nvPr>
            <p:ph type="subTitle" idx="3"/>
          </p:nvPr>
        </p:nvSpPr>
        <p:spPr>
          <a:xfrm>
            <a:off x="507906" y="1892759"/>
            <a:ext cx="3439500" cy="8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Chia sẻ cách bật, tắt, chọn kênh, điểu chỉnh âm lượng ti vi mà em biết.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" name="Google Shape;808;p48"/>
          <p:cNvSpPr txBox="1">
            <a:spLocks noGrp="1"/>
          </p:cNvSpPr>
          <p:nvPr>
            <p:ph type="subTitle" idx="4"/>
          </p:nvPr>
        </p:nvSpPr>
        <p:spPr>
          <a:xfrm>
            <a:off x="508681" y="3702602"/>
            <a:ext cx="3438000" cy="8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Quan sát GV thao tác mẫu, sau đó thực hành sử dụng điều khiển từ xa để chọn kênh, điều chỉnh âm lượng theo ý muốn.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" name="Google Shape;809;p48"/>
          <p:cNvSpPr txBox="1">
            <a:spLocks noGrp="1"/>
          </p:cNvSpPr>
          <p:nvPr>
            <p:ph type="title"/>
          </p:nvPr>
        </p:nvSpPr>
        <p:spPr>
          <a:xfrm>
            <a:off x="734556" y="392448"/>
            <a:ext cx="52047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Hoạt động 1 </a:t>
            </a:r>
            <a:br>
              <a:rPr lang="en" sz="2800" dirty="0">
                <a:latin typeface="+mj-lt"/>
              </a:rPr>
            </a:br>
            <a:r>
              <a:rPr lang="en" sz="2800" dirty="0">
                <a:latin typeface="+mj-lt"/>
              </a:rPr>
              <a:t>Thực hành</a:t>
            </a:r>
            <a:endParaRPr sz="2800" dirty="0">
              <a:latin typeface="+mj-lt"/>
            </a:endParaRPr>
          </a:p>
        </p:txBody>
      </p:sp>
      <p:sp>
        <p:nvSpPr>
          <p:cNvPr id="810" name="Google Shape;810;p48"/>
          <p:cNvSpPr txBox="1">
            <a:spLocks noGrp="1"/>
          </p:cNvSpPr>
          <p:nvPr>
            <p:ph type="subTitle" idx="1"/>
          </p:nvPr>
        </p:nvSpPr>
        <p:spPr>
          <a:xfrm>
            <a:off x="760631" y="1521672"/>
            <a:ext cx="2315400" cy="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Nhiệm vụ 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1" name="Google Shape;811;p48"/>
          <p:cNvGrpSpPr/>
          <p:nvPr/>
        </p:nvGrpSpPr>
        <p:grpSpPr>
          <a:xfrm>
            <a:off x="3551935" y="1492106"/>
            <a:ext cx="359424" cy="438890"/>
            <a:chOff x="5634309" y="3405109"/>
            <a:chExt cx="312190" cy="381213"/>
          </a:xfrm>
        </p:grpSpPr>
        <p:sp>
          <p:nvSpPr>
            <p:cNvPr id="812" name="Google Shape;812;p48"/>
            <p:cNvSpPr/>
            <p:nvPr/>
          </p:nvSpPr>
          <p:spPr>
            <a:xfrm>
              <a:off x="5753049" y="3564125"/>
              <a:ext cx="186795" cy="216354"/>
            </a:xfrm>
            <a:custGeom>
              <a:avLst/>
              <a:gdLst/>
              <a:ahLst/>
              <a:cxnLst/>
              <a:rect l="l" t="t" r="r" b="b"/>
              <a:pathLst>
                <a:path w="4828" h="5592" extrusionOk="0">
                  <a:moveTo>
                    <a:pt x="4828" y="2670"/>
                  </a:moveTo>
                  <a:lnTo>
                    <a:pt x="4828" y="4779"/>
                  </a:lnTo>
                  <a:cubicBezTo>
                    <a:pt x="4828" y="5227"/>
                    <a:pt x="4465" y="5590"/>
                    <a:pt x="4016" y="5590"/>
                  </a:cubicBezTo>
                  <a:lnTo>
                    <a:pt x="2236" y="5590"/>
                  </a:lnTo>
                  <a:cubicBezTo>
                    <a:pt x="2048" y="5591"/>
                    <a:pt x="1869" y="5507"/>
                    <a:pt x="1748" y="5362"/>
                  </a:cubicBezTo>
                  <a:lnTo>
                    <a:pt x="1748" y="5360"/>
                  </a:lnTo>
                  <a:cubicBezTo>
                    <a:pt x="1719" y="5328"/>
                    <a:pt x="1694" y="5291"/>
                    <a:pt x="1675" y="5252"/>
                  </a:cubicBezTo>
                  <a:cubicBezTo>
                    <a:pt x="1557" y="5023"/>
                    <a:pt x="1408" y="4812"/>
                    <a:pt x="1230" y="4626"/>
                  </a:cubicBezTo>
                  <a:cubicBezTo>
                    <a:pt x="907" y="4314"/>
                    <a:pt x="565" y="4023"/>
                    <a:pt x="204" y="3755"/>
                  </a:cubicBezTo>
                  <a:cubicBezTo>
                    <a:pt x="76" y="3659"/>
                    <a:pt x="1" y="3507"/>
                    <a:pt x="1" y="3345"/>
                  </a:cubicBezTo>
                  <a:cubicBezTo>
                    <a:pt x="1" y="3164"/>
                    <a:pt x="93" y="2998"/>
                    <a:pt x="246" y="2904"/>
                  </a:cubicBezTo>
                  <a:cubicBezTo>
                    <a:pt x="399" y="2812"/>
                    <a:pt x="588" y="2806"/>
                    <a:pt x="745" y="2891"/>
                  </a:cubicBezTo>
                  <a:lnTo>
                    <a:pt x="1596" y="3322"/>
                  </a:lnTo>
                  <a:lnTo>
                    <a:pt x="1596" y="406"/>
                  </a:lnTo>
                  <a:cubicBezTo>
                    <a:pt x="1595" y="299"/>
                    <a:pt x="1638" y="195"/>
                    <a:pt x="1712" y="119"/>
                  </a:cubicBezTo>
                  <a:cubicBezTo>
                    <a:pt x="1788" y="43"/>
                    <a:pt x="1890" y="1"/>
                    <a:pt x="1996" y="1"/>
                  </a:cubicBezTo>
                  <a:lnTo>
                    <a:pt x="2003" y="1"/>
                  </a:lnTo>
                  <a:cubicBezTo>
                    <a:pt x="2222" y="11"/>
                    <a:pt x="2394" y="190"/>
                    <a:pt x="2394" y="406"/>
                  </a:cubicBezTo>
                  <a:lnTo>
                    <a:pt x="2394" y="1786"/>
                  </a:lnTo>
                  <a:cubicBezTo>
                    <a:pt x="2394" y="1561"/>
                    <a:pt x="2577" y="1379"/>
                    <a:pt x="2802" y="1379"/>
                  </a:cubicBezTo>
                  <a:cubicBezTo>
                    <a:pt x="2874" y="1379"/>
                    <a:pt x="2944" y="1398"/>
                    <a:pt x="3006" y="1433"/>
                  </a:cubicBezTo>
                  <a:cubicBezTo>
                    <a:pt x="3038" y="1451"/>
                    <a:pt x="3067" y="1473"/>
                    <a:pt x="3092" y="1498"/>
                  </a:cubicBezTo>
                  <a:cubicBezTo>
                    <a:pt x="3169" y="1575"/>
                    <a:pt x="3212" y="1678"/>
                    <a:pt x="3212" y="1786"/>
                  </a:cubicBezTo>
                  <a:lnTo>
                    <a:pt x="3212" y="2257"/>
                  </a:lnTo>
                  <a:cubicBezTo>
                    <a:pt x="3212" y="2031"/>
                    <a:pt x="3398" y="1850"/>
                    <a:pt x="3625" y="1858"/>
                  </a:cubicBezTo>
                  <a:cubicBezTo>
                    <a:pt x="3841" y="1866"/>
                    <a:pt x="4010" y="2050"/>
                    <a:pt x="4010" y="2268"/>
                  </a:cubicBezTo>
                  <a:lnTo>
                    <a:pt x="4010" y="2670"/>
                  </a:lnTo>
                  <a:cubicBezTo>
                    <a:pt x="4010" y="2446"/>
                    <a:pt x="4193" y="2265"/>
                    <a:pt x="4418" y="2265"/>
                  </a:cubicBezTo>
                  <a:cubicBezTo>
                    <a:pt x="4644" y="2265"/>
                    <a:pt x="4828" y="2446"/>
                    <a:pt x="4828" y="2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5888812" y="3650133"/>
              <a:ext cx="51032" cy="130308"/>
            </a:xfrm>
            <a:custGeom>
              <a:avLst/>
              <a:gdLst/>
              <a:ahLst/>
              <a:cxnLst/>
              <a:rect l="l" t="t" r="r" b="b"/>
              <a:pathLst>
                <a:path w="1319" h="3368" extrusionOk="0">
                  <a:moveTo>
                    <a:pt x="1198" y="159"/>
                  </a:moveTo>
                  <a:cubicBezTo>
                    <a:pt x="1053" y="16"/>
                    <a:pt x="823" y="1"/>
                    <a:pt x="659" y="123"/>
                  </a:cubicBezTo>
                  <a:cubicBezTo>
                    <a:pt x="675" y="135"/>
                    <a:pt x="690" y="147"/>
                    <a:pt x="704" y="159"/>
                  </a:cubicBezTo>
                  <a:cubicBezTo>
                    <a:pt x="781" y="236"/>
                    <a:pt x="824" y="340"/>
                    <a:pt x="824" y="447"/>
                  </a:cubicBezTo>
                  <a:lnTo>
                    <a:pt x="824" y="2556"/>
                  </a:lnTo>
                  <a:cubicBezTo>
                    <a:pt x="824" y="3004"/>
                    <a:pt x="456" y="3367"/>
                    <a:pt x="0" y="3367"/>
                  </a:cubicBezTo>
                  <a:lnTo>
                    <a:pt x="507" y="3367"/>
                  </a:lnTo>
                  <a:cubicBezTo>
                    <a:pt x="956" y="3367"/>
                    <a:pt x="1319" y="3004"/>
                    <a:pt x="1319" y="2556"/>
                  </a:cubicBezTo>
                  <a:lnTo>
                    <a:pt x="1319" y="447"/>
                  </a:lnTo>
                  <a:cubicBezTo>
                    <a:pt x="1319" y="340"/>
                    <a:pt x="1276" y="236"/>
                    <a:pt x="1198" y="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5634309" y="3405109"/>
              <a:ext cx="262047" cy="273074"/>
            </a:xfrm>
            <a:custGeom>
              <a:avLst/>
              <a:gdLst/>
              <a:ahLst/>
              <a:cxnLst/>
              <a:rect l="l" t="t" r="r" b="b"/>
              <a:pathLst>
                <a:path w="6773" h="7058" extrusionOk="0">
                  <a:moveTo>
                    <a:pt x="6771" y="3522"/>
                  </a:moveTo>
                  <a:cubicBezTo>
                    <a:pt x="6772" y="4247"/>
                    <a:pt x="6527" y="4952"/>
                    <a:pt x="6075" y="5522"/>
                  </a:cubicBezTo>
                  <a:cubicBezTo>
                    <a:pt x="6013" y="5486"/>
                    <a:pt x="5943" y="5468"/>
                    <a:pt x="5871" y="5468"/>
                  </a:cubicBezTo>
                  <a:cubicBezTo>
                    <a:pt x="5646" y="5468"/>
                    <a:pt x="5463" y="5650"/>
                    <a:pt x="5463" y="5874"/>
                  </a:cubicBezTo>
                  <a:lnTo>
                    <a:pt x="5463" y="4503"/>
                  </a:lnTo>
                  <a:cubicBezTo>
                    <a:pt x="5463" y="4308"/>
                    <a:pt x="5328" y="4135"/>
                    <a:pt x="5137" y="4097"/>
                  </a:cubicBezTo>
                  <a:cubicBezTo>
                    <a:pt x="4875" y="4047"/>
                    <a:pt x="4645" y="4244"/>
                    <a:pt x="4645" y="4495"/>
                  </a:cubicBezTo>
                  <a:lnTo>
                    <a:pt x="4645" y="6564"/>
                  </a:lnTo>
                  <a:lnTo>
                    <a:pt x="4639" y="6564"/>
                  </a:lnTo>
                  <a:cubicBezTo>
                    <a:pt x="3299" y="7057"/>
                    <a:pt x="1792" y="6630"/>
                    <a:pt x="916" y="5509"/>
                  </a:cubicBezTo>
                  <a:cubicBezTo>
                    <a:pt x="40" y="4388"/>
                    <a:pt x="0" y="2833"/>
                    <a:pt x="816" y="1668"/>
                  </a:cubicBezTo>
                  <a:cubicBezTo>
                    <a:pt x="1632" y="505"/>
                    <a:pt x="3116" y="1"/>
                    <a:pt x="4479" y="425"/>
                  </a:cubicBezTo>
                  <a:cubicBezTo>
                    <a:pt x="5843" y="849"/>
                    <a:pt x="6771" y="2104"/>
                    <a:pt x="6771" y="3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5761135" y="3563274"/>
              <a:ext cx="60008" cy="103651"/>
            </a:xfrm>
            <a:custGeom>
              <a:avLst/>
              <a:gdLst/>
              <a:ahLst/>
              <a:cxnLst/>
              <a:rect l="l" t="t" r="r" b="b"/>
              <a:pathLst>
                <a:path w="1551" h="2679" extrusionOk="0">
                  <a:moveTo>
                    <a:pt x="1304" y="2"/>
                  </a:moveTo>
                  <a:cubicBezTo>
                    <a:pt x="1195" y="1"/>
                    <a:pt x="1090" y="44"/>
                    <a:pt x="1013" y="119"/>
                  </a:cubicBezTo>
                  <a:cubicBezTo>
                    <a:pt x="935" y="196"/>
                    <a:pt x="892" y="299"/>
                    <a:pt x="892" y="407"/>
                  </a:cubicBezTo>
                  <a:lnTo>
                    <a:pt x="892" y="2476"/>
                  </a:lnTo>
                  <a:lnTo>
                    <a:pt x="886" y="2476"/>
                  </a:lnTo>
                  <a:cubicBezTo>
                    <a:pt x="601" y="2580"/>
                    <a:pt x="303" y="2644"/>
                    <a:pt x="1" y="2667"/>
                  </a:cubicBezTo>
                  <a:cubicBezTo>
                    <a:pt x="77" y="2672"/>
                    <a:pt x="154" y="2678"/>
                    <a:pt x="233" y="2678"/>
                  </a:cubicBezTo>
                  <a:cubicBezTo>
                    <a:pt x="624" y="2678"/>
                    <a:pt x="1013" y="2610"/>
                    <a:pt x="1380" y="2476"/>
                  </a:cubicBezTo>
                  <a:lnTo>
                    <a:pt x="1387" y="2476"/>
                  </a:lnTo>
                  <a:lnTo>
                    <a:pt x="1387" y="407"/>
                  </a:lnTo>
                  <a:cubicBezTo>
                    <a:pt x="1387" y="299"/>
                    <a:pt x="1430" y="196"/>
                    <a:pt x="1506" y="119"/>
                  </a:cubicBezTo>
                  <a:cubicBezTo>
                    <a:pt x="1520" y="107"/>
                    <a:pt x="1536" y="95"/>
                    <a:pt x="1551" y="84"/>
                  </a:cubicBezTo>
                  <a:cubicBezTo>
                    <a:pt x="1480" y="31"/>
                    <a:pt x="1393" y="2"/>
                    <a:pt x="130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5760903" y="3416136"/>
              <a:ext cx="143385" cy="216625"/>
            </a:xfrm>
            <a:custGeom>
              <a:avLst/>
              <a:gdLst/>
              <a:ahLst/>
              <a:cxnLst/>
              <a:rect l="l" t="t" r="r" b="b"/>
              <a:pathLst>
                <a:path w="3706" h="5599" extrusionOk="0">
                  <a:moveTo>
                    <a:pt x="244" y="1"/>
                  </a:moveTo>
                  <a:cubicBezTo>
                    <a:pt x="162" y="1"/>
                    <a:pt x="82" y="8"/>
                    <a:pt x="0" y="14"/>
                  </a:cubicBezTo>
                  <a:cubicBezTo>
                    <a:pt x="1194" y="102"/>
                    <a:pt x="2242" y="841"/>
                    <a:pt x="2725" y="1937"/>
                  </a:cubicBezTo>
                  <a:cubicBezTo>
                    <a:pt x="3209" y="3032"/>
                    <a:pt x="3050" y="4303"/>
                    <a:pt x="2312" y="5245"/>
                  </a:cubicBezTo>
                  <a:cubicBezTo>
                    <a:pt x="2274" y="5225"/>
                    <a:pt x="2233" y="5211"/>
                    <a:pt x="2191" y="5202"/>
                  </a:cubicBezTo>
                  <a:lnTo>
                    <a:pt x="2191" y="5598"/>
                  </a:lnTo>
                  <a:cubicBezTo>
                    <a:pt x="2191" y="5491"/>
                    <a:pt x="2234" y="5387"/>
                    <a:pt x="2310" y="5311"/>
                  </a:cubicBezTo>
                  <a:cubicBezTo>
                    <a:pt x="2386" y="5236"/>
                    <a:pt x="2489" y="5193"/>
                    <a:pt x="2596" y="5193"/>
                  </a:cubicBezTo>
                  <a:cubicBezTo>
                    <a:pt x="2668" y="5193"/>
                    <a:pt x="2737" y="5211"/>
                    <a:pt x="2798" y="5246"/>
                  </a:cubicBezTo>
                  <a:cubicBezTo>
                    <a:pt x="3564" y="4270"/>
                    <a:pt x="3705" y="2941"/>
                    <a:pt x="3161" y="1825"/>
                  </a:cubicBezTo>
                  <a:cubicBezTo>
                    <a:pt x="2618" y="709"/>
                    <a:pt x="1485" y="0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5726623" y="3453781"/>
              <a:ext cx="87904" cy="87904"/>
            </a:xfrm>
            <a:custGeom>
              <a:avLst/>
              <a:gdLst/>
              <a:ahLst/>
              <a:cxnLst/>
              <a:rect l="l" t="t" r="r" b="b"/>
              <a:pathLst>
                <a:path w="2272" h="2272" extrusionOk="0">
                  <a:moveTo>
                    <a:pt x="2271" y="1137"/>
                  </a:moveTo>
                  <a:cubicBezTo>
                    <a:pt x="2271" y="1764"/>
                    <a:pt x="1762" y="2272"/>
                    <a:pt x="1135" y="2272"/>
                  </a:cubicBezTo>
                  <a:cubicBezTo>
                    <a:pt x="508" y="2272"/>
                    <a:pt x="0" y="1764"/>
                    <a:pt x="0" y="1137"/>
                  </a:cubicBezTo>
                  <a:cubicBezTo>
                    <a:pt x="0" y="509"/>
                    <a:pt x="508" y="1"/>
                    <a:pt x="1135" y="1"/>
                  </a:cubicBezTo>
                  <a:cubicBezTo>
                    <a:pt x="1762" y="1"/>
                    <a:pt x="2271" y="509"/>
                    <a:pt x="2271" y="1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5761096" y="3453781"/>
              <a:ext cx="56449" cy="90573"/>
            </a:xfrm>
            <a:custGeom>
              <a:avLst/>
              <a:gdLst/>
              <a:ahLst/>
              <a:cxnLst/>
              <a:rect l="l" t="t" r="r" b="b"/>
              <a:pathLst>
                <a:path w="1459" h="2341" extrusionOk="0">
                  <a:moveTo>
                    <a:pt x="244" y="2"/>
                  </a:moveTo>
                  <a:cubicBezTo>
                    <a:pt x="162" y="2"/>
                    <a:pt x="80" y="11"/>
                    <a:pt x="1" y="28"/>
                  </a:cubicBezTo>
                  <a:cubicBezTo>
                    <a:pt x="521" y="143"/>
                    <a:pt x="891" y="604"/>
                    <a:pt x="891" y="1137"/>
                  </a:cubicBezTo>
                  <a:cubicBezTo>
                    <a:pt x="891" y="1670"/>
                    <a:pt x="521" y="2131"/>
                    <a:pt x="1" y="2246"/>
                  </a:cubicBezTo>
                  <a:cubicBezTo>
                    <a:pt x="426" y="2340"/>
                    <a:pt x="868" y="2183"/>
                    <a:pt x="1138" y="1840"/>
                  </a:cubicBezTo>
                  <a:cubicBezTo>
                    <a:pt x="1408" y="1499"/>
                    <a:pt x="1458" y="1033"/>
                    <a:pt x="1268" y="641"/>
                  </a:cubicBezTo>
                  <a:cubicBezTo>
                    <a:pt x="1077" y="249"/>
                    <a:pt x="680" y="1"/>
                    <a:pt x="24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701475" y="3541337"/>
              <a:ext cx="129998" cy="69178"/>
            </a:xfrm>
            <a:custGeom>
              <a:avLst/>
              <a:gdLst/>
              <a:ahLst/>
              <a:cxnLst/>
              <a:rect l="l" t="t" r="r" b="b"/>
              <a:pathLst>
                <a:path w="3360" h="1788" extrusionOk="0">
                  <a:moveTo>
                    <a:pt x="3359" y="571"/>
                  </a:moveTo>
                  <a:lnTo>
                    <a:pt x="3335" y="571"/>
                  </a:lnTo>
                  <a:cubicBezTo>
                    <a:pt x="3227" y="571"/>
                    <a:pt x="3123" y="613"/>
                    <a:pt x="3047" y="689"/>
                  </a:cubicBezTo>
                  <a:cubicBezTo>
                    <a:pt x="2971" y="765"/>
                    <a:pt x="2928" y="869"/>
                    <a:pt x="2929" y="976"/>
                  </a:cubicBezTo>
                  <a:lnTo>
                    <a:pt x="2929" y="1788"/>
                  </a:lnTo>
                  <a:lnTo>
                    <a:pt x="326" y="1788"/>
                  </a:lnTo>
                  <a:cubicBezTo>
                    <a:pt x="146" y="1787"/>
                    <a:pt x="1" y="1642"/>
                    <a:pt x="0" y="1463"/>
                  </a:cubicBezTo>
                  <a:lnTo>
                    <a:pt x="0" y="1298"/>
                  </a:lnTo>
                  <a:cubicBezTo>
                    <a:pt x="0" y="581"/>
                    <a:pt x="582" y="1"/>
                    <a:pt x="1298" y="1"/>
                  </a:cubicBezTo>
                  <a:lnTo>
                    <a:pt x="2282" y="1"/>
                  </a:lnTo>
                  <a:cubicBezTo>
                    <a:pt x="2714" y="1"/>
                    <a:pt x="3117" y="214"/>
                    <a:pt x="3359" y="5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770614" y="3541337"/>
              <a:ext cx="60666" cy="69178"/>
            </a:xfrm>
            <a:custGeom>
              <a:avLst/>
              <a:gdLst/>
              <a:ahLst/>
              <a:cxnLst/>
              <a:rect l="l" t="t" r="r" b="b"/>
              <a:pathLst>
                <a:path w="1568" h="1788" extrusionOk="0">
                  <a:moveTo>
                    <a:pt x="490" y="1"/>
                  </a:moveTo>
                  <a:lnTo>
                    <a:pt x="0" y="1"/>
                  </a:lnTo>
                  <a:cubicBezTo>
                    <a:pt x="432" y="1"/>
                    <a:pt x="835" y="214"/>
                    <a:pt x="1078" y="571"/>
                  </a:cubicBezTo>
                  <a:lnTo>
                    <a:pt x="1059" y="571"/>
                  </a:lnTo>
                  <a:cubicBezTo>
                    <a:pt x="950" y="571"/>
                    <a:pt x="845" y="613"/>
                    <a:pt x="768" y="689"/>
                  </a:cubicBezTo>
                  <a:cubicBezTo>
                    <a:pt x="690" y="765"/>
                    <a:pt x="647" y="869"/>
                    <a:pt x="647" y="976"/>
                  </a:cubicBezTo>
                  <a:lnTo>
                    <a:pt x="647" y="1788"/>
                  </a:lnTo>
                  <a:lnTo>
                    <a:pt x="1142" y="1788"/>
                  </a:lnTo>
                  <a:lnTo>
                    <a:pt x="1142" y="978"/>
                  </a:lnTo>
                  <a:cubicBezTo>
                    <a:pt x="1141" y="870"/>
                    <a:pt x="1184" y="766"/>
                    <a:pt x="1260" y="689"/>
                  </a:cubicBezTo>
                  <a:cubicBezTo>
                    <a:pt x="1337" y="613"/>
                    <a:pt x="1441" y="571"/>
                    <a:pt x="1549" y="571"/>
                  </a:cubicBezTo>
                  <a:lnTo>
                    <a:pt x="1567" y="571"/>
                  </a:lnTo>
                  <a:cubicBezTo>
                    <a:pt x="1325" y="214"/>
                    <a:pt x="921" y="1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644988" y="3416175"/>
              <a:ext cx="135570" cy="251059"/>
            </a:xfrm>
            <a:custGeom>
              <a:avLst/>
              <a:gdLst/>
              <a:ahLst/>
              <a:cxnLst/>
              <a:rect l="l" t="t" r="r" b="b"/>
              <a:pathLst>
                <a:path w="3504" h="6489" extrusionOk="0">
                  <a:moveTo>
                    <a:pt x="1" y="3245"/>
                  </a:moveTo>
                  <a:cubicBezTo>
                    <a:pt x="2" y="4947"/>
                    <a:pt x="1318" y="6359"/>
                    <a:pt x="3016" y="6477"/>
                  </a:cubicBezTo>
                  <a:cubicBezTo>
                    <a:pt x="3092" y="6483"/>
                    <a:pt x="3169" y="6489"/>
                    <a:pt x="3245" y="6489"/>
                  </a:cubicBezTo>
                  <a:cubicBezTo>
                    <a:pt x="3332" y="6489"/>
                    <a:pt x="3419" y="6484"/>
                    <a:pt x="3504" y="6477"/>
                  </a:cubicBezTo>
                  <a:cubicBezTo>
                    <a:pt x="1808" y="6359"/>
                    <a:pt x="491" y="4951"/>
                    <a:pt x="488" y="3251"/>
                  </a:cubicBezTo>
                  <a:cubicBezTo>
                    <a:pt x="484" y="1551"/>
                    <a:pt x="1794" y="138"/>
                    <a:pt x="3489" y="12"/>
                  </a:cubicBezTo>
                  <a:cubicBezTo>
                    <a:pt x="3408" y="5"/>
                    <a:pt x="3327" y="0"/>
                    <a:pt x="3245" y="0"/>
                  </a:cubicBezTo>
                  <a:cubicBezTo>
                    <a:pt x="3163" y="0"/>
                    <a:pt x="3084" y="7"/>
                    <a:pt x="3002" y="13"/>
                  </a:cubicBezTo>
                  <a:cubicBezTo>
                    <a:pt x="1310" y="139"/>
                    <a:pt x="1" y="1548"/>
                    <a:pt x="1" y="32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5751076" y="3671258"/>
              <a:ext cx="108177" cy="109222"/>
            </a:xfrm>
            <a:custGeom>
              <a:avLst/>
              <a:gdLst/>
              <a:ahLst/>
              <a:cxnLst/>
              <a:rect l="l" t="t" r="r" b="b"/>
              <a:pathLst>
                <a:path w="2796" h="2823" extrusionOk="0">
                  <a:moveTo>
                    <a:pt x="95" y="277"/>
                  </a:moveTo>
                  <a:cubicBezTo>
                    <a:pt x="34" y="364"/>
                    <a:pt x="1" y="467"/>
                    <a:pt x="1" y="572"/>
                  </a:cubicBezTo>
                  <a:cubicBezTo>
                    <a:pt x="0" y="734"/>
                    <a:pt x="78" y="886"/>
                    <a:pt x="210" y="982"/>
                  </a:cubicBezTo>
                  <a:cubicBezTo>
                    <a:pt x="581" y="1251"/>
                    <a:pt x="934" y="1543"/>
                    <a:pt x="1267" y="1855"/>
                  </a:cubicBezTo>
                  <a:cubicBezTo>
                    <a:pt x="1448" y="2041"/>
                    <a:pt x="1603" y="2252"/>
                    <a:pt x="1722" y="2482"/>
                  </a:cubicBezTo>
                  <a:cubicBezTo>
                    <a:pt x="1743" y="2521"/>
                    <a:pt x="1770" y="2558"/>
                    <a:pt x="1799" y="2590"/>
                  </a:cubicBezTo>
                  <a:lnTo>
                    <a:pt x="1799" y="2592"/>
                  </a:lnTo>
                  <a:cubicBezTo>
                    <a:pt x="1924" y="2738"/>
                    <a:pt x="2108" y="2822"/>
                    <a:pt x="2301" y="2821"/>
                  </a:cubicBezTo>
                  <a:lnTo>
                    <a:pt x="2796" y="2821"/>
                  </a:lnTo>
                  <a:cubicBezTo>
                    <a:pt x="2602" y="2822"/>
                    <a:pt x="2418" y="2738"/>
                    <a:pt x="2293" y="2592"/>
                  </a:cubicBezTo>
                  <a:lnTo>
                    <a:pt x="2293" y="2591"/>
                  </a:lnTo>
                  <a:cubicBezTo>
                    <a:pt x="2263" y="2558"/>
                    <a:pt x="2238" y="2521"/>
                    <a:pt x="2217" y="2482"/>
                  </a:cubicBezTo>
                  <a:cubicBezTo>
                    <a:pt x="2097" y="2253"/>
                    <a:pt x="1943" y="2042"/>
                    <a:pt x="1761" y="1856"/>
                  </a:cubicBezTo>
                  <a:cubicBezTo>
                    <a:pt x="1428" y="1543"/>
                    <a:pt x="1076" y="1252"/>
                    <a:pt x="705" y="984"/>
                  </a:cubicBezTo>
                  <a:cubicBezTo>
                    <a:pt x="573" y="887"/>
                    <a:pt x="495" y="735"/>
                    <a:pt x="495" y="573"/>
                  </a:cubicBezTo>
                  <a:cubicBezTo>
                    <a:pt x="496" y="467"/>
                    <a:pt x="528" y="364"/>
                    <a:pt x="589" y="278"/>
                  </a:cubicBezTo>
                  <a:cubicBezTo>
                    <a:pt x="636" y="211"/>
                    <a:pt x="699" y="157"/>
                    <a:pt x="772" y="121"/>
                  </a:cubicBezTo>
                  <a:lnTo>
                    <a:pt x="767" y="118"/>
                  </a:lnTo>
                  <a:cubicBezTo>
                    <a:pt x="534" y="1"/>
                    <a:pt x="248" y="68"/>
                    <a:pt x="95" y="2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5638720" y="3489995"/>
              <a:ext cx="21976" cy="51380"/>
            </a:xfrm>
            <a:custGeom>
              <a:avLst/>
              <a:gdLst/>
              <a:ahLst/>
              <a:cxnLst/>
              <a:rect l="l" t="t" r="r" b="b"/>
              <a:pathLst>
                <a:path w="568" h="1328" extrusionOk="0">
                  <a:moveTo>
                    <a:pt x="269" y="0"/>
                  </a:moveTo>
                  <a:lnTo>
                    <a:pt x="568" y="126"/>
                  </a:lnTo>
                  <a:cubicBezTo>
                    <a:pt x="407" y="506"/>
                    <a:pt x="325" y="915"/>
                    <a:pt x="325" y="1328"/>
                  </a:cubicBezTo>
                  <a:lnTo>
                    <a:pt x="1" y="1328"/>
                  </a:lnTo>
                  <a:cubicBezTo>
                    <a:pt x="1" y="872"/>
                    <a:pt x="91" y="42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5639571" y="3510462"/>
              <a:ext cx="15863" cy="12574"/>
            </a:xfrm>
            <a:custGeom>
              <a:avLst/>
              <a:gdLst/>
              <a:ahLst/>
              <a:cxnLst/>
              <a:rect l="l" t="t" r="r" b="b"/>
              <a:pathLst>
                <a:path w="410" h="325" extrusionOk="0">
                  <a:moveTo>
                    <a:pt x="209" y="325"/>
                  </a:moveTo>
                  <a:cubicBezTo>
                    <a:pt x="90" y="325"/>
                    <a:pt x="1" y="198"/>
                    <a:pt x="71" y="72"/>
                  </a:cubicBezTo>
                  <a:cubicBezTo>
                    <a:pt x="95" y="27"/>
                    <a:pt x="145" y="0"/>
                    <a:pt x="196" y="0"/>
                  </a:cubicBezTo>
                  <a:lnTo>
                    <a:pt x="214" y="0"/>
                  </a:lnTo>
                  <a:cubicBezTo>
                    <a:pt x="274" y="0"/>
                    <a:pt x="330" y="32"/>
                    <a:pt x="354" y="87"/>
                  </a:cubicBezTo>
                  <a:cubicBezTo>
                    <a:pt x="409" y="206"/>
                    <a:pt x="323" y="325"/>
                    <a:pt x="20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5639339" y="3409675"/>
              <a:ext cx="307160" cy="376647"/>
            </a:xfrm>
            <a:custGeom>
              <a:avLst/>
              <a:gdLst/>
              <a:ahLst/>
              <a:cxnLst/>
              <a:rect l="l" t="t" r="r" b="b"/>
              <a:pathLst>
                <a:path w="7939" h="9735" extrusionOk="0">
                  <a:moveTo>
                    <a:pt x="3391" y="1303"/>
                  </a:moveTo>
                  <a:cubicBezTo>
                    <a:pt x="3929" y="1303"/>
                    <a:pt x="4365" y="1739"/>
                    <a:pt x="4365" y="2277"/>
                  </a:cubicBezTo>
                  <a:cubicBezTo>
                    <a:pt x="4365" y="2814"/>
                    <a:pt x="3929" y="3250"/>
                    <a:pt x="3391" y="3250"/>
                  </a:cubicBezTo>
                  <a:cubicBezTo>
                    <a:pt x="2854" y="3250"/>
                    <a:pt x="2419" y="2814"/>
                    <a:pt x="2418" y="2277"/>
                  </a:cubicBezTo>
                  <a:cubicBezTo>
                    <a:pt x="2418" y="1739"/>
                    <a:pt x="2854" y="1303"/>
                    <a:pt x="3391" y="1303"/>
                  </a:cubicBezTo>
                  <a:close/>
                  <a:moveTo>
                    <a:pt x="3875" y="3575"/>
                  </a:moveTo>
                  <a:cubicBezTo>
                    <a:pt x="4167" y="3575"/>
                    <a:pt x="4449" y="3688"/>
                    <a:pt x="4660" y="3891"/>
                  </a:cubicBezTo>
                  <a:cubicBezTo>
                    <a:pt x="4475" y="3987"/>
                    <a:pt x="4360" y="4180"/>
                    <a:pt x="4364" y="4387"/>
                  </a:cubicBezTo>
                  <a:lnTo>
                    <a:pt x="4364" y="5038"/>
                  </a:lnTo>
                  <a:lnTo>
                    <a:pt x="2424" y="5038"/>
                  </a:lnTo>
                  <a:lnTo>
                    <a:pt x="2424" y="4556"/>
                  </a:lnTo>
                  <a:cubicBezTo>
                    <a:pt x="2424" y="4476"/>
                    <a:pt x="2366" y="4403"/>
                    <a:pt x="2286" y="4392"/>
                  </a:cubicBezTo>
                  <a:cubicBezTo>
                    <a:pt x="2277" y="4390"/>
                    <a:pt x="2269" y="4390"/>
                    <a:pt x="2261" y="4390"/>
                  </a:cubicBezTo>
                  <a:cubicBezTo>
                    <a:pt x="2172" y="4390"/>
                    <a:pt x="2101" y="4463"/>
                    <a:pt x="2101" y="4552"/>
                  </a:cubicBezTo>
                  <a:lnTo>
                    <a:pt x="2101" y="5038"/>
                  </a:lnTo>
                  <a:lnTo>
                    <a:pt x="1921" y="5038"/>
                  </a:lnTo>
                  <a:cubicBezTo>
                    <a:pt x="1831" y="5038"/>
                    <a:pt x="1758" y="4966"/>
                    <a:pt x="1758" y="4877"/>
                  </a:cubicBezTo>
                  <a:lnTo>
                    <a:pt x="1758" y="4713"/>
                  </a:lnTo>
                  <a:cubicBezTo>
                    <a:pt x="1759" y="4085"/>
                    <a:pt x="2269" y="3576"/>
                    <a:pt x="2898" y="3575"/>
                  </a:cubicBezTo>
                  <a:close/>
                  <a:moveTo>
                    <a:pt x="4364" y="6676"/>
                  </a:moveTo>
                  <a:lnTo>
                    <a:pt x="4364" y="7044"/>
                  </a:lnTo>
                  <a:lnTo>
                    <a:pt x="3847" y="6786"/>
                  </a:lnTo>
                  <a:cubicBezTo>
                    <a:pt x="4022" y="6763"/>
                    <a:pt x="4195" y="6726"/>
                    <a:pt x="4364" y="6676"/>
                  </a:cubicBezTo>
                  <a:close/>
                  <a:moveTo>
                    <a:pt x="4934" y="4139"/>
                  </a:moveTo>
                  <a:cubicBezTo>
                    <a:pt x="5071" y="4139"/>
                    <a:pt x="5182" y="4248"/>
                    <a:pt x="5182" y="4382"/>
                  </a:cubicBezTo>
                  <a:lnTo>
                    <a:pt x="5182" y="5842"/>
                  </a:lnTo>
                  <a:lnTo>
                    <a:pt x="5181" y="5842"/>
                  </a:lnTo>
                  <a:lnTo>
                    <a:pt x="5181" y="7139"/>
                  </a:lnTo>
                  <a:cubicBezTo>
                    <a:pt x="5181" y="7225"/>
                    <a:pt x="5247" y="7300"/>
                    <a:pt x="5333" y="7306"/>
                  </a:cubicBezTo>
                  <a:cubicBezTo>
                    <a:pt x="5337" y="7306"/>
                    <a:pt x="5340" y="7306"/>
                    <a:pt x="5344" y="7306"/>
                  </a:cubicBezTo>
                  <a:cubicBezTo>
                    <a:pt x="5432" y="7306"/>
                    <a:pt x="5504" y="7234"/>
                    <a:pt x="5504" y="7145"/>
                  </a:cubicBezTo>
                  <a:lnTo>
                    <a:pt x="5504" y="5769"/>
                  </a:lnTo>
                  <a:cubicBezTo>
                    <a:pt x="5504" y="5657"/>
                    <a:pt x="5580" y="5554"/>
                    <a:pt x="5689" y="5528"/>
                  </a:cubicBezTo>
                  <a:cubicBezTo>
                    <a:pt x="5710" y="5523"/>
                    <a:pt x="5731" y="5520"/>
                    <a:pt x="5751" y="5520"/>
                  </a:cubicBezTo>
                  <a:cubicBezTo>
                    <a:pt x="5888" y="5520"/>
                    <a:pt x="5999" y="5631"/>
                    <a:pt x="5999" y="5767"/>
                  </a:cubicBezTo>
                  <a:lnTo>
                    <a:pt x="5999" y="7144"/>
                  </a:lnTo>
                  <a:cubicBezTo>
                    <a:pt x="5999" y="7225"/>
                    <a:pt x="6061" y="7296"/>
                    <a:pt x="6141" y="7301"/>
                  </a:cubicBezTo>
                  <a:cubicBezTo>
                    <a:pt x="6145" y="7302"/>
                    <a:pt x="6148" y="7302"/>
                    <a:pt x="6151" y="7302"/>
                  </a:cubicBezTo>
                  <a:cubicBezTo>
                    <a:pt x="6235" y="7302"/>
                    <a:pt x="6303" y="7233"/>
                    <a:pt x="6303" y="7149"/>
                  </a:cubicBezTo>
                  <a:lnTo>
                    <a:pt x="6303" y="6257"/>
                  </a:lnTo>
                  <a:cubicBezTo>
                    <a:pt x="6303" y="6143"/>
                    <a:pt x="6378" y="6041"/>
                    <a:pt x="6488" y="6014"/>
                  </a:cubicBezTo>
                  <a:cubicBezTo>
                    <a:pt x="6509" y="6009"/>
                    <a:pt x="6530" y="6006"/>
                    <a:pt x="6550" y="6006"/>
                  </a:cubicBezTo>
                  <a:cubicBezTo>
                    <a:pt x="6686" y="6006"/>
                    <a:pt x="6797" y="6117"/>
                    <a:pt x="6797" y="6253"/>
                  </a:cubicBezTo>
                  <a:lnTo>
                    <a:pt x="6797" y="7139"/>
                  </a:lnTo>
                  <a:cubicBezTo>
                    <a:pt x="6797" y="7225"/>
                    <a:pt x="6863" y="7300"/>
                    <a:pt x="6949" y="7306"/>
                  </a:cubicBezTo>
                  <a:cubicBezTo>
                    <a:pt x="6953" y="7306"/>
                    <a:pt x="6956" y="7306"/>
                    <a:pt x="6960" y="7306"/>
                  </a:cubicBezTo>
                  <a:cubicBezTo>
                    <a:pt x="7048" y="7306"/>
                    <a:pt x="7120" y="7234"/>
                    <a:pt x="7120" y="7145"/>
                  </a:cubicBezTo>
                  <a:lnTo>
                    <a:pt x="7120" y="6659"/>
                  </a:lnTo>
                  <a:cubicBezTo>
                    <a:pt x="7120" y="6545"/>
                    <a:pt x="7196" y="6443"/>
                    <a:pt x="7306" y="6417"/>
                  </a:cubicBezTo>
                  <a:cubicBezTo>
                    <a:pt x="7327" y="6412"/>
                    <a:pt x="7347" y="6410"/>
                    <a:pt x="7367" y="6410"/>
                  </a:cubicBezTo>
                  <a:cubicBezTo>
                    <a:pt x="7504" y="6410"/>
                    <a:pt x="7615" y="6519"/>
                    <a:pt x="7615" y="6653"/>
                  </a:cubicBezTo>
                  <a:lnTo>
                    <a:pt x="7615" y="8762"/>
                  </a:lnTo>
                  <a:cubicBezTo>
                    <a:pt x="7615" y="9120"/>
                    <a:pt x="7324" y="9411"/>
                    <a:pt x="6966" y="9411"/>
                  </a:cubicBezTo>
                  <a:lnTo>
                    <a:pt x="5182" y="9411"/>
                  </a:lnTo>
                  <a:cubicBezTo>
                    <a:pt x="5000" y="9411"/>
                    <a:pt x="4833" y="9313"/>
                    <a:pt x="4747" y="9157"/>
                  </a:cubicBezTo>
                  <a:cubicBezTo>
                    <a:pt x="4619" y="8913"/>
                    <a:pt x="4455" y="8690"/>
                    <a:pt x="4262" y="8492"/>
                  </a:cubicBezTo>
                  <a:cubicBezTo>
                    <a:pt x="3924" y="8175"/>
                    <a:pt x="3566" y="7878"/>
                    <a:pt x="3189" y="7605"/>
                  </a:cubicBezTo>
                  <a:cubicBezTo>
                    <a:pt x="3034" y="7491"/>
                    <a:pt x="3000" y="7276"/>
                    <a:pt x="3111" y="7121"/>
                  </a:cubicBezTo>
                  <a:cubicBezTo>
                    <a:pt x="3181" y="7026"/>
                    <a:pt x="3292" y="6974"/>
                    <a:pt x="3405" y="6974"/>
                  </a:cubicBezTo>
                  <a:cubicBezTo>
                    <a:pt x="3462" y="6974"/>
                    <a:pt x="3520" y="6988"/>
                    <a:pt x="3574" y="7016"/>
                  </a:cubicBezTo>
                  <a:cubicBezTo>
                    <a:pt x="3758" y="7106"/>
                    <a:pt x="4407" y="7427"/>
                    <a:pt x="4453" y="7448"/>
                  </a:cubicBezTo>
                  <a:cubicBezTo>
                    <a:pt x="4474" y="7458"/>
                    <a:pt x="4497" y="7462"/>
                    <a:pt x="4519" y="7462"/>
                  </a:cubicBezTo>
                  <a:cubicBezTo>
                    <a:pt x="4551" y="7462"/>
                    <a:pt x="4582" y="7453"/>
                    <a:pt x="4609" y="7436"/>
                  </a:cubicBezTo>
                  <a:cubicBezTo>
                    <a:pt x="4657" y="7406"/>
                    <a:pt x="4685" y="7357"/>
                    <a:pt x="4687" y="7302"/>
                  </a:cubicBezTo>
                  <a:lnTo>
                    <a:pt x="4687" y="4387"/>
                  </a:lnTo>
                  <a:cubicBezTo>
                    <a:pt x="4687" y="4274"/>
                    <a:pt x="4763" y="4172"/>
                    <a:pt x="4873" y="4146"/>
                  </a:cubicBezTo>
                  <a:cubicBezTo>
                    <a:pt x="4894" y="4141"/>
                    <a:pt x="4914" y="4139"/>
                    <a:pt x="4934" y="4139"/>
                  </a:cubicBezTo>
                  <a:close/>
                  <a:moveTo>
                    <a:pt x="3395" y="0"/>
                  </a:moveTo>
                  <a:cubicBezTo>
                    <a:pt x="3063" y="5"/>
                    <a:pt x="2732" y="54"/>
                    <a:pt x="2413" y="146"/>
                  </a:cubicBezTo>
                  <a:cubicBezTo>
                    <a:pt x="2094" y="245"/>
                    <a:pt x="1792" y="387"/>
                    <a:pt x="1514" y="568"/>
                  </a:cubicBezTo>
                  <a:cubicBezTo>
                    <a:pt x="1238" y="755"/>
                    <a:pt x="990" y="978"/>
                    <a:pt x="773" y="1232"/>
                  </a:cubicBezTo>
                  <a:cubicBezTo>
                    <a:pt x="564" y="1490"/>
                    <a:pt x="390" y="1776"/>
                    <a:pt x="257" y="2080"/>
                  </a:cubicBezTo>
                  <a:cubicBezTo>
                    <a:pt x="240" y="2121"/>
                    <a:pt x="240" y="2167"/>
                    <a:pt x="258" y="2207"/>
                  </a:cubicBezTo>
                  <a:cubicBezTo>
                    <a:pt x="276" y="2247"/>
                    <a:pt x="309" y="2280"/>
                    <a:pt x="350" y="2296"/>
                  </a:cubicBezTo>
                  <a:cubicBezTo>
                    <a:pt x="369" y="2303"/>
                    <a:pt x="388" y="2306"/>
                    <a:pt x="407" y="2306"/>
                  </a:cubicBezTo>
                  <a:cubicBezTo>
                    <a:pt x="470" y="2306"/>
                    <a:pt x="530" y="2269"/>
                    <a:pt x="555" y="2206"/>
                  </a:cubicBezTo>
                  <a:cubicBezTo>
                    <a:pt x="677" y="1931"/>
                    <a:pt x="834" y="1673"/>
                    <a:pt x="1023" y="1439"/>
                  </a:cubicBezTo>
                  <a:cubicBezTo>
                    <a:pt x="1219" y="1210"/>
                    <a:pt x="1443" y="1008"/>
                    <a:pt x="1692" y="838"/>
                  </a:cubicBezTo>
                  <a:cubicBezTo>
                    <a:pt x="1945" y="674"/>
                    <a:pt x="2218" y="546"/>
                    <a:pt x="2506" y="457"/>
                  </a:cubicBezTo>
                  <a:cubicBezTo>
                    <a:pt x="2795" y="373"/>
                    <a:pt x="3094" y="329"/>
                    <a:pt x="3395" y="325"/>
                  </a:cubicBezTo>
                  <a:cubicBezTo>
                    <a:pt x="5097" y="327"/>
                    <a:pt x="6476" y="1706"/>
                    <a:pt x="6477" y="3408"/>
                  </a:cubicBezTo>
                  <a:cubicBezTo>
                    <a:pt x="6480" y="4057"/>
                    <a:pt x="6274" y="4689"/>
                    <a:pt x="5890" y="5212"/>
                  </a:cubicBezTo>
                  <a:cubicBezTo>
                    <a:pt x="5843" y="5198"/>
                    <a:pt x="5793" y="5192"/>
                    <a:pt x="5745" y="5192"/>
                  </a:cubicBezTo>
                  <a:cubicBezTo>
                    <a:pt x="5662" y="5192"/>
                    <a:pt x="5579" y="5211"/>
                    <a:pt x="5504" y="5248"/>
                  </a:cubicBezTo>
                  <a:lnTo>
                    <a:pt x="5504" y="4384"/>
                  </a:lnTo>
                  <a:cubicBezTo>
                    <a:pt x="5504" y="4111"/>
                    <a:pt x="5310" y="3878"/>
                    <a:pt x="5042" y="3828"/>
                  </a:cubicBezTo>
                  <a:cubicBezTo>
                    <a:pt x="4836" y="3556"/>
                    <a:pt x="4541" y="3365"/>
                    <a:pt x="4208" y="3288"/>
                  </a:cubicBezTo>
                  <a:cubicBezTo>
                    <a:pt x="4665" y="2923"/>
                    <a:pt x="4824" y="2295"/>
                    <a:pt x="4583" y="1752"/>
                  </a:cubicBezTo>
                  <a:cubicBezTo>
                    <a:pt x="4392" y="1318"/>
                    <a:pt x="3974" y="1022"/>
                    <a:pt x="3502" y="984"/>
                  </a:cubicBezTo>
                  <a:cubicBezTo>
                    <a:pt x="3467" y="981"/>
                    <a:pt x="3433" y="980"/>
                    <a:pt x="3399" y="980"/>
                  </a:cubicBezTo>
                  <a:cubicBezTo>
                    <a:pt x="2849" y="980"/>
                    <a:pt x="2358" y="1328"/>
                    <a:pt x="2176" y="1847"/>
                  </a:cubicBezTo>
                  <a:cubicBezTo>
                    <a:pt x="1994" y="2366"/>
                    <a:pt x="2160" y="2945"/>
                    <a:pt x="2589" y="3288"/>
                  </a:cubicBezTo>
                  <a:cubicBezTo>
                    <a:pt x="1926" y="3439"/>
                    <a:pt x="1456" y="4028"/>
                    <a:pt x="1455" y="4708"/>
                  </a:cubicBezTo>
                  <a:lnTo>
                    <a:pt x="1455" y="4875"/>
                  </a:lnTo>
                  <a:cubicBezTo>
                    <a:pt x="1455" y="5143"/>
                    <a:pt x="1672" y="5362"/>
                    <a:pt x="1941" y="5362"/>
                  </a:cubicBezTo>
                  <a:lnTo>
                    <a:pt x="4364" y="5362"/>
                  </a:lnTo>
                  <a:lnTo>
                    <a:pt x="4364" y="6335"/>
                  </a:lnTo>
                  <a:cubicBezTo>
                    <a:pt x="4045" y="6443"/>
                    <a:pt x="3715" y="6495"/>
                    <a:pt x="3387" y="6495"/>
                  </a:cubicBezTo>
                  <a:cubicBezTo>
                    <a:pt x="2753" y="6495"/>
                    <a:pt x="2125" y="6298"/>
                    <a:pt x="1597" y="5916"/>
                  </a:cubicBezTo>
                  <a:cubicBezTo>
                    <a:pt x="795" y="5338"/>
                    <a:pt x="321" y="4408"/>
                    <a:pt x="324" y="3418"/>
                  </a:cubicBezTo>
                  <a:cubicBezTo>
                    <a:pt x="324" y="3329"/>
                    <a:pt x="252" y="3256"/>
                    <a:pt x="162" y="3256"/>
                  </a:cubicBezTo>
                  <a:cubicBezTo>
                    <a:pt x="73" y="3256"/>
                    <a:pt x="1" y="3329"/>
                    <a:pt x="1" y="3418"/>
                  </a:cubicBezTo>
                  <a:cubicBezTo>
                    <a:pt x="3" y="5148"/>
                    <a:pt x="1298" y="6601"/>
                    <a:pt x="3014" y="6796"/>
                  </a:cubicBezTo>
                  <a:cubicBezTo>
                    <a:pt x="2960" y="6837"/>
                    <a:pt x="2912" y="6887"/>
                    <a:pt x="2874" y="6942"/>
                  </a:cubicBezTo>
                  <a:cubicBezTo>
                    <a:pt x="2667" y="7240"/>
                    <a:pt x="2734" y="7650"/>
                    <a:pt x="3024" y="7866"/>
                  </a:cubicBezTo>
                  <a:cubicBezTo>
                    <a:pt x="3382" y="8131"/>
                    <a:pt x="3722" y="8417"/>
                    <a:pt x="4043" y="8724"/>
                  </a:cubicBezTo>
                  <a:cubicBezTo>
                    <a:pt x="4210" y="8900"/>
                    <a:pt x="4351" y="9098"/>
                    <a:pt x="4462" y="9313"/>
                  </a:cubicBezTo>
                  <a:cubicBezTo>
                    <a:pt x="4604" y="9574"/>
                    <a:pt x="4876" y="9734"/>
                    <a:pt x="5171" y="9734"/>
                  </a:cubicBezTo>
                  <a:lnTo>
                    <a:pt x="6965" y="9734"/>
                  </a:lnTo>
                  <a:cubicBezTo>
                    <a:pt x="7501" y="9734"/>
                    <a:pt x="7937" y="9299"/>
                    <a:pt x="7938" y="8761"/>
                  </a:cubicBezTo>
                  <a:lnTo>
                    <a:pt x="7938" y="6652"/>
                  </a:lnTo>
                  <a:cubicBezTo>
                    <a:pt x="7938" y="6338"/>
                    <a:pt x="7684" y="6084"/>
                    <a:pt x="7370" y="6084"/>
                  </a:cubicBezTo>
                  <a:cubicBezTo>
                    <a:pt x="7282" y="6084"/>
                    <a:pt x="7195" y="6106"/>
                    <a:pt x="7117" y="6146"/>
                  </a:cubicBezTo>
                  <a:cubicBezTo>
                    <a:pt x="7069" y="5876"/>
                    <a:pt x="6833" y="5679"/>
                    <a:pt x="6558" y="5679"/>
                  </a:cubicBezTo>
                  <a:cubicBezTo>
                    <a:pt x="6473" y="5679"/>
                    <a:pt x="6389" y="5699"/>
                    <a:pt x="6314" y="5737"/>
                  </a:cubicBezTo>
                  <a:cubicBezTo>
                    <a:pt x="6307" y="5604"/>
                    <a:pt x="6256" y="5480"/>
                    <a:pt x="6168" y="5382"/>
                  </a:cubicBezTo>
                  <a:cubicBezTo>
                    <a:pt x="6581" y="4806"/>
                    <a:pt x="6804" y="4115"/>
                    <a:pt x="6802" y="3408"/>
                  </a:cubicBezTo>
                  <a:cubicBezTo>
                    <a:pt x="6800" y="1527"/>
                    <a:pt x="5276" y="2"/>
                    <a:pt x="3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555939" y="3295055"/>
            <a:ext cx="356601" cy="433515"/>
            <a:chOff x="6448772" y="3405109"/>
            <a:chExt cx="312151" cy="381213"/>
          </a:xfrm>
        </p:grpSpPr>
        <p:sp>
          <p:nvSpPr>
            <p:cNvPr id="827" name="Google Shape;827;p48"/>
            <p:cNvSpPr/>
            <p:nvPr/>
          </p:nvSpPr>
          <p:spPr>
            <a:xfrm>
              <a:off x="6566429" y="3561920"/>
              <a:ext cx="187879" cy="218521"/>
            </a:xfrm>
            <a:custGeom>
              <a:avLst/>
              <a:gdLst/>
              <a:ahLst/>
              <a:cxnLst/>
              <a:rect l="l" t="t" r="r" b="b"/>
              <a:pathLst>
                <a:path w="4856" h="5648" extrusionOk="0">
                  <a:moveTo>
                    <a:pt x="4856" y="2727"/>
                  </a:moveTo>
                  <a:lnTo>
                    <a:pt x="4856" y="4836"/>
                  </a:lnTo>
                  <a:cubicBezTo>
                    <a:pt x="4856" y="5284"/>
                    <a:pt x="4493" y="5647"/>
                    <a:pt x="4045" y="5647"/>
                  </a:cubicBezTo>
                  <a:lnTo>
                    <a:pt x="2265" y="5647"/>
                  </a:lnTo>
                  <a:cubicBezTo>
                    <a:pt x="2265" y="5647"/>
                    <a:pt x="1894" y="5560"/>
                    <a:pt x="1776" y="5414"/>
                  </a:cubicBezTo>
                  <a:lnTo>
                    <a:pt x="1776" y="5413"/>
                  </a:lnTo>
                  <a:cubicBezTo>
                    <a:pt x="1741" y="5379"/>
                    <a:pt x="1716" y="5343"/>
                    <a:pt x="1696" y="5304"/>
                  </a:cubicBezTo>
                  <a:cubicBezTo>
                    <a:pt x="1577" y="5075"/>
                    <a:pt x="1426" y="4864"/>
                    <a:pt x="1247" y="4678"/>
                  </a:cubicBezTo>
                  <a:cubicBezTo>
                    <a:pt x="919" y="4365"/>
                    <a:pt x="571" y="4073"/>
                    <a:pt x="207" y="3805"/>
                  </a:cubicBezTo>
                  <a:cubicBezTo>
                    <a:pt x="77" y="3709"/>
                    <a:pt x="0" y="3556"/>
                    <a:pt x="0" y="3395"/>
                  </a:cubicBezTo>
                  <a:cubicBezTo>
                    <a:pt x="0" y="3214"/>
                    <a:pt x="95" y="3046"/>
                    <a:pt x="249" y="2954"/>
                  </a:cubicBezTo>
                  <a:cubicBezTo>
                    <a:pt x="403" y="2860"/>
                    <a:pt x="596" y="2855"/>
                    <a:pt x="755" y="2940"/>
                  </a:cubicBezTo>
                  <a:lnTo>
                    <a:pt x="1605" y="3372"/>
                  </a:lnTo>
                  <a:lnTo>
                    <a:pt x="1605" y="459"/>
                  </a:lnTo>
                  <a:cubicBezTo>
                    <a:pt x="1605" y="263"/>
                    <a:pt x="1739" y="90"/>
                    <a:pt x="1930" y="52"/>
                  </a:cubicBezTo>
                  <a:cubicBezTo>
                    <a:pt x="2193" y="1"/>
                    <a:pt x="2423" y="200"/>
                    <a:pt x="2423" y="453"/>
                  </a:cubicBezTo>
                  <a:lnTo>
                    <a:pt x="2423" y="1832"/>
                  </a:lnTo>
                  <a:cubicBezTo>
                    <a:pt x="2423" y="1606"/>
                    <a:pt x="2605" y="1424"/>
                    <a:pt x="2831" y="1424"/>
                  </a:cubicBezTo>
                  <a:cubicBezTo>
                    <a:pt x="2903" y="1423"/>
                    <a:pt x="2973" y="1442"/>
                    <a:pt x="3034" y="1477"/>
                  </a:cubicBezTo>
                  <a:cubicBezTo>
                    <a:pt x="3066" y="1495"/>
                    <a:pt x="3096" y="1517"/>
                    <a:pt x="3121" y="1542"/>
                  </a:cubicBezTo>
                  <a:cubicBezTo>
                    <a:pt x="3198" y="1619"/>
                    <a:pt x="3241" y="1723"/>
                    <a:pt x="3241" y="1832"/>
                  </a:cubicBezTo>
                  <a:lnTo>
                    <a:pt x="3241" y="2314"/>
                  </a:lnTo>
                  <a:cubicBezTo>
                    <a:pt x="3241" y="2089"/>
                    <a:pt x="3427" y="1908"/>
                    <a:pt x="3653" y="1915"/>
                  </a:cubicBezTo>
                  <a:cubicBezTo>
                    <a:pt x="3870" y="1923"/>
                    <a:pt x="4039" y="2107"/>
                    <a:pt x="4039" y="2325"/>
                  </a:cubicBezTo>
                  <a:lnTo>
                    <a:pt x="4039" y="2728"/>
                  </a:lnTo>
                  <a:cubicBezTo>
                    <a:pt x="4039" y="2503"/>
                    <a:pt x="4222" y="2322"/>
                    <a:pt x="4447" y="2322"/>
                  </a:cubicBezTo>
                  <a:cubicBezTo>
                    <a:pt x="4673" y="2322"/>
                    <a:pt x="4856" y="2503"/>
                    <a:pt x="4856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6703275" y="3650133"/>
              <a:ext cx="51071" cy="130308"/>
            </a:xfrm>
            <a:custGeom>
              <a:avLst/>
              <a:gdLst/>
              <a:ahLst/>
              <a:cxnLst/>
              <a:rect l="l" t="t" r="r" b="b"/>
              <a:pathLst>
                <a:path w="1320" h="3368" extrusionOk="0">
                  <a:moveTo>
                    <a:pt x="1199" y="159"/>
                  </a:moveTo>
                  <a:cubicBezTo>
                    <a:pt x="1054" y="16"/>
                    <a:pt x="823" y="1"/>
                    <a:pt x="660" y="123"/>
                  </a:cubicBezTo>
                  <a:cubicBezTo>
                    <a:pt x="676" y="135"/>
                    <a:pt x="691" y="147"/>
                    <a:pt x="704" y="159"/>
                  </a:cubicBezTo>
                  <a:cubicBezTo>
                    <a:pt x="782" y="236"/>
                    <a:pt x="825" y="340"/>
                    <a:pt x="825" y="447"/>
                  </a:cubicBezTo>
                  <a:lnTo>
                    <a:pt x="825" y="2556"/>
                  </a:lnTo>
                  <a:cubicBezTo>
                    <a:pt x="825" y="3004"/>
                    <a:pt x="456" y="3367"/>
                    <a:pt x="1" y="3367"/>
                  </a:cubicBezTo>
                  <a:lnTo>
                    <a:pt x="508" y="3367"/>
                  </a:lnTo>
                  <a:cubicBezTo>
                    <a:pt x="956" y="3367"/>
                    <a:pt x="1319" y="3004"/>
                    <a:pt x="1319" y="2556"/>
                  </a:cubicBezTo>
                  <a:lnTo>
                    <a:pt x="1319" y="447"/>
                  </a:lnTo>
                  <a:cubicBezTo>
                    <a:pt x="1320" y="340"/>
                    <a:pt x="1277" y="236"/>
                    <a:pt x="1199" y="159"/>
                  </a:cubicBezTo>
                  <a:close/>
                </a:path>
              </a:pathLst>
            </a:custGeom>
            <a:solidFill>
              <a:srgbClr val="3676F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6448772" y="3405109"/>
              <a:ext cx="262086" cy="273074"/>
            </a:xfrm>
            <a:custGeom>
              <a:avLst/>
              <a:gdLst/>
              <a:ahLst/>
              <a:cxnLst/>
              <a:rect l="l" t="t" r="r" b="b"/>
              <a:pathLst>
                <a:path w="6774" h="7058" extrusionOk="0">
                  <a:moveTo>
                    <a:pt x="6772" y="3522"/>
                  </a:moveTo>
                  <a:cubicBezTo>
                    <a:pt x="6773" y="4247"/>
                    <a:pt x="6527" y="4952"/>
                    <a:pt x="6075" y="5522"/>
                  </a:cubicBezTo>
                  <a:cubicBezTo>
                    <a:pt x="6013" y="5486"/>
                    <a:pt x="5944" y="5468"/>
                    <a:pt x="5872" y="5468"/>
                  </a:cubicBezTo>
                  <a:cubicBezTo>
                    <a:pt x="5646" y="5468"/>
                    <a:pt x="5464" y="5650"/>
                    <a:pt x="5464" y="5874"/>
                  </a:cubicBezTo>
                  <a:lnTo>
                    <a:pt x="5464" y="4503"/>
                  </a:lnTo>
                  <a:cubicBezTo>
                    <a:pt x="5464" y="4308"/>
                    <a:pt x="5329" y="4135"/>
                    <a:pt x="5137" y="4097"/>
                  </a:cubicBezTo>
                  <a:cubicBezTo>
                    <a:pt x="4876" y="4047"/>
                    <a:pt x="4646" y="4244"/>
                    <a:pt x="4646" y="4495"/>
                  </a:cubicBezTo>
                  <a:lnTo>
                    <a:pt x="4646" y="6564"/>
                  </a:lnTo>
                  <a:lnTo>
                    <a:pt x="4639" y="6564"/>
                  </a:lnTo>
                  <a:cubicBezTo>
                    <a:pt x="3300" y="7057"/>
                    <a:pt x="1792" y="6630"/>
                    <a:pt x="917" y="5509"/>
                  </a:cubicBezTo>
                  <a:cubicBezTo>
                    <a:pt x="41" y="4388"/>
                    <a:pt x="0" y="2833"/>
                    <a:pt x="816" y="1668"/>
                  </a:cubicBezTo>
                  <a:cubicBezTo>
                    <a:pt x="1633" y="505"/>
                    <a:pt x="3116" y="1"/>
                    <a:pt x="4480" y="425"/>
                  </a:cubicBezTo>
                  <a:cubicBezTo>
                    <a:pt x="5844" y="850"/>
                    <a:pt x="6772" y="2104"/>
                    <a:pt x="6772" y="35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6575637" y="3563274"/>
              <a:ext cx="60008" cy="103689"/>
            </a:xfrm>
            <a:custGeom>
              <a:avLst/>
              <a:gdLst/>
              <a:ahLst/>
              <a:cxnLst/>
              <a:rect l="l" t="t" r="r" b="b"/>
              <a:pathLst>
                <a:path w="1551" h="2680" extrusionOk="0">
                  <a:moveTo>
                    <a:pt x="1304" y="2"/>
                  </a:moveTo>
                  <a:cubicBezTo>
                    <a:pt x="1195" y="1"/>
                    <a:pt x="1090" y="44"/>
                    <a:pt x="1012" y="119"/>
                  </a:cubicBezTo>
                  <a:cubicBezTo>
                    <a:pt x="935" y="196"/>
                    <a:pt x="891" y="299"/>
                    <a:pt x="892" y="407"/>
                  </a:cubicBezTo>
                  <a:lnTo>
                    <a:pt x="892" y="2476"/>
                  </a:lnTo>
                  <a:lnTo>
                    <a:pt x="886" y="2476"/>
                  </a:lnTo>
                  <a:cubicBezTo>
                    <a:pt x="601" y="2580"/>
                    <a:pt x="303" y="2644"/>
                    <a:pt x="1" y="2667"/>
                  </a:cubicBezTo>
                  <a:cubicBezTo>
                    <a:pt x="77" y="2672"/>
                    <a:pt x="155" y="2678"/>
                    <a:pt x="233" y="2678"/>
                  </a:cubicBezTo>
                  <a:cubicBezTo>
                    <a:pt x="624" y="2679"/>
                    <a:pt x="1013" y="2610"/>
                    <a:pt x="1379" y="2476"/>
                  </a:cubicBezTo>
                  <a:lnTo>
                    <a:pt x="1387" y="2476"/>
                  </a:lnTo>
                  <a:lnTo>
                    <a:pt x="1387" y="407"/>
                  </a:lnTo>
                  <a:cubicBezTo>
                    <a:pt x="1386" y="299"/>
                    <a:pt x="1430" y="196"/>
                    <a:pt x="1506" y="119"/>
                  </a:cubicBezTo>
                  <a:cubicBezTo>
                    <a:pt x="1520" y="107"/>
                    <a:pt x="1535" y="95"/>
                    <a:pt x="1550" y="84"/>
                  </a:cubicBezTo>
                  <a:cubicBezTo>
                    <a:pt x="1480" y="31"/>
                    <a:pt x="1393" y="2"/>
                    <a:pt x="130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575405" y="3416136"/>
              <a:ext cx="143346" cy="216625"/>
            </a:xfrm>
            <a:custGeom>
              <a:avLst/>
              <a:gdLst/>
              <a:ahLst/>
              <a:cxnLst/>
              <a:rect l="l" t="t" r="r" b="b"/>
              <a:pathLst>
                <a:path w="3705" h="5599" extrusionOk="0">
                  <a:moveTo>
                    <a:pt x="244" y="1"/>
                  </a:moveTo>
                  <a:cubicBezTo>
                    <a:pt x="162" y="1"/>
                    <a:pt x="81" y="8"/>
                    <a:pt x="0" y="14"/>
                  </a:cubicBezTo>
                  <a:cubicBezTo>
                    <a:pt x="1194" y="102"/>
                    <a:pt x="2242" y="841"/>
                    <a:pt x="2725" y="1937"/>
                  </a:cubicBezTo>
                  <a:cubicBezTo>
                    <a:pt x="3208" y="3032"/>
                    <a:pt x="3050" y="4303"/>
                    <a:pt x="2310" y="5245"/>
                  </a:cubicBezTo>
                  <a:cubicBezTo>
                    <a:pt x="2274" y="5225"/>
                    <a:pt x="2233" y="5211"/>
                    <a:pt x="2191" y="5202"/>
                  </a:cubicBezTo>
                  <a:lnTo>
                    <a:pt x="2191" y="5598"/>
                  </a:lnTo>
                  <a:cubicBezTo>
                    <a:pt x="2191" y="5491"/>
                    <a:pt x="2234" y="5387"/>
                    <a:pt x="2309" y="5311"/>
                  </a:cubicBezTo>
                  <a:cubicBezTo>
                    <a:pt x="2385" y="5236"/>
                    <a:pt x="2489" y="5193"/>
                    <a:pt x="2596" y="5193"/>
                  </a:cubicBezTo>
                  <a:cubicBezTo>
                    <a:pt x="2666" y="5193"/>
                    <a:pt x="2737" y="5211"/>
                    <a:pt x="2798" y="5246"/>
                  </a:cubicBezTo>
                  <a:cubicBezTo>
                    <a:pt x="3563" y="4270"/>
                    <a:pt x="3705" y="2941"/>
                    <a:pt x="3161" y="1825"/>
                  </a:cubicBezTo>
                  <a:cubicBezTo>
                    <a:pt x="2618" y="709"/>
                    <a:pt x="1485" y="0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6497057" y="3453820"/>
              <a:ext cx="176388" cy="167953"/>
            </a:xfrm>
            <a:custGeom>
              <a:avLst/>
              <a:gdLst/>
              <a:ahLst/>
              <a:cxnLst/>
              <a:rect l="l" t="t" r="r" b="b"/>
              <a:pathLst>
                <a:path w="4559" h="4341" extrusionOk="0">
                  <a:moveTo>
                    <a:pt x="4501" y="1804"/>
                  </a:moveTo>
                  <a:lnTo>
                    <a:pt x="3505" y="2776"/>
                  </a:lnTo>
                  <a:lnTo>
                    <a:pt x="3535" y="2958"/>
                  </a:lnTo>
                  <a:cubicBezTo>
                    <a:pt x="3460" y="3034"/>
                    <a:pt x="3417" y="3137"/>
                    <a:pt x="3418" y="3245"/>
                  </a:cubicBezTo>
                  <a:lnTo>
                    <a:pt x="3418" y="4264"/>
                  </a:lnTo>
                  <a:lnTo>
                    <a:pt x="2280" y="3668"/>
                  </a:lnTo>
                  <a:lnTo>
                    <a:pt x="1049" y="4313"/>
                  </a:lnTo>
                  <a:cubicBezTo>
                    <a:pt x="995" y="4341"/>
                    <a:pt x="931" y="4336"/>
                    <a:pt x="882" y="4302"/>
                  </a:cubicBezTo>
                  <a:cubicBezTo>
                    <a:pt x="833" y="4266"/>
                    <a:pt x="808" y="4207"/>
                    <a:pt x="819" y="4147"/>
                  </a:cubicBezTo>
                  <a:lnTo>
                    <a:pt x="1054" y="2777"/>
                  </a:lnTo>
                  <a:lnTo>
                    <a:pt x="58" y="1805"/>
                  </a:lnTo>
                  <a:cubicBezTo>
                    <a:pt x="15" y="1763"/>
                    <a:pt x="1" y="1700"/>
                    <a:pt x="19" y="1643"/>
                  </a:cubicBezTo>
                  <a:cubicBezTo>
                    <a:pt x="37" y="1586"/>
                    <a:pt x="87" y="1544"/>
                    <a:pt x="147" y="1536"/>
                  </a:cubicBezTo>
                  <a:lnTo>
                    <a:pt x="1522" y="1336"/>
                  </a:lnTo>
                  <a:lnTo>
                    <a:pt x="2137" y="89"/>
                  </a:lnTo>
                  <a:cubicBezTo>
                    <a:pt x="2164" y="34"/>
                    <a:pt x="2219" y="1"/>
                    <a:pt x="2279" y="1"/>
                  </a:cubicBezTo>
                  <a:cubicBezTo>
                    <a:pt x="2339" y="1"/>
                    <a:pt x="2394" y="34"/>
                    <a:pt x="2421" y="89"/>
                  </a:cubicBezTo>
                  <a:lnTo>
                    <a:pt x="3035" y="1336"/>
                  </a:lnTo>
                  <a:lnTo>
                    <a:pt x="4413" y="1536"/>
                  </a:lnTo>
                  <a:cubicBezTo>
                    <a:pt x="4472" y="1544"/>
                    <a:pt x="4521" y="1586"/>
                    <a:pt x="4539" y="1643"/>
                  </a:cubicBezTo>
                  <a:cubicBezTo>
                    <a:pt x="4558" y="1700"/>
                    <a:pt x="4543" y="1762"/>
                    <a:pt x="4501" y="18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6574940" y="3453820"/>
              <a:ext cx="99201" cy="164974"/>
            </a:xfrm>
            <a:custGeom>
              <a:avLst/>
              <a:gdLst/>
              <a:ahLst/>
              <a:cxnLst/>
              <a:rect l="l" t="t" r="r" b="b"/>
              <a:pathLst>
                <a:path w="2564" h="4264" extrusionOk="0">
                  <a:moveTo>
                    <a:pt x="910" y="3352"/>
                  </a:moveTo>
                  <a:lnTo>
                    <a:pt x="910" y="4008"/>
                  </a:lnTo>
                  <a:lnTo>
                    <a:pt x="1404" y="4264"/>
                  </a:lnTo>
                  <a:lnTo>
                    <a:pt x="1404" y="3245"/>
                  </a:lnTo>
                  <a:cubicBezTo>
                    <a:pt x="1404" y="3138"/>
                    <a:pt x="1447" y="3034"/>
                    <a:pt x="1524" y="2958"/>
                  </a:cubicBezTo>
                  <a:lnTo>
                    <a:pt x="1493" y="2776"/>
                  </a:lnTo>
                  <a:lnTo>
                    <a:pt x="2505" y="1805"/>
                  </a:lnTo>
                  <a:cubicBezTo>
                    <a:pt x="2548" y="1763"/>
                    <a:pt x="2564" y="1700"/>
                    <a:pt x="2545" y="1643"/>
                  </a:cubicBezTo>
                  <a:cubicBezTo>
                    <a:pt x="2526" y="1586"/>
                    <a:pt x="2476" y="1544"/>
                    <a:pt x="2416" y="1536"/>
                  </a:cubicBezTo>
                  <a:lnTo>
                    <a:pt x="1017" y="1336"/>
                  </a:lnTo>
                  <a:lnTo>
                    <a:pt x="392" y="88"/>
                  </a:lnTo>
                  <a:cubicBezTo>
                    <a:pt x="365" y="34"/>
                    <a:pt x="309" y="1"/>
                    <a:pt x="249" y="1"/>
                  </a:cubicBezTo>
                  <a:cubicBezTo>
                    <a:pt x="188" y="1"/>
                    <a:pt x="131" y="34"/>
                    <a:pt x="104" y="88"/>
                  </a:cubicBezTo>
                  <a:lnTo>
                    <a:pt x="1" y="293"/>
                  </a:lnTo>
                  <a:lnTo>
                    <a:pt x="523" y="1334"/>
                  </a:lnTo>
                  <a:lnTo>
                    <a:pt x="1921" y="1534"/>
                  </a:lnTo>
                  <a:cubicBezTo>
                    <a:pt x="1981" y="1543"/>
                    <a:pt x="2032" y="1584"/>
                    <a:pt x="2050" y="1642"/>
                  </a:cubicBezTo>
                  <a:cubicBezTo>
                    <a:pt x="2069" y="1699"/>
                    <a:pt x="2054" y="1762"/>
                    <a:pt x="2011" y="1804"/>
                  </a:cubicBezTo>
                  <a:lnTo>
                    <a:pt x="1267" y="2517"/>
                  </a:lnTo>
                  <a:cubicBezTo>
                    <a:pt x="1093" y="2685"/>
                    <a:pt x="974" y="2901"/>
                    <a:pt x="930" y="3137"/>
                  </a:cubicBezTo>
                  <a:cubicBezTo>
                    <a:pt x="916" y="3209"/>
                    <a:pt x="910" y="3281"/>
                    <a:pt x="910" y="3352"/>
                  </a:cubicBezTo>
                  <a:close/>
                </a:path>
              </a:pathLst>
            </a:custGeom>
            <a:solidFill>
              <a:srgbClr val="3676F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459451" y="3416175"/>
              <a:ext cx="135686" cy="251059"/>
            </a:xfrm>
            <a:custGeom>
              <a:avLst/>
              <a:gdLst/>
              <a:ahLst/>
              <a:cxnLst/>
              <a:rect l="l" t="t" r="r" b="b"/>
              <a:pathLst>
                <a:path w="3507" h="6489" extrusionOk="0">
                  <a:moveTo>
                    <a:pt x="3020" y="6477"/>
                  </a:moveTo>
                  <a:cubicBezTo>
                    <a:pt x="3096" y="6483"/>
                    <a:pt x="3172" y="6489"/>
                    <a:pt x="3249" y="6489"/>
                  </a:cubicBezTo>
                  <a:cubicBezTo>
                    <a:pt x="3336" y="6489"/>
                    <a:pt x="3422" y="6484"/>
                    <a:pt x="3507" y="6477"/>
                  </a:cubicBezTo>
                  <a:cubicBezTo>
                    <a:pt x="1812" y="6359"/>
                    <a:pt x="495" y="4951"/>
                    <a:pt x="491" y="3251"/>
                  </a:cubicBezTo>
                  <a:cubicBezTo>
                    <a:pt x="488" y="1551"/>
                    <a:pt x="1797" y="138"/>
                    <a:pt x="3493" y="12"/>
                  </a:cubicBezTo>
                  <a:cubicBezTo>
                    <a:pt x="3411" y="5"/>
                    <a:pt x="3331" y="0"/>
                    <a:pt x="3249" y="0"/>
                  </a:cubicBezTo>
                  <a:cubicBezTo>
                    <a:pt x="3167" y="0"/>
                    <a:pt x="3087" y="7"/>
                    <a:pt x="3006" y="13"/>
                  </a:cubicBezTo>
                  <a:cubicBezTo>
                    <a:pt x="1311" y="138"/>
                    <a:pt x="0" y="1552"/>
                    <a:pt x="5" y="3252"/>
                  </a:cubicBezTo>
                  <a:cubicBezTo>
                    <a:pt x="8" y="4952"/>
                    <a:pt x="1325" y="6359"/>
                    <a:pt x="3020" y="6478"/>
                  </a:cubicBezTo>
                  <a:lnTo>
                    <a:pt x="3020" y="6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565577" y="3672535"/>
              <a:ext cx="108177" cy="107945"/>
            </a:xfrm>
            <a:custGeom>
              <a:avLst/>
              <a:gdLst/>
              <a:ahLst/>
              <a:cxnLst/>
              <a:rect l="l" t="t" r="r" b="b"/>
              <a:pathLst>
                <a:path w="2796" h="2790" extrusionOk="0">
                  <a:moveTo>
                    <a:pt x="1722" y="2449"/>
                  </a:moveTo>
                  <a:cubicBezTo>
                    <a:pt x="1743" y="2488"/>
                    <a:pt x="1768" y="2525"/>
                    <a:pt x="1798" y="2557"/>
                  </a:cubicBezTo>
                  <a:lnTo>
                    <a:pt x="1798" y="2559"/>
                  </a:lnTo>
                  <a:cubicBezTo>
                    <a:pt x="1923" y="2705"/>
                    <a:pt x="2107" y="2789"/>
                    <a:pt x="2301" y="2788"/>
                  </a:cubicBezTo>
                  <a:lnTo>
                    <a:pt x="2795" y="2788"/>
                  </a:lnTo>
                  <a:cubicBezTo>
                    <a:pt x="2601" y="2789"/>
                    <a:pt x="2417" y="2705"/>
                    <a:pt x="2292" y="2559"/>
                  </a:cubicBezTo>
                  <a:lnTo>
                    <a:pt x="2292" y="2558"/>
                  </a:lnTo>
                  <a:cubicBezTo>
                    <a:pt x="2263" y="2525"/>
                    <a:pt x="2238" y="2488"/>
                    <a:pt x="2217" y="2449"/>
                  </a:cubicBezTo>
                  <a:cubicBezTo>
                    <a:pt x="2096" y="2220"/>
                    <a:pt x="1943" y="2009"/>
                    <a:pt x="1760" y="1823"/>
                  </a:cubicBezTo>
                  <a:cubicBezTo>
                    <a:pt x="1427" y="1510"/>
                    <a:pt x="1074" y="1218"/>
                    <a:pt x="704" y="951"/>
                  </a:cubicBezTo>
                  <a:cubicBezTo>
                    <a:pt x="572" y="854"/>
                    <a:pt x="495" y="702"/>
                    <a:pt x="495" y="540"/>
                  </a:cubicBezTo>
                  <a:cubicBezTo>
                    <a:pt x="496" y="434"/>
                    <a:pt x="528" y="331"/>
                    <a:pt x="589" y="245"/>
                  </a:cubicBezTo>
                  <a:cubicBezTo>
                    <a:pt x="635" y="178"/>
                    <a:pt x="698" y="124"/>
                    <a:pt x="772" y="88"/>
                  </a:cubicBezTo>
                  <a:lnTo>
                    <a:pt x="767" y="85"/>
                  </a:lnTo>
                  <a:cubicBezTo>
                    <a:pt x="605" y="0"/>
                    <a:pt x="410" y="5"/>
                    <a:pt x="253" y="99"/>
                  </a:cubicBezTo>
                  <a:cubicBezTo>
                    <a:pt x="96" y="191"/>
                    <a:pt x="0" y="359"/>
                    <a:pt x="1" y="540"/>
                  </a:cubicBezTo>
                  <a:cubicBezTo>
                    <a:pt x="0" y="702"/>
                    <a:pt x="78" y="854"/>
                    <a:pt x="210" y="951"/>
                  </a:cubicBezTo>
                  <a:cubicBezTo>
                    <a:pt x="581" y="1218"/>
                    <a:pt x="934" y="1510"/>
                    <a:pt x="1267" y="1823"/>
                  </a:cubicBezTo>
                  <a:cubicBezTo>
                    <a:pt x="1448" y="2009"/>
                    <a:pt x="1603" y="2219"/>
                    <a:pt x="1722" y="2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6453183" y="3489995"/>
              <a:ext cx="21976" cy="51380"/>
            </a:xfrm>
            <a:custGeom>
              <a:avLst/>
              <a:gdLst/>
              <a:ahLst/>
              <a:cxnLst/>
              <a:rect l="l" t="t" r="r" b="b"/>
              <a:pathLst>
                <a:path w="568" h="1328" extrusionOk="0">
                  <a:moveTo>
                    <a:pt x="269" y="0"/>
                  </a:moveTo>
                  <a:lnTo>
                    <a:pt x="568" y="126"/>
                  </a:lnTo>
                  <a:cubicBezTo>
                    <a:pt x="408" y="506"/>
                    <a:pt x="325" y="915"/>
                    <a:pt x="325" y="1328"/>
                  </a:cubicBezTo>
                  <a:lnTo>
                    <a:pt x="1" y="1328"/>
                  </a:lnTo>
                  <a:cubicBezTo>
                    <a:pt x="1" y="872"/>
                    <a:pt x="92" y="42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454073" y="3510462"/>
              <a:ext cx="15863" cy="12574"/>
            </a:xfrm>
            <a:custGeom>
              <a:avLst/>
              <a:gdLst/>
              <a:ahLst/>
              <a:cxnLst/>
              <a:rect l="l" t="t" r="r" b="b"/>
              <a:pathLst>
                <a:path w="410" h="325" extrusionOk="0">
                  <a:moveTo>
                    <a:pt x="209" y="325"/>
                  </a:moveTo>
                  <a:cubicBezTo>
                    <a:pt x="90" y="325"/>
                    <a:pt x="1" y="198"/>
                    <a:pt x="70" y="72"/>
                  </a:cubicBezTo>
                  <a:cubicBezTo>
                    <a:pt x="95" y="27"/>
                    <a:pt x="144" y="0"/>
                    <a:pt x="196" y="0"/>
                  </a:cubicBezTo>
                  <a:lnTo>
                    <a:pt x="214" y="0"/>
                  </a:lnTo>
                  <a:cubicBezTo>
                    <a:pt x="273" y="0"/>
                    <a:pt x="328" y="32"/>
                    <a:pt x="354" y="87"/>
                  </a:cubicBezTo>
                  <a:cubicBezTo>
                    <a:pt x="409" y="206"/>
                    <a:pt x="323" y="325"/>
                    <a:pt x="20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452370" y="3409675"/>
              <a:ext cx="308553" cy="376647"/>
            </a:xfrm>
            <a:custGeom>
              <a:avLst/>
              <a:gdLst/>
              <a:ahLst/>
              <a:cxnLst/>
              <a:rect l="l" t="t" r="r" b="b"/>
              <a:pathLst>
                <a:path w="7975" h="9735" extrusionOk="0">
                  <a:moveTo>
                    <a:pt x="3422" y="1301"/>
                  </a:moveTo>
                  <a:lnTo>
                    <a:pt x="4036" y="2549"/>
                  </a:lnTo>
                  <a:cubicBezTo>
                    <a:pt x="4060" y="2597"/>
                    <a:pt x="4105" y="2630"/>
                    <a:pt x="4159" y="2638"/>
                  </a:cubicBezTo>
                  <a:lnTo>
                    <a:pt x="5534" y="2829"/>
                  </a:lnTo>
                  <a:lnTo>
                    <a:pt x="4538" y="3803"/>
                  </a:lnTo>
                  <a:cubicBezTo>
                    <a:pt x="4499" y="3839"/>
                    <a:pt x="4482" y="3893"/>
                    <a:pt x="4491" y="3945"/>
                  </a:cubicBezTo>
                  <a:lnTo>
                    <a:pt x="4510" y="4056"/>
                  </a:lnTo>
                  <a:cubicBezTo>
                    <a:pt x="4439" y="4152"/>
                    <a:pt x="4402" y="4268"/>
                    <a:pt x="4400" y="4386"/>
                  </a:cubicBezTo>
                  <a:lnTo>
                    <a:pt x="4400" y="5137"/>
                  </a:lnTo>
                  <a:lnTo>
                    <a:pt x="3502" y="4665"/>
                  </a:lnTo>
                  <a:cubicBezTo>
                    <a:pt x="3478" y="4652"/>
                    <a:pt x="3452" y="4646"/>
                    <a:pt x="3426" y="4646"/>
                  </a:cubicBezTo>
                  <a:cubicBezTo>
                    <a:pt x="3400" y="4646"/>
                    <a:pt x="3374" y="4652"/>
                    <a:pt x="3350" y="4665"/>
                  </a:cubicBezTo>
                  <a:lnTo>
                    <a:pt x="2124" y="5316"/>
                  </a:lnTo>
                  <a:lnTo>
                    <a:pt x="2359" y="3945"/>
                  </a:lnTo>
                  <a:cubicBezTo>
                    <a:pt x="2369" y="3893"/>
                    <a:pt x="2351" y="3839"/>
                    <a:pt x="2313" y="3801"/>
                  </a:cubicBezTo>
                  <a:lnTo>
                    <a:pt x="1315" y="2836"/>
                  </a:lnTo>
                  <a:lnTo>
                    <a:pt x="2692" y="2638"/>
                  </a:lnTo>
                  <a:cubicBezTo>
                    <a:pt x="2745" y="2630"/>
                    <a:pt x="2791" y="2597"/>
                    <a:pt x="2814" y="2549"/>
                  </a:cubicBezTo>
                  <a:lnTo>
                    <a:pt x="3422" y="1301"/>
                  </a:lnTo>
                  <a:close/>
                  <a:moveTo>
                    <a:pt x="4402" y="6676"/>
                  </a:moveTo>
                  <a:lnTo>
                    <a:pt x="4402" y="7044"/>
                  </a:lnTo>
                  <a:lnTo>
                    <a:pt x="3885" y="6786"/>
                  </a:lnTo>
                  <a:cubicBezTo>
                    <a:pt x="4059" y="6763"/>
                    <a:pt x="4232" y="6726"/>
                    <a:pt x="4402" y="6676"/>
                  </a:cubicBezTo>
                  <a:close/>
                  <a:moveTo>
                    <a:pt x="4971" y="4139"/>
                  </a:moveTo>
                  <a:cubicBezTo>
                    <a:pt x="5108" y="4139"/>
                    <a:pt x="5218" y="4248"/>
                    <a:pt x="5218" y="4382"/>
                  </a:cubicBezTo>
                  <a:lnTo>
                    <a:pt x="5218" y="7139"/>
                  </a:lnTo>
                  <a:cubicBezTo>
                    <a:pt x="5218" y="7225"/>
                    <a:pt x="5284" y="7300"/>
                    <a:pt x="5370" y="7306"/>
                  </a:cubicBezTo>
                  <a:cubicBezTo>
                    <a:pt x="5373" y="7306"/>
                    <a:pt x="5377" y="7306"/>
                    <a:pt x="5381" y="7306"/>
                  </a:cubicBezTo>
                  <a:cubicBezTo>
                    <a:pt x="5470" y="7306"/>
                    <a:pt x="5542" y="7234"/>
                    <a:pt x="5542" y="7145"/>
                  </a:cubicBezTo>
                  <a:lnTo>
                    <a:pt x="5542" y="5769"/>
                  </a:lnTo>
                  <a:cubicBezTo>
                    <a:pt x="5542" y="5657"/>
                    <a:pt x="5616" y="5554"/>
                    <a:pt x="5727" y="5528"/>
                  </a:cubicBezTo>
                  <a:cubicBezTo>
                    <a:pt x="5748" y="5523"/>
                    <a:pt x="5769" y="5520"/>
                    <a:pt x="5789" y="5520"/>
                  </a:cubicBezTo>
                  <a:cubicBezTo>
                    <a:pt x="5926" y="5520"/>
                    <a:pt x="6036" y="5631"/>
                    <a:pt x="6036" y="5767"/>
                  </a:cubicBezTo>
                  <a:lnTo>
                    <a:pt x="6036" y="7144"/>
                  </a:lnTo>
                  <a:cubicBezTo>
                    <a:pt x="6036" y="7225"/>
                    <a:pt x="6097" y="7296"/>
                    <a:pt x="6179" y="7301"/>
                  </a:cubicBezTo>
                  <a:cubicBezTo>
                    <a:pt x="6182" y="7302"/>
                    <a:pt x="6185" y="7302"/>
                    <a:pt x="6189" y="7302"/>
                  </a:cubicBezTo>
                  <a:cubicBezTo>
                    <a:pt x="6273" y="7302"/>
                    <a:pt x="6340" y="7233"/>
                    <a:pt x="6340" y="7149"/>
                  </a:cubicBezTo>
                  <a:lnTo>
                    <a:pt x="6340" y="6257"/>
                  </a:lnTo>
                  <a:cubicBezTo>
                    <a:pt x="6340" y="6143"/>
                    <a:pt x="6416" y="6041"/>
                    <a:pt x="6525" y="6014"/>
                  </a:cubicBezTo>
                  <a:cubicBezTo>
                    <a:pt x="6546" y="6009"/>
                    <a:pt x="6567" y="6006"/>
                    <a:pt x="6587" y="6006"/>
                  </a:cubicBezTo>
                  <a:cubicBezTo>
                    <a:pt x="6724" y="6006"/>
                    <a:pt x="6835" y="6117"/>
                    <a:pt x="6835" y="6253"/>
                  </a:cubicBezTo>
                  <a:lnTo>
                    <a:pt x="6835" y="7139"/>
                  </a:lnTo>
                  <a:cubicBezTo>
                    <a:pt x="6835" y="7225"/>
                    <a:pt x="6900" y="7300"/>
                    <a:pt x="6986" y="7306"/>
                  </a:cubicBezTo>
                  <a:cubicBezTo>
                    <a:pt x="6989" y="7306"/>
                    <a:pt x="6993" y="7306"/>
                    <a:pt x="6997" y="7306"/>
                  </a:cubicBezTo>
                  <a:cubicBezTo>
                    <a:pt x="7086" y="7306"/>
                    <a:pt x="7158" y="7234"/>
                    <a:pt x="7158" y="7145"/>
                  </a:cubicBezTo>
                  <a:lnTo>
                    <a:pt x="7158" y="6659"/>
                  </a:lnTo>
                  <a:cubicBezTo>
                    <a:pt x="7158" y="6545"/>
                    <a:pt x="7234" y="6443"/>
                    <a:pt x="7344" y="6417"/>
                  </a:cubicBezTo>
                  <a:cubicBezTo>
                    <a:pt x="7365" y="6412"/>
                    <a:pt x="7385" y="6410"/>
                    <a:pt x="7405" y="6410"/>
                  </a:cubicBezTo>
                  <a:cubicBezTo>
                    <a:pt x="7542" y="6410"/>
                    <a:pt x="7653" y="6519"/>
                    <a:pt x="7653" y="6653"/>
                  </a:cubicBezTo>
                  <a:lnTo>
                    <a:pt x="7653" y="8762"/>
                  </a:lnTo>
                  <a:cubicBezTo>
                    <a:pt x="7653" y="9120"/>
                    <a:pt x="7362" y="9411"/>
                    <a:pt x="7004" y="9411"/>
                  </a:cubicBezTo>
                  <a:lnTo>
                    <a:pt x="5218" y="9411"/>
                  </a:lnTo>
                  <a:cubicBezTo>
                    <a:pt x="5038" y="9411"/>
                    <a:pt x="4871" y="9313"/>
                    <a:pt x="4784" y="9157"/>
                  </a:cubicBezTo>
                  <a:cubicBezTo>
                    <a:pt x="4656" y="8913"/>
                    <a:pt x="4493" y="8690"/>
                    <a:pt x="4300" y="8492"/>
                  </a:cubicBezTo>
                  <a:cubicBezTo>
                    <a:pt x="3962" y="8175"/>
                    <a:pt x="3602" y="7878"/>
                    <a:pt x="3226" y="7605"/>
                  </a:cubicBezTo>
                  <a:cubicBezTo>
                    <a:pt x="3136" y="7540"/>
                    <a:pt x="3083" y="7435"/>
                    <a:pt x="3084" y="7324"/>
                  </a:cubicBezTo>
                  <a:cubicBezTo>
                    <a:pt x="3084" y="7252"/>
                    <a:pt x="3107" y="7181"/>
                    <a:pt x="3149" y="7121"/>
                  </a:cubicBezTo>
                  <a:cubicBezTo>
                    <a:pt x="3219" y="7026"/>
                    <a:pt x="3329" y="6974"/>
                    <a:pt x="3442" y="6974"/>
                  </a:cubicBezTo>
                  <a:cubicBezTo>
                    <a:pt x="3500" y="6974"/>
                    <a:pt x="3558" y="6988"/>
                    <a:pt x="3612" y="7016"/>
                  </a:cubicBezTo>
                  <a:lnTo>
                    <a:pt x="4486" y="7448"/>
                  </a:lnTo>
                  <a:cubicBezTo>
                    <a:pt x="4508" y="7459"/>
                    <a:pt x="4532" y="7464"/>
                    <a:pt x="4557" y="7464"/>
                  </a:cubicBezTo>
                  <a:cubicBezTo>
                    <a:pt x="4587" y="7464"/>
                    <a:pt x="4618" y="7455"/>
                    <a:pt x="4645" y="7439"/>
                  </a:cubicBezTo>
                  <a:cubicBezTo>
                    <a:pt x="4693" y="7410"/>
                    <a:pt x="4723" y="7358"/>
                    <a:pt x="4724" y="7301"/>
                  </a:cubicBezTo>
                  <a:lnTo>
                    <a:pt x="4724" y="4387"/>
                  </a:lnTo>
                  <a:cubicBezTo>
                    <a:pt x="4724" y="4274"/>
                    <a:pt x="4800" y="4172"/>
                    <a:pt x="4910" y="4146"/>
                  </a:cubicBezTo>
                  <a:cubicBezTo>
                    <a:pt x="4931" y="4141"/>
                    <a:pt x="4951" y="4139"/>
                    <a:pt x="4971" y="4139"/>
                  </a:cubicBezTo>
                  <a:close/>
                  <a:moveTo>
                    <a:pt x="3432" y="0"/>
                  </a:moveTo>
                  <a:cubicBezTo>
                    <a:pt x="3100" y="4"/>
                    <a:pt x="2770" y="54"/>
                    <a:pt x="2449" y="146"/>
                  </a:cubicBezTo>
                  <a:cubicBezTo>
                    <a:pt x="2132" y="245"/>
                    <a:pt x="1830" y="387"/>
                    <a:pt x="1551" y="568"/>
                  </a:cubicBezTo>
                  <a:cubicBezTo>
                    <a:pt x="1275" y="755"/>
                    <a:pt x="1027" y="978"/>
                    <a:pt x="811" y="1231"/>
                  </a:cubicBezTo>
                  <a:cubicBezTo>
                    <a:pt x="602" y="1490"/>
                    <a:pt x="428" y="1775"/>
                    <a:pt x="294" y="2079"/>
                  </a:cubicBezTo>
                  <a:cubicBezTo>
                    <a:pt x="278" y="2120"/>
                    <a:pt x="278" y="2167"/>
                    <a:pt x="296" y="2207"/>
                  </a:cubicBezTo>
                  <a:cubicBezTo>
                    <a:pt x="314" y="2247"/>
                    <a:pt x="346" y="2279"/>
                    <a:pt x="387" y="2295"/>
                  </a:cubicBezTo>
                  <a:cubicBezTo>
                    <a:pt x="406" y="2302"/>
                    <a:pt x="426" y="2306"/>
                    <a:pt x="446" y="2306"/>
                  </a:cubicBezTo>
                  <a:cubicBezTo>
                    <a:pt x="509" y="2306"/>
                    <a:pt x="568" y="2268"/>
                    <a:pt x="593" y="2206"/>
                  </a:cubicBezTo>
                  <a:cubicBezTo>
                    <a:pt x="715" y="1931"/>
                    <a:pt x="872" y="1673"/>
                    <a:pt x="1061" y="1439"/>
                  </a:cubicBezTo>
                  <a:cubicBezTo>
                    <a:pt x="1257" y="1210"/>
                    <a:pt x="1481" y="1007"/>
                    <a:pt x="1730" y="838"/>
                  </a:cubicBezTo>
                  <a:cubicBezTo>
                    <a:pt x="1982" y="674"/>
                    <a:pt x="2256" y="546"/>
                    <a:pt x="2544" y="456"/>
                  </a:cubicBezTo>
                  <a:cubicBezTo>
                    <a:pt x="2833" y="373"/>
                    <a:pt x="3132" y="329"/>
                    <a:pt x="3433" y="325"/>
                  </a:cubicBezTo>
                  <a:cubicBezTo>
                    <a:pt x="5134" y="327"/>
                    <a:pt x="6513" y="1706"/>
                    <a:pt x="6515" y="3407"/>
                  </a:cubicBezTo>
                  <a:cubicBezTo>
                    <a:pt x="6516" y="4056"/>
                    <a:pt x="6311" y="4688"/>
                    <a:pt x="5927" y="5212"/>
                  </a:cubicBezTo>
                  <a:cubicBezTo>
                    <a:pt x="5880" y="5198"/>
                    <a:pt x="5831" y="5191"/>
                    <a:pt x="5782" y="5191"/>
                  </a:cubicBezTo>
                  <a:cubicBezTo>
                    <a:pt x="5700" y="5191"/>
                    <a:pt x="5617" y="5211"/>
                    <a:pt x="5542" y="5248"/>
                  </a:cubicBezTo>
                  <a:lnTo>
                    <a:pt x="5542" y="4380"/>
                  </a:lnTo>
                  <a:cubicBezTo>
                    <a:pt x="5541" y="4072"/>
                    <a:pt x="5295" y="3821"/>
                    <a:pt x="4986" y="3814"/>
                  </a:cubicBezTo>
                  <a:lnTo>
                    <a:pt x="5767" y="3055"/>
                  </a:lnTo>
                  <a:cubicBezTo>
                    <a:pt x="5854" y="2970"/>
                    <a:pt x="5885" y="2843"/>
                    <a:pt x="5847" y="2727"/>
                  </a:cubicBezTo>
                  <a:cubicBezTo>
                    <a:pt x="5809" y="2612"/>
                    <a:pt x="5709" y="2528"/>
                    <a:pt x="5588" y="2510"/>
                  </a:cubicBezTo>
                  <a:lnTo>
                    <a:pt x="4289" y="2323"/>
                  </a:lnTo>
                  <a:lnTo>
                    <a:pt x="3710" y="1151"/>
                  </a:lnTo>
                  <a:cubicBezTo>
                    <a:pt x="3655" y="1043"/>
                    <a:pt x="3545" y="974"/>
                    <a:pt x="3424" y="974"/>
                  </a:cubicBezTo>
                  <a:cubicBezTo>
                    <a:pt x="3423" y="974"/>
                    <a:pt x="3422" y="974"/>
                    <a:pt x="3421" y="974"/>
                  </a:cubicBezTo>
                  <a:cubicBezTo>
                    <a:pt x="3420" y="974"/>
                    <a:pt x="3419" y="974"/>
                    <a:pt x="3418" y="974"/>
                  </a:cubicBezTo>
                  <a:cubicBezTo>
                    <a:pt x="3297" y="974"/>
                    <a:pt x="3186" y="1043"/>
                    <a:pt x="3132" y="1152"/>
                  </a:cubicBezTo>
                  <a:lnTo>
                    <a:pt x="2552" y="2323"/>
                  </a:lnTo>
                  <a:lnTo>
                    <a:pt x="1254" y="2510"/>
                  </a:lnTo>
                  <a:cubicBezTo>
                    <a:pt x="1134" y="2528"/>
                    <a:pt x="1034" y="2613"/>
                    <a:pt x="996" y="2728"/>
                  </a:cubicBezTo>
                  <a:cubicBezTo>
                    <a:pt x="958" y="2844"/>
                    <a:pt x="990" y="2971"/>
                    <a:pt x="1077" y="3056"/>
                  </a:cubicBezTo>
                  <a:lnTo>
                    <a:pt x="2015" y="3968"/>
                  </a:lnTo>
                  <a:lnTo>
                    <a:pt x="1793" y="5257"/>
                  </a:lnTo>
                  <a:cubicBezTo>
                    <a:pt x="1777" y="5349"/>
                    <a:pt x="1804" y="5445"/>
                    <a:pt x="1866" y="5516"/>
                  </a:cubicBezTo>
                  <a:cubicBezTo>
                    <a:pt x="1926" y="5588"/>
                    <a:pt x="2016" y="5630"/>
                    <a:pt x="2110" y="5630"/>
                  </a:cubicBezTo>
                  <a:cubicBezTo>
                    <a:pt x="2163" y="5630"/>
                    <a:pt x="2214" y="5617"/>
                    <a:pt x="2261" y="5593"/>
                  </a:cubicBezTo>
                  <a:lnTo>
                    <a:pt x="3422" y="4986"/>
                  </a:lnTo>
                  <a:lnTo>
                    <a:pt x="4402" y="5497"/>
                  </a:lnTo>
                  <a:lnTo>
                    <a:pt x="4402" y="6329"/>
                  </a:lnTo>
                  <a:cubicBezTo>
                    <a:pt x="4087" y="6435"/>
                    <a:pt x="3757" y="6490"/>
                    <a:pt x="3424" y="6490"/>
                  </a:cubicBezTo>
                  <a:cubicBezTo>
                    <a:pt x="1714" y="6488"/>
                    <a:pt x="329" y="5109"/>
                    <a:pt x="327" y="3407"/>
                  </a:cubicBezTo>
                  <a:cubicBezTo>
                    <a:pt x="327" y="3317"/>
                    <a:pt x="255" y="3245"/>
                    <a:pt x="164" y="3245"/>
                  </a:cubicBezTo>
                  <a:cubicBezTo>
                    <a:pt x="74" y="3245"/>
                    <a:pt x="1" y="3317"/>
                    <a:pt x="1" y="3408"/>
                  </a:cubicBezTo>
                  <a:cubicBezTo>
                    <a:pt x="4" y="5140"/>
                    <a:pt x="1311" y="6596"/>
                    <a:pt x="3041" y="6791"/>
                  </a:cubicBezTo>
                  <a:cubicBezTo>
                    <a:pt x="2985" y="6832"/>
                    <a:pt x="2938" y="6881"/>
                    <a:pt x="2899" y="6937"/>
                  </a:cubicBezTo>
                  <a:cubicBezTo>
                    <a:pt x="2820" y="7050"/>
                    <a:pt x="2778" y="7186"/>
                    <a:pt x="2778" y="7323"/>
                  </a:cubicBezTo>
                  <a:cubicBezTo>
                    <a:pt x="2777" y="7536"/>
                    <a:pt x="2878" y="7737"/>
                    <a:pt x="3050" y="7863"/>
                  </a:cubicBezTo>
                  <a:cubicBezTo>
                    <a:pt x="3410" y="8128"/>
                    <a:pt x="3754" y="8414"/>
                    <a:pt x="4078" y="8722"/>
                  </a:cubicBezTo>
                  <a:cubicBezTo>
                    <a:pt x="4246" y="8898"/>
                    <a:pt x="4389" y="9097"/>
                    <a:pt x="4500" y="9312"/>
                  </a:cubicBezTo>
                  <a:cubicBezTo>
                    <a:pt x="4644" y="9573"/>
                    <a:pt x="4918" y="9734"/>
                    <a:pt x="5215" y="9734"/>
                  </a:cubicBezTo>
                  <a:lnTo>
                    <a:pt x="7002" y="9734"/>
                  </a:lnTo>
                  <a:cubicBezTo>
                    <a:pt x="7539" y="9734"/>
                    <a:pt x="7975" y="9299"/>
                    <a:pt x="7975" y="8761"/>
                  </a:cubicBezTo>
                  <a:lnTo>
                    <a:pt x="7975" y="6652"/>
                  </a:lnTo>
                  <a:cubicBezTo>
                    <a:pt x="7975" y="6338"/>
                    <a:pt x="7721" y="6084"/>
                    <a:pt x="7408" y="6084"/>
                  </a:cubicBezTo>
                  <a:cubicBezTo>
                    <a:pt x="7320" y="6084"/>
                    <a:pt x="7233" y="6106"/>
                    <a:pt x="7154" y="6146"/>
                  </a:cubicBezTo>
                  <a:cubicBezTo>
                    <a:pt x="7105" y="5876"/>
                    <a:pt x="6871" y="5679"/>
                    <a:pt x="6596" y="5679"/>
                  </a:cubicBezTo>
                  <a:cubicBezTo>
                    <a:pt x="6511" y="5679"/>
                    <a:pt x="6427" y="5699"/>
                    <a:pt x="6350" y="5737"/>
                  </a:cubicBezTo>
                  <a:cubicBezTo>
                    <a:pt x="6345" y="5604"/>
                    <a:pt x="6294" y="5478"/>
                    <a:pt x="6205" y="5381"/>
                  </a:cubicBezTo>
                  <a:cubicBezTo>
                    <a:pt x="6619" y="4806"/>
                    <a:pt x="6841" y="4115"/>
                    <a:pt x="6840" y="3407"/>
                  </a:cubicBezTo>
                  <a:cubicBezTo>
                    <a:pt x="6838" y="1526"/>
                    <a:pt x="5313" y="2"/>
                    <a:pt x="3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39" name="Google Shape;839;p48"/>
          <p:cNvCxnSpPr/>
          <p:nvPr/>
        </p:nvCxnSpPr>
        <p:spPr>
          <a:xfrm>
            <a:off x="631419" y="4569090"/>
            <a:ext cx="332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0" name="Google Shape;840;p48"/>
          <p:cNvCxnSpPr/>
          <p:nvPr/>
        </p:nvCxnSpPr>
        <p:spPr>
          <a:xfrm>
            <a:off x="563419" y="2760147"/>
            <a:ext cx="332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3" name="Google Shape;843;p48"/>
          <p:cNvSpPr/>
          <p:nvPr/>
        </p:nvSpPr>
        <p:spPr>
          <a:xfrm>
            <a:off x="876738" y="4842607"/>
            <a:ext cx="580500" cy="580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9AF85D-273E-AF89-0B03-8DC8777CAA1E}"/>
              </a:ext>
            </a:extLst>
          </p:cNvPr>
          <p:cNvGrpSpPr/>
          <p:nvPr/>
        </p:nvGrpSpPr>
        <p:grpSpPr>
          <a:xfrm>
            <a:off x="-208575" y="1273894"/>
            <a:ext cx="913950" cy="751487"/>
            <a:chOff x="-193950" y="1395334"/>
            <a:chExt cx="1356389" cy="1115279"/>
          </a:xfrm>
        </p:grpSpPr>
        <p:sp>
          <p:nvSpPr>
            <p:cNvPr id="842" name="Google Shape;842;p48"/>
            <p:cNvSpPr/>
            <p:nvPr/>
          </p:nvSpPr>
          <p:spPr>
            <a:xfrm>
              <a:off x="-193950" y="1497513"/>
              <a:ext cx="1013100" cy="1013100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48"/>
            <p:cNvGrpSpPr/>
            <p:nvPr/>
          </p:nvGrpSpPr>
          <p:grpSpPr>
            <a:xfrm rot="-858253">
              <a:off x="590305" y="1395334"/>
              <a:ext cx="572134" cy="483947"/>
              <a:chOff x="1477075" y="1122475"/>
              <a:chExt cx="237775" cy="201125"/>
            </a:xfrm>
          </p:grpSpPr>
          <p:sp>
            <p:nvSpPr>
              <p:cNvPr id="852" name="Google Shape;852;p48"/>
              <p:cNvSpPr/>
              <p:nvPr/>
            </p:nvSpPr>
            <p:spPr>
              <a:xfrm>
                <a:off x="1513700" y="1122475"/>
                <a:ext cx="201150" cy="20112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8045" extrusionOk="0">
                    <a:moveTo>
                      <a:pt x="1560" y="0"/>
                    </a:moveTo>
                    <a:cubicBezTo>
                      <a:pt x="699" y="0"/>
                      <a:pt x="1" y="700"/>
                      <a:pt x="1" y="1561"/>
                    </a:cubicBezTo>
                    <a:lnTo>
                      <a:pt x="1" y="6485"/>
                    </a:lnTo>
                    <a:cubicBezTo>
                      <a:pt x="1" y="7347"/>
                      <a:pt x="699" y="8045"/>
                      <a:pt x="1560" y="8045"/>
                    </a:cubicBezTo>
                    <a:lnTo>
                      <a:pt x="6485" y="8045"/>
                    </a:lnTo>
                    <a:cubicBezTo>
                      <a:pt x="7347" y="8045"/>
                      <a:pt x="8045" y="7347"/>
                      <a:pt x="8045" y="6485"/>
                    </a:cubicBezTo>
                    <a:lnTo>
                      <a:pt x="8045" y="1561"/>
                    </a:lnTo>
                    <a:cubicBezTo>
                      <a:pt x="8045" y="700"/>
                      <a:pt x="7347" y="0"/>
                      <a:pt x="64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8"/>
              <p:cNvSpPr/>
              <p:nvPr/>
            </p:nvSpPr>
            <p:spPr>
              <a:xfrm>
                <a:off x="1477075" y="1122475"/>
                <a:ext cx="201100" cy="201125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8045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lnTo>
                      <a:pt x="0" y="7912"/>
                    </a:lnTo>
                    <a:cubicBezTo>
                      <a:pt x="0" y="7986"/>
                      <a:pt x="59" y="8045"/>
                      <a:pt x="134" y="8045"/>
                    </a:cubicBezTo>
                    <a:lnTo>
                      <a:pt x="7911" y="8045"/>
                    </a:lnTo>
                    <a:cubicBezTo>
                      <a:pt x="7985" y="8045"/>
                      <a:pt x="8044" y="7986"/>
                      <a:pt x="8044" y="7912"/>
                    </a:cubicBezTo>
                    <a:lnTo>
                      <a:pt x="8044" y="133"/>
                    </a:lnTo>
                    <a:cubicBezTo>
                      <a:pt x="8044" y="60"/>
                      <a:pt x="7985" y="0"/>
                      <a:pt x="791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8"/>
              <p:cNvSpPr/>
              <p:nvPr/>
            </p:nvSpPr>
            <p:spPr>
              <a:xfrm>
                <a:off x="1553450" y="1147650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7" y="0"/>
                    </a:moveTo>
                    <a:cubicBezTo>
                      <a:pt x="434" y="0"/>
                      <a:pt x="1" y="433"/>
                      <a:pt x="1" y="968"/>
                    </a:cubicBezTo>
                    <a:cubicBezTo>
                      <a:pt x="1" y="1501"/>
                      <a:pt x="434" y="1934"/>
                      <a:pt x="967" y="1934"/>
                    </a:cubicBezTo>
                    <a:cubicBezTo>
                      <a:pt x="1500" y="1934"/>
                      <a:pt x="1933" y="1501"/>
                      <a:pt x="1933" y="968"/>
                    </a:cubicBezTo>
                    <a:cubicBezTo>
                      <a:pt x="1933" y="433"/>
                      <a:pt x="1501" y="0"/>
                      <a:pt x="9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1527250" y="1203250"/>
                <a:ext cx="1007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3676" extrusionOk="0">
                    <a:moveTo>
                      <a:pt x="2015" y="1"/>
                    </a:moveTo>
                    <a:cubicBezTo>
                      <a:pt x="902" y="1"/>
                      <a:pt x="0" y="903"/>
                      <a:pt x="0" y="2015"/>
                    </a:cubicBezTo>
                    <a:lnTo>
                      <a:pt x="0" y="3443"/>
                    </a:lnTo>
                    <a:cubicBezTo>
                      <a:pt x="0" y="3572"/>
                      <a:pt x="104" y="3675"/>
                      <a:pt x="233" y="3675"/>
                    </a:cubicBezTo>
                    <a:lnTo>
                      <a:pt x="3796" y="3675"/>
                    </a:lnTo>
                    <a:cubicBezTo>
                      <a:pt x="3925" y="3675"/>
                      <a:pt x="4030" y="3572"/>
                      <a:pt x="4030" y="3443"/>
                    </a:cubicBezTo>
                    <a:lnTo>
                      <a:pt x="4030" y="2015"/>
                    </a:lnTo>
                    <a:cubicBezTo>
                      <a:pt x="4030" y="903"/>
                      <a:pt x="3128" y="1"/>
                      <a:pt x="20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6" name="Google Shape;856;p48"/>
          <p:cNvGrpSpPr/>
          <p:nvPr/>
        </p:nvGrpSpPr>
        <p:grpSpPr>
          <a:xfrm>
            <a:off x="8423988" y="1037619"/>
            <a:ext cx="673947" cy="641310"/>
            <a:chOff x="8146588" y="1375956"/>
            <a:chExt cx="673947" cy="641310"/>
          </a:xfrm>
        </p:grpSpPr>
        <p:sp>
          <p:nvSpPr>
            <p:cNvPr id="857" name="Google Shape;857;p48"/>
            <p:cNvSpPr/>
            <p:nvPr/>
          </p:nvSpPr>
          <p:spPr>
            <a:xfrm>
              <a:off x="8146588" y="1375956"/>
              <a:ext cx="560172" cy="543657"/>
            </a:xfrm>
            <a:custGeom>
              <a:avLst/>
              <a:gdLst/>
              <a:ahLst/>
              <a:cxnLst/>
              <a:rect l="l" t="t" r="r" b="b"/>
              <a:pathLst>
                <a:path w="36902" h="35814" extrusionOk="0">
                  <a:moveTo>
                    <a:pt x="31342" y="1"/>
                  </a:moveTo>
                  <a:cubicBezTo>
                    <a:pt x="31091" y="1"/>
                    <a:pt x="30836" y="58"/>
                    <a:pt x="30598" y="178"/>
                  </a:cubicBezTo>
                  <a:lnTo>
                    <a:pt x="1129" y="14977"/>
                  </a:lnTo>
                  <a:cubicBezTo>
                    <a:pt x="343" y="15372"/>
                    <a:pt x="0" y="16312"/>
                    <a:pt x="349" y="17120"/>
                  </a:cubicBezTo>
                  <a:lnTo>
                    <a:pt x="2221" y="21464"/>
                  </a:lnTo>
                  <a:lnTo>
                    <a:pt x="4583" y="25134"/>
                  </a:lnTo>
                  <a:lnTo>
                    <a:pt x="1344" y="29269"/>
                  </a:lnTo>
                  <a:cubicBezTo>
                    <a:pt x="1087" y="29718"/>
                    <a:pt x="1055" y="30263"/>
                    <a:pt x="1258" y="30739"/>
                  </a:cubicBezTo>
                  <a:lnTo>
                    <a:pt x="3428" y="35813"/>
                  </a:lnTo>
                  <a:lnTo>
                    <a:pt x="11343" y="30399"/>
                  </a:lnTo>
                  <a:lnTo>
                    <a:pt x="36902" y="8671"/>
                  </a:lnTo>
                  <a:lnTo>
                    <a:pt x="35560" y="5194"/>
                  </a:lnTo>
                  <a:lnTo>
                    <a:pt x="32745" y="771"/>
                  </a:lnTo>
                  <a:cubicBezTo>
                    <a:pt x="32431" y="277"/>
                    <a:pt x="31894" y="1"/>
                    <a:pt x="3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8187179" y="1464243"/>
              <a:ext cx="633355" cy="553023"/>
            </a:xfrm>
            <a:custGeom>
              <a:avLst/>
              <a:gdLst/>
              <a:ahLst/>
              <a:cxnLst/>
              <a:rect l="l" t="t" r="r" b="b"/>
              <a:pathLst>
                <a:path w="41723" h="36431" extrusionOk="0">
                  <a:moveTo>
                    <a:pt x="31989" y="1"/>
                  </a:moveTo>
                  <a:cubicBezTo>
                    <a:pt x="31746" y="1"/>
                    <a:pt x="31499" y="54"/>
                    <a:pt x="31264" y="169"/>
                  </a:cubicBezTo>
                  <a:lnTo>
                    <a:pt x="1222" y="14830"/>
                  </a:lnTo>
                  <a:cubicBezTo>
                    <a:pt x="330" y="15265"/>
                    <a:pt x="18" y="16381"/>
                    <a:pt x="555" y="17215"/>
                  </a:cubicBezTo>
                  <a:lnTo>
                    <a:pt x="4126" y="22763"/>
                  </a:lnTo>
                  <a:cubicBezTo>
                    <a:pt x="4532" y="23392"/>
                    <a:pt x="4464" y="24215"/>
                    <a:pt x="3961" y="24771"/>
                  </a:cubicBezTo>
                  <a:lnTo>
                    <a:pt x="978" y="28064"/>
                  </a:lnTo>
                  <a:cubicBezTo>
                    <a:pt x="0" y="29144"/>
                    <a:pt x="797" y="30832"/>
                    <a:pt x="2191" y="30832"/>
                  </a:cubicBezTo>
                  <a:cubicBezTo>
                    <a:pt x="2256" y="30832"/>
                    <a:pt x="2322" y="30829"/>
                    <a:pt x="2389" y="30821"/>
                  </a:cubicBezTo>
                  <a:lnTo>
                    <a:pt x="7556" y="30245"/>
                  </a:lnTo>
                  <a:cubicBezTo>
                    <a:pt x="7618" y="30238"/>
                    <a:pt x="7679" y="30235"/>
                    <a:pt x="7741" y="30235"/>
                  </a:cubicBezTo>
                  <a:cubicBezTo>
                    <a:pt x="8298" y="30235"/>
                    <a:pt x="8824" y="30516"/>
                    <a:pt x="9131" y="30992"/>
                  </a:cubicBezTo>
                  <a:lnTo>
                    <a:pt x="12154" y="35673"/>
                  </a:lnTo>
                  <a:cubicBezTo>
                    <a:pt x="12468" y="36160"/>
                    <a:pt x="13000" y="36431"/>
                    <a:pt x="13546" y="36431"/>
                  </a:cubicBezTo>
                  <a:cubicBezTo>
                    <a:pt x="13789" y="36431"/>
                    <a:pt x="14034" y="36378"/>
                    <a:pt x="14265" y="36266"/>
                  </a:cubicBezTo>
                  <a:lnTo>
                    <a:pt x="40587" y="23554"/>
                  </a:lnTo>
                  <a:cubicBezTo>
                    <a:pt x="41363" y="23178"/>
                    <a:pt x="41722" y="22270"/>
                    <a:pt x="41411" y="21465"/>
                  </a:cubicBezTo>
                  <a:lnTo>
                    <a:pt x="33536" y="1061"/>
                  </a:lnTo>
                  <a:cubicBezTo>
                    <a:pt x="33280" y="399"/>
                    <a:pt x="32650" y="1"/>
                    <a:pt x="3198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0FF4A1-0741-9B47-C2A7-C8BF973C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52" y="1822013"/>
            <a:ext cx="4811669" cy="28467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DAEC4E-187F-1613-6F6F-545845CE4BBE}"/>
              </a:ext>
            </a:extLst>
          </p:cNvPr>
          <p:cNvGrpSpPr/>
          <p:nvPr/>
        </p:nvGrpSpPr>
        <p:grpSpPr>
          <a:xfrm>
            <a:off x="7590510" y="3892011"/>
            <a:ext cx="2381491" cy="2463447"/>
            <a:chOff x="6441390" y="3167591"/>
            <a:chExt cx="3530183" cy="3651670"/>
          </a:xfrm>
        </p:grpSpPr>
        <p:pic>
          <p:nvPicPr>
            <p:cNvPr id="841" name="Google Shape;841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179176">
              <a:off x="6532074" y="3167591"/>
              <a:ext cx="3439499" cy="36516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4" name="Google Shape;844;p48"/>
            <p:cNvGrpSpPr/>
            <p:nvPr/>
          </p:nvGrpSpPr>
          <p:grpSpPr>
            <a:xfrm rot="759692">
              <a:off x="6441390" y="4358881"/>
              <a:ext cx="485067" cy="489221"/>
              <a:chOff x="1800663" y="1153014"/>
              <a:chExt cx="174987" cy="176486"/>
            </a:xfrm>
          </p:grpSpPr>
          <p:sp>
            <p:nvSpPr>
              <p:cNvPr id="845" name="Google Shape;845;p48"/>
              <p:cNvSpPr/>
              <p:nvPr/>
            </p:nvSpPr>
            <p:spPr>
              <a:xfrm>
                <a:off x="1811400" y="1165275"/>
                <a:ext cx="16425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6569" extrusionOk="0">
                    <a:moveTo>
                      <a:pt x="469" y="0"/>
                    </a:moveTo>
                    <a:cubicBezTo>
                      <a:pt x="210" y="0"/>
                      <a:pt x="0" y="210"/>
                      <a:pt x="0" y="469"/>
                    </a:cubicBezTo>
                    <a:lnTo>
                      <a:pt x="0" y="6100"/>
                    </a:lnTo>
                    <a:cubicBezTo>
                      <a:pt x="0" y="6359"/>
                      <a:pt x="210" y="6569"/>
                      <a:pt x="469" y="6569"/>
                    </a:cubicBezTo>
                    <a:lnTo>
                      <a:pt x="6100" y="6569"/>
                    </a:lnTo>
                    <a:cubicBezTo>
                      <a:pt x="6359" y="6569"/>
                      <a:pt x="6569" y="6359"/>
                      <a:pt x="6569" y="6100"/>
                    </a:cubicBezTo>
                    <a:lnTo>
                      <a:pt x="6569" y="469"/>
                    </a:lnTo>
                    <a:cubicBezTo>
                      <a:pt x="6569" y="211"/>
                      <a:pt x="6359" y="0"/>
                      <a:pt x="6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8"/>
              <p:cNvSpPr/>
              <p:nvPr/>
            </p:nvSpPr>
            <p:spPr>
              <a:xfrm>
                <a:off x="1800663" y="1153014"/>
                <a:ext cx="160251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6569" h="6570" extrusionOk="0">
                    <a:moveTo>
                      <a:pt x="541" y="1"/>
                    </a:moveTo>
                    <a:cubicBezTo>
                      <a:pt x="243" y="1"/>
                      <a:pt x="0" y="244"/>
                      <a:pt x="0" y="543"/>
                    </a:cubicBezTo>
                    <a:lnTo>
                      <a:pt x="0" y="6028"/>
                    </a:lnTo>
                    <a:cubicBezTo>
                      <a:pt x="0" y="6327"/>
                      <a:pt x="243" y="6570"/>
                      <a:pt x="541" y="6570"/>
                    </a:cubicBezTo>
                    <a:lnTo>
                      <a:pt x="6027" y="6570"/>
                    </a:lnTo>
                    <a:cubicBezTo>
                      <a:pt x="6326" y="6570"/>
                      <a:pt x="6568" y="6327"/>
                      <a:pt x="6568" y="6028"/>
                    </a:cubicBezTo>
                    <a:lnTo>
                      <a:pt x="6568" y="543"/>
                    </a:lnTo>
                    <a:cubicBezTo>
                      <a:pt x="6568" y="244"/>
                      <a:pt x="6326" y="1"/>
                      <a:pt x="602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1844300" y="1176925"/>
                <a:ext cx="7280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3545" extrusionOk="0">
                    <a:moveTo>
                      <a:pt x="1443" y="285"/>
                    </a:moveTo>
                    <a:cubicBezTo>
                      <a:pt x="1903" y="285"/>
                      <a:pt x="2279" y="660"/>
                      <a:pt x="2279" y="1121"/>
                    </a:cubicBezTo>
                    <a:lnTo>
                      <a:pt x="2279" y="1497"/>
                    </a:lnTo>
                    <a:lnTo>
                      <a:pt x="606" y="1497"/>
                    </a:lnTo>
                    <a:lnTo>
                      <a:pt x="606" y="1121"/>
                    </a:lnTo>
                    <a:cubicBezTo>
                      <a:pt x="606" y="660"/>
                      <a:pt x="982" y="285"/>
                      <a:pt x="1443" y="285"/>
                    </a:cubicBezTo>
                    <a:close/>
                    <a:moveTo>
                      <a:pt x="1443" y="1"/>
                    </a:moveTo>
                    <a:cubicBezTo>
                      <a:pt x="825" y="1"/>
                      <a:pt x="322" y="503"/>
                      <a:pt x="322" y="1121"/>
                    </a:cubicBezTo>
                    <a:lnTo>
                      <a:pt x="322" y="1498"/>
                    </a:lnTo>
                    <a:lnTo>
                      <a:pt x="315" y="1498"/>
                    </a:lnTo>
                    <a:cubicBezTo>
                      <a:pt x="141" y="1498"/>
                      <a:pt x="1" y="1639"/>
                      <a:pt x="1" y="1812"/>
                    </a:cubicBezTo>
                    <a:lnTo>
                      <a:pt x="1" y="3230"/>
                    </a:lnTo>
                    <a:cubicBezTo>
                      <a:pt x="1" y="3404"/>
                      <a:pt x="141" y="3544"/>
                      <a:pt x="315" y="3544"/>
                    </a:cubicBezTo>
                    <a:lnTo>
                      <a:pt x="2596" y="3544"/>
                    </a:lnTo>
                    <a:cubicBezTo>
                      <a:pt x="2770" y="3544"/>
                      <a:pt x="2912" y="3404"/>
                      <a:pt x="2912" y="3230"/>
                    </a:cubicBezTo>
                    <a:lnTo>
                      <a:pt x="2912" y="1812"/>
                    </a:lnTo>
                    <a:cubicBezTo>
                      <a:pt x="2912" y="1639"/>
                      <a:pt x="2771" y="1498"/>
                      <a:pt x="2596" y="1498"/>
                    </a:cubicBezTo>
                    <a:lnTo>
                      <a:pt x="2562" y="1498"/>
                    </a:lnTo>
                    <a:lnTo>
                      <a:pt x="2562" y="1121"/>
                    </a:lnTo>
                    <a:cubicBezTo>
                      <a:pt x="2562" y="503"/>
                      <a:pt x="2060" y="1"/>
                      <a:pt x="1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1870975" y="1223425"/>
                <a:ext cx="1895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267" extrusionOk="0">
                    <a:moveTo>
                      <a:pt x="393" y="1"/>
                    </a:moveTo>
                    <a:cubicBezTo>
                      <a:pt x="368" y="1"/>
                      <a:pt x="343" y="3"/>
                      <a:pt x="318" y="8"/>
                    </a:cubicBezTo>
                    <a:cubicBezTo>
                      <a:pt x="179" y="36"/>
                      <a:pt x="64" y="149"/>
                      <a:pt x="35" y="288"/>
                    </a:cubicBezTo>
                    <a:cubicBezTo>
                      <a:pt x="0" y="454"/>
                      <a:pt x="80" y="606"/>
                      <a:pt x="208" y="681"/>
                    </a:cubicBezTo>
                    <a:cubicBezTo>
                      <a:pt x="234" y="697"/>
                      <a:pt x="249" y="726"/>
                      <a:pt x="241" y="754"/>
                    </a:cubicBezTo>
                    <a:lnTo>
                      <a:pt x="178" y="989"/>
                    </a:lnTo>
                    <a:cubicBezTo>
                      <a:pt x="140" y="1129"/>
                      <a:pt x="245" y="1266"/>
                      <a:pt x="390" y="1266"/>
                    </a:cubicBezTo>
                    <a:cubicBezTo>
                      <a:pt x="535" y="1266"/>
                      <a:pt x="639" y="1129"/>
                      <a:pt x="601" y="989"/>
                    </a:cubicBezTo>
                    <a:lnTo>
                      <a:pt x="539" y="757"/>
                    </a:lnTo>
                    <a:cubicBezTo>
                      <a:pt x="530" y="728"/>
                      <a:pt x="546" y="698"/>
                      <a:pt x="573" y="683"/>
                    </a:cubicBezTo>
                    <a:cubicBezTo>
                      <a:pt x="683" y="621"/>
                      <a:pt x="758" y="502"/>
                      <a:pt x="758" y="366"/>
                    </a:cubicBezTo>
                    <a:cubicBezTo>
                      <a:pt x="758" y="164"/>
                      <a:pt x="594" y="1"/>
                      <a:pt x="39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8"/>
              <p:cNvSpPr/>
              <p:nvPr/>
            </p:nvSpPr>
            <p:spPr>
              <a:xfrm>
                <a:off x="1844300" y="1271200"/>
                <a:ext cx="7280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1" extrusionOk="0">
                    <a:moveTo>
                      <a:pt x="135" y="1"/>
                    </a:moveTo>
                    <a:cubicBezTo>
                      <a:pt x="61" y="1"/>
                      <a:pt x="1" y="61"/>
                      <a:pt x="1" y="135"/>
                    </a:cubicBezTo>
                    <a:cubicBezTo>
                      <a:pt x="1" y="210"/>
                      <a:pt x="61" y="271"/>
                      <a:pt x="135" y="271"/>
                    </a:cubicBezTo>
                    <a:lnTo>
                      <a:pt x="2776" y="271"/>
                    </a:lnTo>
                    <a:cubicBezTo>
                      <a:pt x="2850" y="271"/>
                      <a:pt x="2912" y="210"/>
                      <a:pt x="2912" y="135"/>
                    </a:cubicBezTo>
                    <a:cubicBezTo>
                      <a:pt x="2912" y="61"/>
                      <a:pt x="2851" y="1"/>
                      <a:pt x="2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8"/>
              <p:cNvSpPr/>
              <p:nvPr/>
            </p:nvSpPr>
            <p:spPr>
              <a:xfrm>
                <a:off x="1844300" y="1282625"/>
                <a:ext cx="7280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0" extrusionOk="0">
                    <a:moveTo>
                      <a:pt x="135" y="1"/>
                    </a:moveTo>
                    <a:cubicBezTo>
                      <a:pt x="61" y="1"/>
                      <a:pt x="1" y="61"/>
                      <a:pt x="1" y="135"/>
                    </a:cubicBezTo>
                    <a:cubicBezTo>
                      <a:pt x="1" y="209"/>
                      <a:pt x="61" y="270"/>
                      <a:pt x="135" y="270"/>
                    </a:cubicBezTo>
                    <a:lnTo>
                      <a:pt x="2776" y="270"/>
                    </a:lnTo>
                    <a:cubicBezTo>
                      <a:pt x="2850" y="270"/>
                      <a:pt x="2912" y="209"/>
                      <a:pt x="2912" y="135"/>
                    </a:cubicBezTo>
                    <a:cubicBezTo>
                      <a:pt x="2912" y="61"/>
                      <a:pt x="2851" y="1"/>
                      <a:pt x="2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 animBg="1"/>
      <p:bldP spid="803" grpId="0" animBg="1"/>
      <p:bldP spid="804" grpId="0" animBg="1"/>
      <p:bldP spid="805" grpId="0" animBg="1"/>
      <p:bldP spid="806" grpId="0" build="p"/>
      <p:bldP spid="807" grpId="0" build="p"/>
      <p:bldP spid="808" grpId="0" build="p"/>
      <p:bldP spid="8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6"/>
          <p:cNvSpPr/>
          <p:nvPr/>
        </p:nvSpPr>
        <p:spPr>
          <a:xfrm>
            <a:off x="3156336" y="4179092"/>
            <a:ext cx="580480" cy="580557"/>
          </a:xfrm>
          <a:custGeom>
            <a:avLst/>
            <a:gdLst/>
            <a:ahLst/>
            <a:cxnLst/>
            <a:rect l="l" t="t" r="r" b="b"/>
            <a:pathLst>
              <a:path w="17707" h="17708" extrusionOk="0">
                <a:moveTo>
                  <a:pt x="8854" y="1"/>
                </a:moveTo>
                <a:cubicBezTo>
                  <a:pt x="6506" y="1"/>
                  <a:pt x="4254" y="934"/>
                  <a:pt x="2594" y="2594"/>
                </a:cubicBezTo>
                <a:cubicBezTo>
                  <a:pt x="934" y="4254"/>
                  <a:pt x="1" y="6506"/>
                  <a:pt x="1" y="8854"/>
                </a:cubicBezTo>
                <a:cubicBezTo>
                  <a:pt x="1" y="11202"/>
                  <a:pt x="934" y="13454"/>
                  <a:pt x="2594" y="15115"/>
                </a:cubicBezTo>
                <a:cubicBezTo>
                  <a:pt x="4254" y="16775"/>
                  <a:pt x="6506" y="17707"/>
                  <a:pt x="8854" y="17707"/>
                </a:cubicBezTo>
                <a:cubicBezTo>
                  <a:pt x="11202" y="17707"/>
                  <a:pt x="13453" y="16775"/>
                  <a:pt x="15115" y="15115"/>
                </a:cubicBezTo>
                <a:cubicBezTo>
                  <a:pt x="16775" y="13454"/>
                  <a:pt x="17707" y="11202"/>
                  <a:pt x="17707" y="8854"/>
                </a:cubicBezTo>
                <a:cubicBezTo>
                  <a:pt x="17707" y="6506"/>
                  <a:pt x="16775" y="4254"/>
                  <a:pt x="15115" y="2594"/>
                </a:cubicBezTo>
                <a:cubicBezTo>
                  <a:pt x="13453" y="934"/>
                  <a:pt x="11202" y="1"/>
                  <a:pt x="8854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6"/>
          <p:cNvSpPr/>
          <p:nvPr/>
        </p:nvSpPr>
        <p:spPr>
          <a:xfrm>
            <a:off x="-28575" y="-57150"/>
            <a:ext cx="748500" cy="8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6"/>
          <p:cNvSpPr/>
          <p:nvPr/>
        </p:nvSpPr>
        <p:spPr>
          <a:xfrm>
            <a:off x="-28575" y="4324350"/>
            <a:ext cx="748500" cy="8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46"/>
          <p:cNvGrpSpPr/>
          <p:nvPr/>
        </p:nvGrpSpPr>
        <p:grpSpPr>
          <a:xfrm rot="759692">
            <a:off x="2831715" y="4491456"/>
            <a:ext cx="485067" cy="489221"/>
            <a:chOff x="1800663" y="1153014"/>
            <a:chExt cx="174987" cy="176486"/>
          </a:xfrm>
        </p:grpSpPr>
        <p:sp>
          <p:nvSpPr>
            <p:cNvPr id="740" name="Google Shape;740;p46"/>
            <p:cNvSpPr/>
            <p:nvPr/>
          </p:nvSpPr>
          <p:spPr>
            <a:xfrm>
              <a:off x="1811400" y="1165275"/>
              <a:ext cx="164250" cy="164225"/>
            </a:xfrm>
            <a:custGeom>
              <a:avLst/>
              <a:gdLst/>
              <a:ahLst/>
              <a:cxnLst/>
              <a:rect l="l" t="t" r="r" b="b"/>
              <a:pathLst>
                <a:path w="6570" h="6569" extrusionOk="0">
                  <a:moveTo>
                    <a:pt x="469" y="0"/>
                  </a:moveTo>
                  <a:cubicBezTo>
                    <a:pt x="210" y="0"/>
                    <a:pt x="0" y="210"/>
                    <a:pt x="0" y="469"/>
                  </a:cubicBezTo>
                  <a:lnTo>
                    <a:pt x="0" y="6100"/>
                  </a:lnTo>
                  <a:cubicBezTo>
                    <a:pt x="0" y="6359"/>
                    <a:pt x="210" y="6569"/>
                    <a:pt x="469" y="6569"/>
                  </a:cubicBezTo>
                  <a:lnTo>
                    <a:pt x="6100" y="6569"/>
                  </a:lnTo>
                  <a:cubicBezTo>
                    <a:pt x="6359" y="6569"/>
                    <a:pt x="6569" y="6359"/>
                    <a:pt x="6569" y="6100"/>
                  </a:cubicBezTo>
                  <a:lnTo>
                    <a:pt x="6569" y="469"/>
                  </a:lnTo>
                  <a:cubicBezTo>
                    <a:pt x="6569" y="211"/>
                    <a:pt x="6359" y="0"/>
                    <a:pt x="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6"/>
            <p:cNvSpPr/>
            <p:nvPr/>
          </p:nvSpPr>
          <p:spPr>
            <a:xfrm>
              <a:off x="1800663" y="1153014"/>
              <a:ext cx="160251" cy="160275"/>
            </a:xfrm>
            <a:custGeom>
              <a:avLst/>
              <a:gdLst/>
              <a:ahLst/>
              <a:cxnLst/>
              <a:rect l="l" t="t" r="r" b="b"/>
              <a:pathLst>
                <a:path w="6569" h="6570" extrusionOk="0">
                  <a:moveTo>
                    <a:pt x="541" y="1"/>
                  </a:moveTo>
                  <a:cubicBezTo>
                    <a:pt x="243" y="1"/>
                    <a:pt x="0" y="244"/>
                    <a:pt x="0" y="543"/>
                  </a:cubicBezTo>
                  <a:lnTo>
                    <a:pt x="0" y="6028"/>
                  </a:lnTo>
                  <a:cubicBezTo>
                    <a:pt x="0" y="6327"/>
                    <a:pt x="243" y="6570"/>
                    <a:pt x="541" y="6570"/>
                  </a:cubicBezTo>
                  <a:lnTo>
                    <a:pt x="6027" y="6570"/>
                  </a:lnTo>
                  <a:cubicBezTo>
                    <a:pt x="6326" y="6570"/>
                    <a:pt x="6568" y="6327"/>
                    <a:pt x="6568" y="6028"/>
                  </a:cubicBezTo>
                  <a:lnTo>
                    <a:pt x="6568" y="543"/>
                  </a:lnTo>
                  <a:cubicBezTo>
                    <a:pt x="6568" y="244"/>
                    <a:pt x="6326" y="1"/>
                    <a:pt x="60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1844300" y="1176925"/>
              <a:ext cx="72800" cy="88625"/>
            </a:xfrm>
            <a:custGeom>
              <a:avLst/>
              <a:gdLst/>
              <a:ahLst/>
              <a:cxnLst/>
              <a:rect l="l" t="t" r="r" b="b"/>
              <a:pathLst>
                <a:path w="2912" h="3545" extrusionOk="0">
                  <a:moveTo>
                    <a:pt x="1443" y="285"/>
                  </a:moveTo>
                  <a:cubicBezTo>
                    <a:pt x="1903" y="285"/>
                    <a:pt x="2279" y="660"/>
                    <a:pt x="2279" y="1121"/>
                  </a:cubicBezTo>
                  <a:lnTo>
                    <a:pt x="2279" y="1497"/>
                  </a:lnTo>
                  <a:lnTo>
                    <a:pt x="606" y="1497"/>
                  </a:lnTo>
                  <a:lnTo>
                    <a:pt x="606" y="1121"/>
                  </a:lnTo>
                  <a:cubicBezTo>
                    <a:pt x="606" y="660"/>
                    <a:pt x="982" y="285"/>
                    <a:pt x="1443" y="285"/>
                  </a:cubicBezTo>
                  <a:close/>
                  <a:moveTo>
                    <a:pt x="1443" y="1"/>
                  </a:moveTo>
                  <a:cubicBezTo>
                    <a:pt x="825" y="1"/>
                    <a:pt x="322" y="503"/>
                    <a:pt x="322" y="1121"/>
                  </a:cubicBezTo>
                  <a:lnTo>
                    <a:pt x="322" y="1498"/>
                  </a:lnTo>
                  <a:lnTo>
                    <a:pt x="315" y="1498"/>
                  </a:lnTo>
                  <a:cubicBezTo>
                    <a:pt x="141" y="1498"/>
                    <a:pt x="1" y="1639"/>
                    <a:pt x="1" y="1812"/>
                  </a:cubicBezTo>
                  <a:lnTo>
                    <a:pt x="1" y="3230"/>
                  </a:lnTo>
                  <a:cubicBezTo>
                    <a:pt x="1" y="3404"/>
                    <a:pt x="141" y="3544"/>
                    <a:pt x="315" y="3544"/>
                  </a:cubicBezTo>
                  <a:lnTo>
                    <a:pt x="2596" y="3544"/>
                  </a:lnTo>
                  <a:cubicBezTo>
                    <a:pt x="2770" y="3544"/>
                    <a:pt x="2912" y="3404"/>
                    <a:pt x="2912" y="3230"/>
                  </a:cubicBezTo>
                  <a:lnTo>
                    <a:pt x="2912" y="1812"/>
                  </a:lnTo>
                  <a:cubicBezTo>
                    <a:pt x="2912" y="1639"/>
                    <a:pt x="2771" y="1498"/>
                    <a:pt x="2596" y="1498"/>
                  </a:cubicBezTo>
                  <a:lnTo>
                    <a:pt x="2562" y="1498"/>
                  </a:lnTo>
                  <a:lnTo>
                    <a:pt x="2562" y="1121"/>
                  </a:lnTo>
                  <a:cubicBezTo>
                    <a:pt x="2562" y="503"/>
                    <a:pt x="2060" y="1"/>
                    <a:pt x="1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1870975" y="1223425"/>
              <a:ext cx="18950" cy="31675"/>
            </a:xfrm>
            <a:custGeom>
              <a:avLst/>
              <a:gdLst/>
              <a:ahLst/>
              <a:cxnLst/>
              <a:rect l="l" t="t" r="r" b="b"/>
              <a:pathLst>
                <a:path w="758" h="1267" extrusionOk="0">
                  <a:moveTo>
                    <a:pt x="393" y="1"/>
                  </a:moveTo>
                  <a:cubicBezTo>
                    <a:pt x="368" y="1"/>
                    <a:pt x="343" y="3"/>
                    <a:pt x="318" y="8"/>
                  </a:cubicBezTo>
                  <a:cubicBezTo>
                    <a:pt x="179" y="36"/>
                    <a:pt x="64" y="149"/>
                    <a:pt x="35" y="288"/>
                  </a:cubicBezTo>
                  <a:cubicBezTo>
                    <a:pt x="0" y="454"/>
                    <a:pt x="80" y="606"/>
                    <a:pt x="208" y="681"/>
                  </a:cubicBezTo>
                  <a:cubicBezTo>
                    <a:pt x="234" y="697"/>
                    <a:pt x="249" y="726"/>
                    <a:pt x="241" y="754"/>
                  </a:cubicBezTo>
                  <a:lnTo>
                    <a:pt x="178" y="989"/>
                  </a:lnTo>
                  <a:cubicBezTo>
                    <a:pt x="140" y="1129"/>
                    <a:pt x="245" y="1266"/>
                    <a:pt x="390" y="1266"/>
                  </a:cubicBezTo>
                  <a:cubicBezTo>
                    <a:pt x="535" y="1266"/>
                    <a:pt x="639" y="1129"/>
                    <a:pt x="601" y="989"/>
                  </a:cubicBezTo>
                  <a:lnTo>
                    <a:pt x="539" y="757"/>
                  </a:lnTo>
                  <a:cubicBezTo>
                    <a:pt x="530" y="728"/>
                    <a:pt x="546" y="698"/>
                    <a:pt x="573" y="683"/>
                  </a:cubicBezTo>
                  <a:cubicBezTo>
                    <a:pt x="683" y="621"/>
                    <a:pt x="758" y="502"/>
                    <a:pt x="758" y="366"/>
                  </a:cubicBezTo>
                  <a:cubicBezTo>
                    <a:pt x="758" y="164"/>
                    <a:pt x="594" y="1"/>
                    <a:pt x="393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1844300" y="1271200"/>
              <a:ext cx="72800" cy="6775"/>
            </a:xfrm>
            <a:custGeom>
              <a:avLst/>
              <a:gdLst/>
              <a:ahLst/>
              <a:cxnLst/>
              <a:rect l="l" t="t" r="r" b="b"/>
              <a:pathLst>
                <a:path w="2912" h="271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10"/>
                    <a:pt x="61" y="271"/>
                    <a:pt x="135" y="271"/>
                  </a:cubicBezTo>
                  <a:lnTo>
                    <a:pt x="2776" y="271"/>
                  </a:lnTo>
                  <a:cubicBezTo>
                    <a:pt x="2850" y="271"/>
                    <a:pt x="2912" y="210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1844300" y="1282625"/>
              <a:ext cx="72800" cy="6750"/>
            </a:xfrm>
            <a:custGeom>
              <a:avLst/>
              <a:gdLst/>
              <a:ahLst/>
              <a:cxnLst/>
              <a:rect l="l" t="t" r="r" b="b"/>
              <a:pathLst>
                <a:path w="2912" h="270" extrusionOk="0">
                  <a:moveTo>
                    <a:pt x="135" y="1"/>
                  </a:moveTo>
                  <a:cubicBezTo>
                    <a:pt x="61" y="1"/>
                    <a:pt x="1" y="61"/>
                    <a:pt x="1" y="135"/>
                  </a:cubicBezTo>
                  <a:cubicBezTo>
                    <a:pt x="1" y="209"/>
                    <a:pt x="61" y="270"/>
                    <a:pt x="135" y="270"/>
                  </a:cubicBezTo>
                  <a:lnTo>
                    <a:pt x="2776" y="270"/>
                  </a:lnTo>
                  <a:cubicBezTo>
                    <a:pt x="2850" y="270"/>
                    <a:pt x="2912" y="209"/>
                    <a:pt x="2912" y="135"/>
                  </a:cubicBezTo>
                  <a:cubicBezTo>
                    <a:pt x="2912" y="61"/>
                    <a:pt x="2851" y="1"/>
                    <a:pt x="2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46"/>
          <p:cNvGrpSpPr/>
          <p:nvPr/>
        </p:nvGrpSpPr>
        <p:grpSpPr>
          <a:xfrm>
            <a:off x="7106399" y="2102014"/>
            <a:ext cx="1184252" cy="1282420"/>
            <a:chOff x="3330225" y="2727100"/>
            <a:chExt cx="1565850" cy="1695650"/>
          </a:xfrm>
        </p:grpSpPr>
        <p:sp>
          <p:nvSpPr>
            <p:cNvPr id="747" name="Google Shape;747;p46"/>
            <p:cNvSpPr/>
            <p:nvPr/>
          </p:nvSpPr>
          <p:spPr>
            <a:xfrm>
              <a:off x="3802300" y="272710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3330225" y="27362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252;p33">
            <a:extLst>
              <a:ext uri="{FF2B5EF4-FFF2-40B4-BE49-F238E27FC236}">
                <a16:creationId xmlns:a16="http://schemas.microsoft.com/office/drawing/2014/main" id="{8FA0FCF2-C925-2ED5-1D0B-A3FDE2D2CA9A}"/>
              </a:ext>
            </a:extLst>
          </p:cNvPr>
          <p:cNvSpPr/>
          <p:nvPr/>
        </p:nvSpPr>
        <p:spPr>
          <a:xfrm rot="16200000">
            <a:off x="2228083" y="-46375"/>
            <a:ext cx="1927069" cy="5320172"/>
          </a:xfrm>
          <a:prstGeom prst="wedgeRectCallout">
            <a:avLst>
              <a:gd name="adj1" fmla="val 8375"/>
              <a:gd name="adj2" fmla="val 6289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53;p33">
            <a:extLst>
              <a:ext uri="{FF2B5EF4-FFF2-40B4-BE49-F238E27FC236}">
                <a16:creationId xmlns:a16="http://schemas.microsoft.com/office/drawing/2014/main" id="{AC072ADD-EB7F-3AC3-BAAA-531DB6AF48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670">
            <a:off x="571066" y="1635744"/>
            <a:ext cx="5241098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Khi xem ti vi c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 đối diện ti vi với khoảng cách hợp lí. Không nên xem ti vi quá nhi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, quá khuya. Tuyệt đối không xem các chương trình có nội dung bạo lực, không phù hợp với lứa tuổi.</a:t>
            </a:r>
            <a:endParaRPr sz="20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Google Shape;1198;p33">
            <a:extLst>
              <a:ext uri="{FF2B5EF4-FFF2-40B4-BE49-F238E27FC236}">
                <a16:creationId xmlns:a16="http://schemas.microsoft.com/office/drawing/2014/main" id="{96ECEA08-3390-7189-428A-47EA66BF0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685" y="715895"/>
            <a:ext cx="301689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000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luận</a:t>
            </a:r>
            <a:endParaRPr lang="en-US" sz="3000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4"/>
          <p:cNvSpPr/>
          <p:nvPr/>
        </p:nvSpPr>
        <p:spPr>
          <a:xfrm rot="10800000">
            <a:off x="8498538" y="-685794"/>
            <a:ext cx="944615" cy="1530821"/>
          </a:xfrm>
          <a:custGeom>
            <a:avLst/>
            <a:gdLst/>
            <a:ahLst/>
            <a:cxnLst/>
            <a:rect l="l" t="t" r="r" b="b"/>
            <a:pathLst>
              <a:path w="7491" h="10746" extrusionOk="0">
                <a:moveTo>
                  <a:pt x="4089" y="1"/>
                </a:moveTo>
                <a:cubicBezTo>
                  <a:pt x="3928" y="1"/>
                  <a:pt x="3751" y="28"/>
                  <a:pt x="3558" y="87"/>
                </a:cubicBezTo>
                <a:cubicBezTo>
                  <a:pt x="1" y="1162"/>
                  <a:pt x="1382" y="10746"/>
                  <a:pt x="1382" y="10746"/>
                </a:cubicBezTo>
                <a:lnTo>
                  <a:pt x="7490" y="10746"/>
                </a:lnTo>
                <a:cubicBezTo>
                  <a:pt x="5292" y="7849"/>
                  <a:pt x="6801" y="1"/>
                  <a:pt x="408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1" name="Google Shape;691;p44"/>
          <p:cNvCxnSpPr/>
          <p:nvPr/>
        </p:nvCxnSpPr>
        <p:spPr>
          <a:xfrm>
            <a:off x="723900" y="3079875"/>
            <a:ext cx="457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2" name="Google Shape;692;p44"/>
          <p:cNvGrpSpPr/>
          <p:nvPr/>
        </p:nvGrpSpPr>
        <p:grpSpPr>
          <a:xfrm>
            <a:off x="903554" y="3703730"/>
            <a:ext cx="1008407" cy="1091999"/>
            <a:chOff x="3330225" y="2727100"/>
            <a:chExt cx="1565850" cy="1695650"/>
          </a:xfrm>
        </p:grpSpPr>
        <p:sp>
          <p:nvSpPr>
            <p:cNvPr id="693" name="Google Shape;693;p44"/>
            <p:cNvSpPr/>
            <p:nvPr/>
          </p:nvSpPr>
          <p:spPr>
            <a:xfrm>
              <a:off x="3802300" y="2727100"/>
              <a:ext cx="1093775" cy="1695650"/>
            </a:xfrm>
            <a:custGeom>
              <a:avLst/>
              <a:gdLst/>
              <a:ahLst/>
              <a:cxnLst/>
              <a:rect l="l" t="t" r="r" b="b"/>
              <a:pathLst>
                <a:path w="43751" h="67826" extrusionOk="0">
                  <a:moveTo>
                    <a:pt x="4559" y="1"/>
                  </a:moveTo>
                  <a:cubicBezTo>
                    <a:pt x="4500" y="1"/>
                    <a:pt x="4442" y="3"/>
                    <a:pt x="4383" y="8"/>
                  </a:cubicBezTo>
                  <a:lnTo>
                    <a:pt x="1" y="367"/>
                  </a:lnTo>
                  <a:lnTo>
                    <a:pt x="37043" y="39288"/>
                  </a:lnTo>
                  <a:lnTo>
                    <a:pt x="16103" y="67826"/>
                  </a:lnTo>
                  <a:lnTo>
                    <a:pt x="20501" y="67540"/>
                  </a:lnTo>
                  <a:cubicBezTo>
                    <a:pt x="21117" y="67499"/>
                    <a:pt x="21686" y="67197"/>
                    <a:pt x="22066" y="66710"/>
                  </a:cubicBezTo>
                  <a:lnTo>
                    <a:pt x="43078" y="39695"/>
                  </a:lnTo>
                  <a:cubicBezTo>
                    <a:pt x="43750" y="38829"/>
                    <a:pt x="43669" y="37598"/>
                    <a:pt x="42888" y="36830"/>
                  </a:cubicBezTo>
                  <a:lnTo>
                    <a:pt x="6073" y="621"/>
                  </a:lnTo>
                  <a:cubicBezTo>
                    <a:pt x="5667" y="222"/>
                    <a:pt x="5123" y="1"/>
                    <a:pt x="4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4"/>
            <p:cNvSpPr/>
            <p:nvPr/>
          </p:nvSpPr>
          <p:spPr>
            <a:xfrm>
              <a:off x="3330225" y="2736275"/>
              <a:ext cx="1441600" cy="1686475"/>
            </a:xfrm>
            <a:custGeom>
              <a:avLst/>
              <a:gdLst/>
              <a:ahLst/>
              <a:cxnLst/>
              <a:rect l="l" t="t" r="r" b="b"/>
              <a:pathLst>
                <a:path w="57664" h="67459" extrusionOk="0">
                  <a:moveTo>
                    <a:pt x="18556" y="0"/>
                  </a:moveTo>
                  <a:cubicBezTo>
                    <a:pt x="17739" y="0"/>
                    <a:pt x="16929" y="407"/>
                    <a:pt x="16462" y="1180"/>
                  </a:cubicBezTo>
                  <a:lnTo>
                    <a:pt x="561" y="27532"/>
                  </a:lnTo>
                  <a:cubicBezTo>
                    <a:pt x="0" y="28461"/>
                    <a:pt x="120" y="29648"/>
                    <a:pt x="855" y="30446"/>
                  </a:cubicBezTo>
                  <a:lnTo>
                    <a:pt x="11200" y="41684"/>
                  </a:lnTo>
                  <a:cubicBezTo>
                    <a:pt x="11615" y="42135"/>
                    <a:pt x="11845" y="42726"/>
                    <a:pt x="11845" y="43338"/>
                  </a:cubicBezTo>
                  <a:lnTo>
                    <a:pt x="11845" y="53301"/>
                  </a:lnTo>
                  <a:cubicBezTo>
                    <a:pt x="11845" y="54676"/>
                    <a:pt x="12967" y="55744"/>
                    <a:pt x="14281" y="55744"/>
                  </a:cubicBezTo>
                  <a:cubicBezTo>
                    <a:pt x="14442" y="55744"/>
                    <a:pt x="14606" y="55728"/>
                    <a:pt x="14772" y="55694"/>
                  </a:cubicBezTo>
                  <a:lnTo>
                    <a:pt x="21041" y="54423"/>
                  </a:lnTo>
                  <a:cubicBezTo>
                    <a:pt x="21203" y="54390"/>
                    <a:pt x="21365" y="54374"/>
                    <a:pt x="21526" y="54374"/>
                  </a:cubicBezTo>
                  <a:cubicBezTo>
                    <a:pt x="22209" y="54374"/>
                    <a:pt x="22869" y="54660"/>
                    <a:pt x="23337" y="55177"/>
                  </a:cubicBezTo>
                  <a:lnTo>
                    <a:pt x="33726" y="66656"/>
                  </a:lnTo>
                  <a:cubicBezTo>
                    <a:pt x="34212" y="67193"/>
                    <a:pt x="34874" y="67458"/>
                    <a:pt x="35534" y="67458"/>
                  </a:cubicBezTo>
                  <a:cubicBezTo>
                    <a:pt x="36261" y="67458"/>
                    <a:pt x="36986" y="67137"/>
                    <a:pt x="37472" y="66504"/>
                  </a:cubicBezTo>
                  <a:lnTo>
                    <a:pt x="56924" y="41162"/>
                  </a:lnTo>
                  <a:cubicBezTo>
                    <a:pt x="57664" y="40197"/>
                    <a:pt x="57583" y="38837"/>
                    <a:pt x="56733" y="37968"/>
                  </a:cubicBezTo>
                  <a:lnTo>
                    <a:pt x="20298" y="734"/>
                  </a:lnTo>
                  <a:cubicBezTo>
                    <a:pt x="19813" y="239"/>
                    <a:pt x="19182" y="0"/>
                    <a:pt x="1855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4"/>
          <p:cNvGrpSpPr/>
          <p:nvPr/>
        </p:nvGrpSpPr>
        <p:grpSpPr>
          <a:xfrm rot="-305247">
            <a:off x="4338980" y="4412012"/>
            <a:ext cx="635713" cy="537665"/>
            <a:chOff x="1488250" y="1650750"/>
            <a:chExt cx="211450" cy="178850"/>
          </a:xfrm>
        </p:grpSpPr>
        <p:sp>
          <p:nvSpPr>
            <p:cNvPr id="696" name="Google Shape;696;p44"/>
            <p:cNvSpPr/>
            <p:nvPr/>
          </p:nvSpPr>
          <p:spPr>
            <a:xfrm>
              <a:off x="15208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388" y="0"/>
                  </a:moveTo>
                  <a:cubicBezTo>
                    <a:pt x="621" y="0"/>
                    <a:pt x="0" y="621"/>
                    <a:pt x="0" y="1387"/>
                  </a:cubicBezTo>
                  <a:lnTo>
                    <a:pt x="0" y="5766"/>
                  </a:lnTo>
                  <a:cubicBezTo>
                    <a:pt x="0" y="6532"/>
                    <a:pt x="621" y="7153"/>
                    <a:pt x="1388" y="7153"/>
                  </a:cubicBezTo>
                  <a:lnTo>
                    <a:pt x="5766" y="7153"/>
                  </a:lnTo>
                  <a:cubicBezTo>
                    <a:pt x="6532" y="7153"/>
                    <a:pt x="7153" y="6532"/>
                    <a:pt x="7153" y="5766"/>
                  </a:cubicBezTo>
                  <a:lnTo>
                    <a:pt x="7153" y="1387"/>
                  </a:lnTo>
                  <a:cubicBezTo>
                    <a:pt x="7153" y="621"/>
                    <a:pt x="6532" y="0"/>
                    <a:pt x="5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1488250" y="1650750"/>
              <a:ext cx="178850" cy="178850"/>
            </a:xfrm>
            <a:custGeom>
              <a:avLst/>
              <a:gdLst/>
              <a:ahLst/>
              <a:cxnLst/>
              <a:rect l="l" t="t" r="r" b="b"/>
              <a:pathLst>
                <a:path w="7154" h="7154" extrusionOk="0">
                  <a:moveTo>
                    <a:pt x="103" y="0"/>
                  </a:moveTo>
                  <a:cubicBezTo>
                    <a:pt x="46" y="0"/>
                    <a:pt x="1" y="46"/>
                    <a:pt x="1" y="102"/>
                  </a:cubicBezTo>
                  <a:lnTo>
                    <a:pt x="1" y="7050"/>
                  </a:lnTo>
                  <a:cubicBezTo>
                    <a:pt x="1" y="7106"/>
                    <a:pt x="46" y="7153"/>
                    <a:pt x="103" y="7153"/>
                  </a:cubicBezTo>
                  <a:lnTo>
                    <a:pt x="7052" y="7153"/>
                  </a:lnTo>
                  <a:cubicBezTo>
                    <a:pt x="7108" y="7153"/>
                    <a:pt x="7153" y="7106"/>
                    <a:pt x="7153" y="7050"/>
                  </a:cubicBezTo>
                  <a:lnTo>
                    <a:pt x="7153" y="102"/>
                  </a:lnTo>
                  <a:cubicBezTo>
                    <a:pt x="7153" y="46"/>
                    <a:pt x="7108" y="0"/>
                    <a:pt x="70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1549425" y="1705750"/>
              <a:ext cx="61650" cy="68825"/>
            </a:xfrm>
            <a:custGeom>
              <a:avLst/>
              <a:gdLst/>
              <a:ahLst/>
              <a:cxnLst/>
              <a:rect l="l" t="t" r="r" b="b"/>
              <a:pathLst>
                <a:path w="2466" h="2753" extrusionOk="0">
                  <a:moveTo>
                    <a:pt x="191" y="1"/>
                  </a:moveTo>
                  <a:cubicBezTo>
                    <a:pt x="91" y="1"/>
                    <a:pt x="0" y="80"/>
                    <a:pt x="0" y="192"/>
                  </a:cubicBezTo>
                  <a:lnTo>
                    <a:pt x="0" y="2562"/>
                  </a:lnTo>
                  <a:cubicBezTo>
                    <a:pt x="0" y="2673"/>
                    <a:pt x="92" y="2752"/>
                    <a:pt x="191" y="2752"/>
                  </a:cubicBezTo>
                  <a:cubicBezTo>
                    <a:pt x="223" y="2752"/>
                    <a:pt x="255" y="2744"/>
                    <a:pt x="286" y="2727"/>
                  </a:cubicBezTo>
                  <a:lnTo>
                    <a:pt x="2338" y="1541"/>
                  </a:lnTo>
                  <a:cubicBezTo>
                    <a:pt x="2465" y="1468"/>
                    <a:pt x="2465" y="1285"/>
                    <a:pt x="2338" y="1212"/>
                  </a:cubicBezTo>
                  <a:lnTo>
                    <a:pt x="286" y="27"/>
                  </a:lnTo>
                  <a:cubicBezTo>
                    <a:pt x="255" y="9"/>
                    <a:pt x="22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44"/>
          <p:cNvSpPr/>
          <p:nvPr/>
        </p:nvSpPr>
        <p:spPr>
          <a:xfrm>
            <a:off x="515583" y="-334152"/>
            <a:ext cx="827448" cy="827539"/>
          </a:xfrm>
          <a:custGeom>
            <a:avLst/>
            <a:gdLst/>
            <a:ahLst/>
            <a:cxnLst/>
            <a:rect l="l" t="t" r="r" b="b"/>
            <a:pathLst>
              <a:path w="17707" h="17708" extrusionOk="0">
                <a:moveTo>
                  <a:pt x="8854" y="1"/>
                </a:moveTo>
                <a:cubicBezTo>
                  <a:pt x="6506" y="1"/>
                  <a:pt x="4254" y="934"/>
                  <a:pt x="2594" y="2594"/>
                </a:cubicBezTo>
                <a:cubicBezTo>
                  <a:pt x="934" y="4254"/>
                  <a:pt x="1" y="6506"/>
                  <a:pt x="1" y="8854"/>
                </a:cubicBezTo>
                <a:cubicBezTo>
                  <a:pt x="1" y="11202"/>
                  <a:pt x="934" y="13454"/>
                  <a:pt x="2594" y="15115"/>
                </a:cubicBezTo>
                <a:cubicBezTo>
                  <a:pt x="4254" y="16775"/>
                  <a:pt x="6506" y="17707"/>
                  <a:pt x="8854" y="17707"/>
                </a:cubicBezTo>
                <a:cubicBezTo>
                  <a:pt x="11202" y="17707"/>
                  <a:pt x="13453" y="16775"/>
                  <a:pt x="15115" y="15115"/>
                </a:cubicBezTo>
                <a:cubicBezTo>
                  <a:pt x="16775" y="13454"/>
                  <a:pt x="17707" y="11202"/>
                  <a:pt x="17707" y="8854"/>
                </a:cubicBezTo>
                <a:cubicBezTo>
                  <a:pt x="17707" y="6506"/>
                  <a:pt x="16775" y="4254"/>
                  <a:pt x="15115" y="2594"/>
                </a:cubicBezTo>
                <a:cubicBezTo>
                  <a:pt x="13453" y="934"/>
                  <a:pt x="11202" y="1"/>
                  <a:pt x="8854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78;p51">
            <a:extLst>
              <a:ext uri="{FF2B5EF4-FFF2-40B4-BE49-F238E27FC236}">
                <a16:creationId xmlns:a16="http://schemas.microsoft.com/office/drawing/2014/main" id="{3FA6F06A-84B1-7482-61BD-12B4ACE8274A}"/>
              </a:ext>
            </a:extLst>
          </p:cNvPr>
          <p:cNvSpPr txBox="1">
            <a:spLocks/>
          </p:cNvSpPr>
          <p:nvPr/>
        </p:nvSpPr>
        <p:spPr>
          <a:xfrm>
            <a:off x="515583" y="1857751"/>
            <a:ext cx="576046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exend"/>
              <a:buNone/>
              <a:defRPr sz="12000" b="1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ukta"/>
              <a:buNone/>
              <a:defRPr sz="48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z="3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4008;p82">
            <a:extLst>
              <a:ext uri="{FF2B5EF4-FFF2-40B4-BE49-F238E27FC236}">
                <a16:creationId xmlns:a16="http://schemas.microsoft.com/office/drawing/2014/main" id="{8D646231-2DB6-71B2-9461-21F047292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94" t="11228" r="4213" b="8854"/>
          <a:stretch/>
        </p:blipFill>
        <p:spPr>
          <a:xfrm>
            <a:off x="6276051" y="1651210"/>
            <a:ext cx="2222487" cy="193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56C48-6561-5713-9444-3BED94AB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041" y="1146022"/>
            <a:ext cx="4688959" cy="3997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C3416-A6E3-8409-F9E6-55708F2015CF}"/>
              </a:ext>
            </a:extLst>
          </p:cNvPr>
          <p:cNvSpPr txBox="1"/>
          <p:nvPr/>
        </p:nvSpPr>
        <p:spPr>
          <a:xfrm>
            <a:off x="579473" y="925033"/>
            <a:ext cx="3524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hãy thảo luận với bạn và chọn chỗ ngồi xem ti vi an toàn, đúng cách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C5213A-6000-AB8B-3BAE-DBF70CEB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661"/>
            <a:ext cx="3123394" cy="28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5D9E1-BB33-4812-2984-C809C26A8767}"/>
              </a:ext>
            </a:extLst>
          </p:cNvPr>
          <p:cNvSpPr txBox="1"/>
          <p:nvPr/>
        </p:nvSpPr>
        <p:spPr>
          <a:xfrm>
            <a:off x="741674" y="2571750"/>
            <a:ext cx="121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4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94205-6CE5-CC4B-8539-0B26AB4038E0}"/>
              </a:ext>
            </a:extLst>
          </p:cNvPr>
          <p:cNvSpPr txBox="1"/>
          <p:nvPr/>
        </p:nvSpPr>
        <p:spPr>
          <a:xfrm>
            <a:off x="1736337" y="2618768"/>
            <a:ext cx="1210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24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BF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400" dirty="0">
              <a:solidFill>
                <a:srgbClr val="FFBF5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he Social Media Anniversary by Slidesgo">
  <a:themeElements>
    <a:clrScheme name="Simple Light">
      <a:dk1>
        <a:srgbClr val="0A0A0A"/>
      </a:dk1>
      <a:lt1>
        <a:srgbClr val="FFFFFF"/>
      </a:lt1>
      <a:dk2>
        <a:srgbClr val="E9E9E9"/>
      </a:dk2>
      <a:lt2>
        <a:srgbClr val="A3C8FF"/>
      </a:lt2>
      <a:accent1>
        <a:srgbClr val="628EFF"/>
      </a:accent1>
      <a:accent2>
        <a:srgbClr val="3676F7"/>
      </a:accent2>
      <a:accent3>
        <a:srgbClr val="4A67B4"/>
      </a:accent3>
      <a:accent4>
        <a:srgbClr val="74CA7E"/>
      </a:accent4>
      <a:accent5>
        <a:srgbClr val="ECA200"/>
      </a:accent5>
      <a:accent6>
        <a:srgbClr val="E64C40"/>
      </a:accent6>
      <a:hlink>
        <a:srgbClr val="62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160</Words>
  <Application>Microsoft Office PowerPoint</Application>
  <PresentationFormat>On-screen Show (16:9)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Jua</vt:lpstr>
      <vt:lpstr>Times New Roman</vt:lpstr>
      <vt:lpstr>Lexend</vt:lpstr>
      <vt:lpstr>Arial</vt:lpstr>
      <vt:lpstr>Calibri</vt:lpstr>
      <vt:lpstr>Mukta</vt:lpstr>
      <vt:lpstr>The Social Media Anniversary by Slidesgo</vt:lpstr>
      <vt:lpstr>Sử dụng máy thu hình</vt:lpstr>
      <vt:lpstr>Hoạt động 1  Thực hành</vt:lpstr>
      <vt:lpstr>Kết luận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Sử dụng máy thu hình</dc:title>
  <cp:lastModifiedBy>Computer</cp:lastModifiedBy>
  <cp:revision>13</cp:revision>
  <dcterms:modified xsi:type="dcterms:W3CDTF">2024-12-04T07:29:31Z</dcterms:modified>
</cp:coreProperties>
</file>