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</p:sldMasterIdLst>
  <p:notesMasterIdLst>
    <p:notesMasterId r:id="rId8"/>
  </p:notesMasterIdLst>
  <p:sldIdLst>
    <p:sldId id="1549" r:id="rId3"/>
    <p:sldId id="1551" r:id="rId4"/>
    <p:sldId id="1555" r:id="rId5"/>
    <p:sldId id="1556" r:id="rId6"/>
    <p:sldId id="15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FA5B0-9D57-4529-9ED5-95B160BAEA0A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94CB1-B78C-4587-BCB0-82450C159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1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2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B317E5B-B821-46CE-BFE4-4F42D68AEA3F}"/>
              </a:ext>
            </a:extLst>
          </p:cNvPr>
          <p:cNvSpPr txBox="1">
            <a:spLocks/>
          </p:cNvSpPr>
          <p:nvPr userDrawn="1"/>
        </p:nvSpPr>
        <p:spPr>
          <a:xfrm>
            <a:off x="1271464" y="2132856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24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4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8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0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3738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1239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11235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9586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0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713559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37281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42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7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87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90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0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7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2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2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4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2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CFB01AF-8B20-48F5-B4E5-611848A763F4}"/>
              </a:ext>
            </a:extLst>
          </p:cNvPr>
          <p:cNvSpPr txBox="1">
            <a:spLocks/>
          </p:cNvSpPr>
          <p:nvPr userDrawn="1"/>
        </p:nvSpPr>
        <p:spPr>
          <a:xfrm>
            <a:off x="119336" y="548680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5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2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17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5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7958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991" y="467771"/>
            <a:ext cx="10575004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ENGLISH LESSON</a:t>
              </a:r>
              <a:endParaRPr kumimoji="0" lang="zh-CN" alt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7" y="4879642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341" y="3932284"/>
            <a:ext cx="2040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love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2382" y="3591459"/>
            <a:ext cx="2603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1560612"/>
            <a:ext cx="3046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5396" y="5472416"/>
            <a:ext cx="19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649976" y="2406765"/>
            <a:ext cx="667367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1255871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457" y="5221493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4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" b="5549"/>
          <a:stretch/>
        </p:blipFill>
        <p:spPr>
          <a:xfrm>
            <a:off x="-1" y="3452918"/>
            <a:ext cx="2681279" cy="3098828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1294450" y="701783"/>
            <a:ext cx="9698670" cy="4168951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custGeom>
              <a:avLst/>
              <a:gdLst>
                <a:gd name="connsiteX0" fmla="*/ 3218105 w 6336001"/>
                <a:gd name="connsiteY0" fmla="*/ 0 h 3420001"/>
                <a:gd name="connsiteX1" fmla="*/ 3916423 w 6336001"/>
                <a:gd name="connsiteY1" fmla="*/ 250373 h 3420001"/>
                <a:gd name="connsiteX2" fmla="*/ 3929273 w 6336001"/>
                <a:gd name="connsiteY2" fmla="*/ 262037 h 3420001"/>
                <a:gd name="connsiteX3" fmla="*/ 3935218 w 6336001"/>
                <a:gd name="connsiteY3" fmla="*/ 259177 h 3420001"/>
                <a:gd name="connsiteX4" fmla="*/ 4362540 w 6336001"/>
                <a:gd name="connsiteY4" fmla="*/ 173013 h 3420001"/>
                <a:gd name="connsiteX5" fmla="*/ 5138819 w 6336001"/>
                <a:gd name="connsiteY5" fmla="*/ 494152 h 3420001"/>
                <a:gd name="connsiteX6" fmla="*/ 5212838 w 6336001"/>
                <a:gd name="connsiteY6" fmla="*/ 583751 h 3420001"/>
                <a:gd name="connsiteX7" fmla="*/ 5238177 w 6336001"/>
                <a:gd name="connsiteY7" fmla="*/ 582473 h 3420001"/>
                <a:gd name="connsiteX8" fmla="*/ 6336001 w 6336001"/>
                <a:gd name="connsiteY8" fmla="*/ 1678911 h 3420001"/>
                <a:gd name="connsiteX9" fmla="*/ 5238177 w 6336001"/>
                <a:gd name="connsiteY9" fmla="*/ 2775349 h 3420001"/>
                <a:gd name="connsiteX10" fmla="*/ 4911718 w 6336001"/>
                <a:gd name="connsiteY10" fmla="*/ 2726055 h 3420001"/>
                <a:gd name="connsiteX11" fmla="*/ 4889499 w 6336001"/>
                <a:gd name="connsiteY11" fmla="*/ 2717933 h 3420001"/>
                <a:gd name="connsiteX12" fmla="*/ 4879425 w 6336001"/>
                <a:gd name="connsiteY12" fmla="*/ 2750346 h 3420001"/>
                <a:gd name="connsiteX13" fmla="*/ 3867873 w 6336001"/>
                <a:gd name="connsiteY13" fmla="*/ 3420001 h 3420001"/>
                <a:gd name="connsiteX14" fmla="*/ 3091595 w 6336001"/>
                <a:gd name="connsiteY14" fmla="*/ 3098862 h 3420001"/>
                <a:gd name="connsiteX15" fmla="*/ 3032475 w 6336001"/>
                <a:gd name="connsiteY15" fmla="*/ 3027298 h 3420001"/>
                <a:gd name="connsiteX16" fmla="*/ 3001738 w 6336001"/>
                <a:gd name="connsiteY16" fmla="*/ 3064505 h 3420001"/>
                <a:gd name="connsiteX17" fmla="*/ 2225459 w 6336001"/>
                <a:gd name="connsiteY17" fmla="*/ 3385644 h 3420001"/>
                <a:gd name="connsiteX18" fmla="*/ 1449181 w 6336001"/>
                <a:gd name="connsiteY18" fmla="*/ 3064505 h 3420001"/>
                <a:gd name="connsiteX19" fmla="*/ 1355617 w 6336001"/>
                <a:gd name="connsiteY19" fmla="*/ 2951247 h 3420001"/>
                <a:gd name="connsiteX20" fmla="*/ 1319074 w 6336001"/>
                <a:gd name="connsiteY20" fmla="*/ 2960631 h 3420001"/>
                <a:gd name="connsiteX21" fmla="*/ 1097824 w 6336001"/>
                <a:gd name="connsiteY21" fmla="*/ 2982907 h 3420001"/>
                <a:gd name="connsiteX22" fmla="*/ 0 w 6336001"/>
                <a:gd name="connsiteY22" fmla="*/ 1886469 h 3420001"/>
                <a:gd name="connsiteX23" fmla="*/ 1097824 w 6336001"/>
                <a:gd name="connsiteY23" fmla="*/ 790031 h 3420001"/>
                <a:gd name="connsiteX24" fmla="*/ 1174420 w 6336001"/>
                <a:gd name="connsiteY24" fmla="*/ 793894 h 3420001"/>
                <a:gd name="connsiteX25" fmla="*/ 1192725 w 6336001"/>
                <a:gd name="connsiteY25" fmla="*/ 734999 h 3420001"/>
                <a:gd name="connsiteX26" fmla="*/ 2204276 w 6336001"/>
                <a:gd name="connsiteY26" fmla="*/ 65344 h 3420001"/>
                <a:gd name="connsiteX27" fmla="*/ 2631599 w 6336001"/>
                <a:gd name="connsiteY27" fmla="*/ 151508 h 3420001"/>
                <a:gd name="connsiteX28" fmla="*/ 2649234 w 6336001"/>
                <a:gd name="connsiteY28" fmla="*/ 159992 h 3420001"/>
                <a:gd name="connsiteX29" fmla="*/ 2694817 w 6336001"/>
                <a:gd name="connsiteY29" fmla="*/ 132334 h 3420001"/>
                <a:gd name="connsiteX30" fmla="*/ 3218105 w 6336001"/>
                <a:gd name="connsiteY30" fmla="*/ 0 h 34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36001" h="3420001">
                  <a:moveTo>
                    <a:pt x="3218105" y="0"/>
                  </a:moveTo>
                  <a:cubicBezTo>
                    <a:pt x="3483366" y="0"/>
                    <a:pt x="3726654" y="93960"/>
                    <a:pt x="3916423" y="250373"/>
                  </a:cubicBezTo>
                  <a:lnTo>
                    <a:pt x="3929273" y="262037"/>
                  </a:lnTo>
                  <a:lnTo>
                    <a:pt x="3935218" y="259177"/>
                  </a:lnTo>
                  <a:cubicBezTo>
                    <a:pt x="4066560" y="203694"/>
                    <a:pt x="4210963" y="173013"/>
                    <a:pt x="4362540" y="173013"/>
                  </a:cubicBezTo>
                  <a:cubicBezTo>
                    <a:pt x="4665696" y="173013"/>
                    <a:pt x="4940152" y="295736"/>
                    <a:pt x="5138819" y="494152"/>
                  </a:cubicBezTo>
                  <a:lnTo>
                    <a:pt x="5212838" y="583751"/>
                  </a:lnTo>
                  <a:lnTo>
                    <a:pt x="5238177" y="582473"/>
                  </a:lnTo>
                  <a:cubicBezTo>
                    <a:pt x="5844488" y="582473"/>
                    <a:pt x="6336001" y="1073365"/>
                    <a:pt x="6336001" y="1678911"/>
                  </a:cubicBezTo>
                  <a:cubicBezTo>
                    <a:pt x="6336001" y="2284457"/>
                    <a:pt x="5844488" y="2775349"/>
                    <a:pt x="5238177" y="2775349"/>
                  </a:cubicBezTo>
                  <a:cubicBezTo>
                    <a:pt x="5124494" y="2775349"/>
                    <a:pt x="5014846" y="2758091"/>
                    <a:pt x="4911718" y="2726055"/>
                  </a:cubicBezTo>
                  <a:lnTo>
                    <a:pt x="4889499" y="2717933"/>
                  </a:lnTo>
                  <a:lnTo>
                    <a:pt x="4879425" y="2750346"/>
                  </a:lnTo>
                  <a:cubicBezTo>
                    <a:pt x="4712766" y="3143874"/>
                    <a:pt x="4322606" y="3420001"/>
                    <a:pt x="3867873" y="3420001"/>
                  </a:cubicBezTo>
                  <a:cubicBezTo>
                    <a:pt x="3564718" y="3420001"/>
                    <a:pt x="3290262" y="3297278"/>
                    <a:pt x="3091595" y="3098862"/>
                  </a:cubicBezTo>
                  <a:lnTo>
                    <a:pt x="3032475" y="3027298"/>
                  </a:lnTo>
                  <a:lnTo>
                    <a:pt x="3001738" y="3064505"/>
                  </a:lnTo>
                  <a:cubicBezTo>
                    <a:pt x="2803071" y="3262921"/>
                    <a:pt x="2528615" y="3385644"/>
                    <a:pt x="2225459" y="3385644"/>
                  </a:cubicBezTo>
                  <a:cubicBezTo>
                    <a:pt x="1922304" y="3385644"/>
                    <a:pt x="1647848" y="3262921"/>
                    <a:pt x="1449181" y="3064505"/>
                  </a:cubicBezTo>
                  <a:lnTo>
                    <a:pt x="1355617" y="2951247"/>
                  </a:lnTo>
                  <a:lnTo>
                    <a:pt x="1319074" y="2960631"/>
                  </a:lnTo>
                  <a:cubicBezTo>
                    <a:pt x="1247608" y="2975237"/>
                    <a:pt x="1173613" y="2982907"/>
                    <a:pt x="1097824" y="2982907"/>
                  </a:cubicBezTo>
                  <a:cubicBezTo>
                    <a:pt x="491513" y="2982907"/>
                    <a:pt x="0" y="2492015"/>
                    <a:pt x="0" y="1886469"/>
                  </a:cubicBezTo>
                  <a:cubicBezTo>
                    <a:pt x="0" y="1280923"/>
                    <a:pt x="491513" y="790031"/>
                    <a:pt x="1097824" y="790031"/>
                  </a:cubicBezTo>
                  <a:lnTo>
                    <a:pt x="1174420" y="793894"/>
                  </a:lnTo>
                  <a:lnTo>
                    <a:pt x="1192725" y="734999"/>
                  </a:lnTo>
                  <a:cubicBezTo>
                    <a:pt x="1359384" y="341471"/>
                    <a:pt x="1749543" y="65344"/>
                    <a:pt x="2204276" y="65344"/>
                  </a:cubicBezTo>
                  <a:cubicBezTo>
                    <a:pt x="2355854" y="65344"/>
                    <a:pt x="2500257" y="96025"/>
                    <a:pt x="2631599" y="151508"/>
                  </a:cubicBezTo>
                  <a:lnTo>
                    <a:pt x="2649234" y="159992"/>
                  </a:lnTo>
                  <a:lnTo>
                    <a:pt x="2694817" y="132334"/>
                  </a:lnTo>
                  <a:cubicBezTo>
                    <a:pt x="2850372" y="47939"/>
                    <a:pt x="3028633" y="0"/>
                    <a:pt x="3218105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custGeom>
              <a:avLst/>
              <a:gdLst>
                <a:gd name="connsiteX0" fmla="*/ 3211398 w 6322797"/>
                <a:gd name="connsiteY0" fmla="*/ 0 h 3417187"/>
                <a:gd name="connsiteX1" fmla="*/ 3908261 w 6322797"/>
                <a:gd name="connsiteY1" fmla="*/ 250167 h 3417187"/>
                <a:gd name="connsiteX2" fmla="*/ 3921084 w 6322797"/>
                <a:gd name="connsiteY2" fmla="*/ 261821 h 3417187"/>
                <a:gd name="connsiteX3" fmla="*/ 3927016 w 6322797"/>
                <a:gd name="connsiteY3" fmla="*/ 258964 h 3417187"/>
                <a:gd name="connsiteX4" fmla="*/ 4353448 w 6322797"/>
                <a:gd name="connsiteY4" fmla="*/ 172871 h 3417187"/>
                <a:gd name="connsiteX5" fmla="*/ 5128109 w 6322797"/>
                <a:gd name="connsiteY5" fmla="*/ 493746 h 3417187"/>
                <a:gd name="connsiteX6" fmla="*/ 5201974 w 6322797"/>
                <a:gd name="connsiteY6" fmla="*/ 583271 h 3417187"/>
                <a:gd name="connsiteX7" fmla="*/ 5227261 w 6322797"/>
                <a:gd name="connsiteY7" fmla="*/ 581994 h 3417187"/>
                <a:gd name="connsiteX8" fmla="*/ 6322797 w 6322797"/>
                <a:gd name="connsiteY8" fmla="*/ 1677530 h 3417187"/>
                <a:gd name="connsiteX9" fmla="*/ 5227261 w 6322797"/>
                <a:gd name="connsiteY9" fmla="*/ 2773066 h 3417187"/>
                <a:gd name="connsiteX10" fmla="*/ 4901482 w 6322797"/>
                <a:gd name="connsiteY10" fmla="*/ 2723813 h 3417187"/>
                <a:gd name="connsiteX11" fmla="*/ 4879309 w 6322797"/>
                <a:gd name="connsiteY11" fmla="*/ 2715697 h 3417187"/>
                <a:gd name="connsiteX12" fmla="*/ 4869256 w 6322797"/>
                <a:gd name="connsiteY12" fmla="*/ 2748083 h 3417187"/>
                <a:gd name="connsiteX13" fmla="*/ 3859812 w 6322797"/>
                <a:gd name="connsiteY13" fmla="*/ 3417187 h 3417187"/>
                <a:gd name="connsiteX14" fmla="*/ 3085151 w 6322797"/>
                <a:gd name="connsiteY14" fmla="*/ 3096312 h 3417187"/>
                <a:gd name="connsiteX15" fmla="*/ 3026155 w 6322797"/>
                <a:gd name="connsiteY15" fmla="*/ 3024808 h 3417187"/>
                <a:gd name="connsiteX16" fmla="*/ 2995482 w 6322797"/>
                <a:gd name="connsiteY16" fmla="*/ 3061984 h 3417187"/>
                <a:gd name="connsiteX17" fmla="*/ 2220821 w 6322797"/>
                <a:gd name="connsiteY17" fmla="*/ 3382859 h 3417187"/>
                <a:gd name="connsiteX18" fmla="*/ 1446160 w 6322797"/>
                <a:gd name="connsiteY18" fmla="*/ 3061984 h 3417187"/>
                <a:gd name="connsiteX19" fmla="*/ 1352791 w 6322797"/>
                <a:gd name="connsiteY19" fmla="*/ 2948819 h 3417187"/>
                <a:gd name="connsiteX20" fmla="*/ 1316325 w 6322797"/>
                <a:gd name="connsiteY20" fmla="*/ 2958196 h 3417187"/>
                <a:gd name="connsiteX21" fmla="*/ 1095536 w 6322797"/>
                <a:gd name="connsiteY21" fmla="*/ 2980453 h 3417187"/>
                <a:gd name="connsiteX22" fmla="*/ 0 w 6322797"/>
                <a:gd name="connsiteY22" fmla="*/ 1884917 h 3417187"/>
                <a:gd name="connsiteX23" fmla="*/ 1095536 w 6322797"/>
                <a:gd name="connsiteY23" fmla="*/ 789381 h 3417187"/>
                <a:gd name="connsiteX24" fmla="*/ 1171972 w 6322797"/>
                <a:gd name="connsiteY24" fmla="*/ 793241 h 3417187"/>
                <a:gd name="connsiteX25" fmla="*/ 1190239 w 6322797"/>
                <a:gd name="connsiteY25" fmla="*/ 734394 h 3417187"/>
                <a:gd name="connsiteX26" fmla="*/ 2199682 w 6322797"/>
                <a:gd name="connsiteY26" fmla="*/ 65290 h 3417187"/>
                <a:gd name="connsiteX27" fmla="*/ 2626114 w 6322797"/>
                <a:gd name="connsiteY27" fmla="*/ 151383 h 3417187"/>
                <a:gd name="connsiteX28" fmla="*/ 2643712 w 6322797"/>
                <a:gd name="connsiteY28" fmla="*/ 159860 h 3417187"/>
                <a:gd name="connsiteX29" fmla="*/ 2689201 w 6322797"/>
                <a:gd name="connsiteY29" fmla="*/ 132226 h 3417187"/>
                <a:gd name="connsiteX30" fmla="*/ 3211398 w 6322797"/>
                <a:gd name="connsiteY30" fmla="*/ 0 h 34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2797" h="3417187">
                  <a:moveTo>
                    <a:pt x="3211398" y="0"/>
                  </a:moveTo>
                  <a:cubicBezTo>
                    <a:pt x="3476107" y="0"/>
                    <a:pt x="3718888" y="93883"/>
                    <a:pt x="3908261" y="250167"/>
                  </a:cubicBezTo>
                  <a:lnTo>
                    <a:pt x="3921084" y="261821"/>
                  </a:lnTo>
                  <a:lnTo>
                    <a:pt x="3927016" y="258964"/>
                  </a:lnTo>
                  <a:cubicBezTo>
                    <a:pt x="4058084" y="203527"/>
                    <a:pt x="4202186" y="172871"/>
                    <a:pt x="4353448" y="172871"/>
                  </a:cubicBezTo>
                  <a:cubicBezTo>
                    <a:pt x="4655972" y="172871"/>
                    <a:pt x="4929856" y="295493"/>
                    <a:pt x="5128109" y="493746"/>
                  </a:cubicBezTo>
                  <a:lnTo>
                    <a:pt x="5201974" y="583271"/>
                  </a:lnTo>
                  <a:lnTo>
                    <a:pt x="5227261" y="581994"/>
                  </a:lnTo>
                  <a:cubicBezTo>
                    <a:pt x="5832309" y="581994"/>
                    <a:pt x="6322797" y="1072482"/>
                    <a:pt x="6322797" y="1677530"/>
                  </a:cubicBezTo>
                  <a:cubicBezTo>
                    <a:pt x="6322797" y="2282578"/>
                    <a:pt x="5832309" y="2773066"/>
                    <a:pt x="5227261" y="2773066"/>
                  </a:cubicBezTo>
                  <a:cubicBezTo>
                    <a:pt x="5113815" y="2773066"/>
                    <a:pt x="5004396" y="2755822"/>
                    <a:pt x="4901482" y="2723813"/>
                  </a:cubicBezTo>
                  <a:lnTo>
                    <a:pt x="4879309" y="2715697"/>
                  </a:lnTo>
                  <a:lnTo>
                    <a:pt x="4869256" y="2748083"/>
                  </a:lnTo>
                  <a:cubicBezTo>
                    <a:pt x="4702944" y="3141288"/>
                    <a:pt x="4313598" y="3417187"/>
                    <a:pt x="3859812" y="3417187"/>
                  </a:cubicBezTo>
                  <a:cubicBezTo>
                    <a:pt x="3557288" y="3417187"/>
                    <a:pt x="3283404" y="3294565"/>
                    <a:pt x="3085151" y="3096312"/>
                  </a:cubicBezTo>
                  <a:lnTo>
                    <a:pt x="3026155" y="3024808"/>
                  </a:lnTo>
                  <a:lnTo>
                    <a:pt x="2995482" y="3061984"/>
                  </a:lnTo>
                  <a:cubicBezTo>
                    <a:pt x="2797229" y="3260237"/>
                    <a:pt x="2523345" y="3382859"/>
                    <a:pt x="2220821" y="3382859"/>
                  </a:cubicBezTo>
                  <a:cubicBezTo>
                    <a:pt x="1918297" y="3382859"/>
                    <a:pt x="1644413" y="3260237"/>
                    <a:pt x="1446160" y="3061984"/>
                  </a:cubicBezTo>
                  <a:lnTo>
                    <a:pt x="1352791" y="2948819"/>
                  </a:lnTo>
                  <a:lnTo>
                    <a:pt x="1316325" y="2958196"/>
                  </a:lnTo>
                  <a:cubicBezTo>
                    <a:pt x="1245008" y="2972789"/>
                    <a:pt x="1171167" y="2980453"/>
                    <a:pt x="1095536" y="2980453"/>
                  </a:cubicBezTo>
                  <a:cubicBezTo>
                    <a:pt x="490488" y="2980453"/>
                    <a:pt x="0" y="2489965"/>
                    <a:pt x="0" y="1884917"/>
                  </a:cubicBezTo>
                  <a:cubicBezTo>
                    <a:pt x="0" y="1279869"/>
                    <a:pt x="490488" y="789381"/>
                    <a:pt x="1095536" y="789381"/>
                  </a:cubicBezTo>
                  <a:lnTo>
                    <a:pt x="1171972" y="793241"/>
                  </a:lnTo>
                  <a:lnTo>
                    <a:pt x="1190239" y="734394"/>
                  </a:lnTo>
                  <a:cubicBezTo>
                    <a:pt x="1356550" y="341190"/>
                    <a:pt x="1745896" y="65290"/>
                    <a:pt x="2199682" y="65290"/>
                  </a:cubicBezTo>
                  <a:cubicBezTo>
                    <a:pt x="2350944" y="65290"/>
                    <a:pt x="2495046" y="95946"/>
                    <a:pt x="2626114" y="151383"/>
                  </a:cubicBezTo>
                  <a:lnTo>
                    <a:pt x="2643712" y="159860"/>
                  </a:lnTo>
                  <a:lnTo>
                    <a:pt x="2689201" y="132226"/>
                  </a:lnTo>
                  <a:cubicBezTo>
                    <a:pt x="2844431" y="47899"/>
                    <a:pt x="3022321" y="0"/>
                    <a:pt x="3211398" y="0"/>
                  </a:cubicBezTo>
                  <a:close/>
                </a:path>
              </a:pathLst>
            </a:cu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6762" y="4468284"/>
            <a:ext cx="1879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sky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9915065" y="3690763"/>
            <a:ext cx="1450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two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D7B93B9D-BE27-4EC5-8C0A-2E001CDE4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69" y="2819298"/>
            <a:ext cx="4554181" cy="45541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BF272ED-DA85-46CE-AFED-ACDFB783E3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60777" r="68063" b="7558"/>
          <a:stretch/>
        </p:blipFill>
        <p:spPr>
          <a:xfrm>
            <a:off x="6569486" y="4615767"/>
            <a:ext cx="1781505" cy="217159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BE410B0-D787-4C40-B191-E2D0BE4B7A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10098" r="25636" b="5910"/>
          <a:stretch/>
        </p:blipFill>
        <p:spPr>
          <a:xfrm rot="652259">
            <a:off x="7517270" y="-62911"/>
            <a:ext cx="1597248" cy="203983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0CA007AA-9EEB-4772-BCFA-4D4B8B0F3D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1" t="33683" r="31300" b="42531"/>
          <a:stretch/>
        </p:blipFill>
        <p:spPr>
          <a:xfrm>
            <a:off x="1946765" y="2828611"/>
            <a:ext cx="2062184" cy="1631214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367793" y="3922701"/>
            <a:ext cx="1315485" cy="1322988"/>
          </a:xfrm>
          <a:prstGeom prst="rect">
            <a:avLst/>
          </a:prstGeom>
          <a:blipFill dpi="0" rotWithShape="1">
            <a:blip r:embed="rId9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Google Shape;961;p9">
            <a:extLst>
              <a:ext uri="{FF2B5EF4-FFF2-40B4-BE49-F238E27FC236}">
                <a16:creationId xmlns:a16="http://schemas.microsoft.com/office/drawing/2014/main" id="{1CAB7107-FC29-4341-B984-347642FC8E30}"/>
              </a:ext>
            </a:extLst>
          </p:cNvPr>
          <p:cNvSpPr/>
          <p:nvPr/>
        </p:nvSpPr>
        <p:spPr>
          <a:xfrm>
            <a:off x="2150214" y="-23351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36B6A08-980C-4F55-B247-FCAFDAD8E0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05999-26E4-5F77-96FF-BCA1FDDEA3D3}"/>
              </a:ext>
            </a:extLst>
          </p:cNvPr>
          <p:cNvSpPr txBox="1"/>
          <p:nvPr/>
        </p:nvSpPr>
        <p:spPr>
          <a:xfrm>
            <a:off x="2324354" y="1873984"/>
            <a:ext cx="7569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TM Sharnay" panose="02040603050506020204" pitchFamily="18" charset="0"/>
              </a:rPr>
              <a:t>Bài 4</a:t>
            </a:r>
          </a:p>
          <a:p>
            <a:pPr algn="ctr"/>
            <a:r>
              <a:rPr lang="vi-VN" sz="4000" dirty="0">
                <a:solidFill>
                  <a:srgbClr val="002060"/>
                </a:solidFill>
                <a:latin typeface="UTM Sharnay" panose="02040603050506020204" pitchFamily="18" charset="0"/>
              </a:rPr>
              <a:t>Sử dụng máy thu hình (tiết 2)</a:t>
            </a:r>
            <a:endParaRPr lang="en-US" sz="4000" dirty="0">
              <a:solidFill>
                <a:srgbClr val="002060"/>
              </a:solidFill>
              <a:latin typeface="UTM Sharna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991" y="467771"/>
            <a:ext cx="10575004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ENGLISH LESSON</a:t>
              </a:r>
              <a:endParaRPr kumimoji="0" lang="zh-CN" alt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7" y="4879642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341" y="3932284"/>
            <a:ext cx="2040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love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2382" y="3591459"/>
            <a:ext cx="2603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1560612"/>
            <a:ext cx="3046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5396" y="5472416"/>
            <a:ext cx="19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649976" y="2406765"/>
            <a:ext cx="667367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1255871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457" y="5221493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4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" b="5549"/>
          <a:stretch/>
        </p:blipFill>
        <p:spPr>
          <a:xfrm>
            <a:off x="0" y="3762048"/>
            <a:ext cx="2413802" cy="2789697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3284142" y="1356694"/>
            <a:ext cx="5955515" cy="3214625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6762" y="4468284"/>
            <a:ext cx="1879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sky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9915065" y="3690763"/>
            <a:ext cx="1450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two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731053" y="344075"/>
            <a:ext cx="1315485" cy="132298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F24731A-3F6E-44F7-99DF-EFBAD1150331}"/>
              </a:ext>
            </a:extLst>
          </p:cNvPr>
          <p:cNvSpPr txBox="1"/>
          <p:nvPr/>
        </p:nvSpPr>
        <p:spPr>
          <a:xfrm>
            <a:off x="4036965" y="2692235"/>
            <a:ext cx="44965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Khám</a:t>
            </a:r>
            <a:r>
              <a:rPr kumimoji="0" lang="en-US" altLang="zh-CN" sz="7000" b="1" i="0" u="none" strike="noStrike" kern="1200" cap="none" spc="0" normalizeH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7000" b="1" i="0" u="none" strike="noStrike" kern="1200" cap="none" spc="0" normalizeH="0" noProof="0" dirty="0" err="1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phá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Arial" panose="020B0604020202020204" pitchFamily="34" charset="0"/>
              <a:ea typeface="字体视界-熊孩子体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EEBEB4F-6044-4E5F-A825-0E48C2BCF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181">
            <a:off x="7321831" y="1888967"/>
            <a:ext cx="5025351" cy="50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57D03C8-C198-4E9C-91E6-48FFE8F18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82" y="1358860"/>
            <a:ext cx="4592824" cy="5499140"/>
          </a:xfrm>
          <a:prstGeom prst="rect">
            <a:avLst/>
          </a:prstGeom>
        </p:spPr>
      </p:pic>
      <p:sp>
        <p:nvSpPr>
          <p:cNvPr id="20" name="对话气泡: 椭圆形 19">
            <a:extLst>
              <a:ext uri="{FF2B5EF4-FFF2-40B4-BE49-F238E27FC236}">
                <a16:creationId xmlns:a16="http://schemas.microsoft.com/office/drawing/2014/main" id="{558213C9-6FC2-42A9-BAB1-EE1A7D30B793}"/>
              </a:ext>
            </a:extLst>
          </p:cNvPr>
          <p:cNvSpPr/>
          <p:nvPr/>
        </p:nvSpPr>
        <p:spPr>
          <a:xfrm rot="20801722">
            <a:off x="718609" y="1076712"/>
            <a:ext cx="8606865" cy="2587510"/>
          </a:xfrm>
          <a:prstGeom prst="wedgeEllipseCallout">
            <a:avLst>
              <a:gd name="adj1" fmla="val 38662"/>
              <a:gd name="adj2" fmla="val 88554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vi-VN" altLang="zh-CN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 quan hệ giữa đài truyền hình và máy thu hình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BA00C-601D-421A-A55C-9AC8C7458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8" y="3328416"/>
            <a:ext cx="2464972" cy="32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54B8690-5DA3-4933-89A5-C329709AF2FE}"/>
              </a:ext>
            </a:extLst>
          </p:cNvPr>
          <p:cNvGrpSpPr/>
          <p:nvPr/>
        </p:nvGrpSpPr>
        <p:grpSpPr>
          <a:xfrm>
            <a:off x="616392" y="487887"/>
            <a:ext cx="10635705" cy="1200329"/>
            <a:chOff x="616392" y="487887"/>
            <a:chExt cx="10635705" cy="120032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12F79C5-DBD5-4688-82EF-C07A9EAFBACF}"/>
                </a:ext>
              </a:extLst>
            </p:cNvPr>
            <p:cNvSpPr txBox="1"/>
            <p:nvPr/>
          </p:nvSpPr>
          <p:spPr>
            <a:xfrm>
              <a:off x="1323204" y="487887"/>
              <a:ext cx="99288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Em hãy quan sát hình 2 trong SGK trang 25 và trả lời các câu hỏi sau:</a:t>
              </a:r>
              <a:endParaRPr kumimoji="0" lang="zh-CN" alt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440AC2B-1D1B-46C9-922E-E5EC15C8B224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BDF4EF6D-6E21-49A3-87F3-9B9DD3AFD7EE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3"/>
                <a:chExt cx="6336001" cy="3420001"/>
              </a:xfrm>
            </p:grpSpPr>
            <p:sp>
              <p:nvSpPr>
                <p:cNvPr id="14" name="任意多边形: 形状 45">
                  <a:extLst>
                    <a:ext uri="{FF2B5EF4-FFF2-40B4-BE49-F238E27FC236}">
                      <a16:creationId xmlns:a16="http://schemas.microsoft.com/office/drawing/2014/main" id="{D1D379C4-FFD9-49AE-8569-557EF54BCC4D}"/>
                    </a:ext>
                  </a:extLst>
                </p:cNvPr>
                <p:cNvSpPr/>
                <p:nvPr/>
              </p:nvSpPr>
              <p:spPr>
                <a:xfrm>
                  <a:off x="2900496" y="1028113"/>
                  <a:ext cx="6336001" cy="3420001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任意多边形: 形状 44">
                  <a:extLst>
                    <a:ext uri="{FF2B5EF4-FFF2-40B4-BE49-F238E27FC236}">
                      <a16:creationId xmlns:a16="http://schemas.microsoft.com/office/drawing/2014/main" id="{58717FCB-BE03-4655-A8DD-B52D0FE41D32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72FA906-BDC8-467C-8309-4D6C426D9D37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B9FD356-20B0-4F9A-9422-40C78295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753" y="3071161"/>
            <a:ext cx="3697959" cy="3002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B8F684-7397-9434-8130-1EFB7833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88" y="1787362"/>
            <a:ext cx="6295803" cy="43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991" y="467771"/>
            <a:ext cx="10575004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ENGLISH LESSON</a:t>
              </a:r>
              <a:endParaRPr kumimoji="0" lang="zh-CN" alt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7" y="4879642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341" y="3932284"/>
            <a:ext cx="2040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love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2382" y="3591459"/>
            <a:ext cx="2603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1560612"/>
            <a:ext cx="3046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5396" y="5472416"/>
            <a:ext cx="19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649976" y="2406765"/>
            <a:ext cx="667367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1255871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457" y="5221493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4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" b="5549"/>
          <a:stretch/>
        </p:blipFill>
        <p:spPr>
          <a:xfrm>
            <a:off x="0" y="3762048"/>
            <a:ext cx="2413802" cy="2789697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3284142" y="1356694"/>
            <a:ext cx="5955515" cy="3214625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6762" y="4468284"/>
            <a:ext cx="1879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sky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9915065" y="3690763"/>
            <a:ext cx="1450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two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731053" y="344075"/>
            <a:ext cx="1315485" cy="132298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EEBEB4F-6044-4E5F-A825-0E48C2BCF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181">
            <a:off x="7321831" y="1888967"/>
            <a:ext cx="5025351" cy="5025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C6C75-D794-41E3-0BBB-291E28CED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466" y="2096762"/>
            <a:ext cx="6396991" cy="20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104</Words>
  <Application>Microsoft Office PowerPoint</Application>
  <PresentationFormat>Widescreen</PresentationFormat>
  <Paragraphs>55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微软雅黑</vt:lpstr>
      <vt:lpstr>Arial</vt:lpstr>
      <vt:lpstr>Calibri</vt:lpstr>
      <vt:lpstr>Calibri Light</vt:lpstr>
      <vt:lpstr>Times New Roman</vt:lpstr>
      <vt:lpstr>UTM Sharnay</vt:lpstr>
      <vt:lpstr>字体视界-遇见字体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Computer</cp:lastModifiedBy>
  <cp:revision>32</cp:revision>
  <dcterms:created xsi:type="dcterms:W3CDTF">2022-07-21T06:30:32Z</dcterms:created>
  <dcterms:modified xsi:type="dcterms:W3CDTF">2024-12-04T07:24:44Z</dcterms:modified>
</cp:coreProperties>
</file>