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60" r:id="rId3"/>
    <p:sldId id="320" r:id="rId4"/>
    <p:sldId id="321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66"/>
    <a:srgbClr val="CCCC00"/>
    <a:srgbClr val="99CC00"/>
    <a:srgbClr val="669900"/>
    <a:srgbClr val="CCFFCC"/>
    <a:srgbClr val="FFFF99"/>
    <a:srgbClr val="FFFFCC"/>
    <a:srgbClr val="FF6600"/>
    <a:srgbClr val="FFCC66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81" d="100"/>
          <a:sy n="81" d="100"/>
        </p:scale>
        <p:origin x="29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E800CB-DACB-4C09-A1A9-3DB1AEE9F11A}" type="datetimeFigureOut">
              <a:rPr lang="vi-VN" smtClean="0"/>
              <a:t>04/12/2024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2FB2BE-4F5A-47F7-B1EC-1EAF966A915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18481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69504-C6D9-5CDB-EA99-FFB180B865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092248-1791-BF87-DA78-CAD03B7AC0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1EC963-4CD6-B50D-D51C-103083887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3D028-5023-44BE-A357-B48B243ADE85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2C2606-E560-F742-AC3C-C73F1494D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C63C80-5BBE-8709-1733-85C57210B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68E7-E90B-41E2-BCB0-8E3C24DBB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552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9E63A5-5FDB-6BB5-8A85-4FA1C2DF1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5493E3-F345-EF22-F966-C43512DFC0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B5E96E-D2D9-30A9-DDCB-706ED5B8A2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3D028-5023-44BE-A357-B48B243ADE85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65EADF-0B46-9C6C-2F93-207CA13E6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F2DA80-9F3E-64F8-4CDB-7AFA929D2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68E7-E90B-41E2-BCB0-8E3C24DBB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607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6FFD43-9F19-A96D-C5F8-32CABA1EEC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A2C88A-C4BB-84A0-EA96-12101F3EF2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4B38DD-12B7-59C3-D754-FBDB3245F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3D028-5023-44BE-A357-B48B243ADE85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F34CA9-8A40-B698-ED86-81265F79E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CF3575-2EFE-B57E-419D-B3C283C20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68E7-E90B-41E2-BCB0-8E3C24DBB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321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B576F-A165-21F6-6AF2-5635C38B9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10A2D1-532C-1978-587E-91FB72169A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8700FB-A66A-BFD6-5DB8-97EF28994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3D028-5023-44BE-A357-B48B243ADE85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DC1D9-905C-511F-0BCC-4617F6262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36D2B3-203B-CDF3-5009-6FE574BE8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68E7-E90B-41E2-BCB0-8E3C24DBB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922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F561D-B661-132A-E5E1-0B3370A2D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6D3B7B-0D79-F989-8E9C-55D98A4808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4F61B3-8643-5628-4CA7-680B765CD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3D028-5023-44BE-A357-B48B243ADE85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532570-2C95-3B56-958B-E974050A1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7183C-35CD-FB30-CD4B-4F9D269CD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68E7-E90B-41E2-BCB0-8E3C24DBB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91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24978-5C6B-6E28-DE07-748AA07E6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64D735-02D7-7D18-EF15-9C24F55F52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54E244-7786-C0BB-414D-F5D81D6E47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421EA7-EAFA-E95E-10ED-59A139EB4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3D028-5023-44BE-A357-B48B243ADE85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56EAAE-3FEB-B7F4-917A-50F02E27A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040B4B-8BE8-DCAB-4462-19678943E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68E7-E90B-41E2-BCB0-8E3C24DBB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736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A848E-C211-7858-113C-12D5FBBA7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6310E3-619E-66E9-46B1-DB51599CF1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A3129E-FB9D-2FBC-4F05-A7D1054DF8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629ABE-8483-3FBC-74AB-28B1936012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EB40FD-55A9-1B48-2929-0174E697A6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3F5951-566B-DE1B-42FC-19B5B7F10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3D028-5023-44BE-A357-B48B243ADE85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56F3B99-CA57-73CF-D71D-CF790448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CED9EF-6AC6-1CE2-3BE1-3F4AE6FF0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68E7-E90B-41E2-BCB0-8E3C24DBB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21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5AA80-3620-029E-F997-E210F0E9A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C83A09-40ED-E9F4-9A4C-671C1936F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3D028-5023-44BE-A357-B48B243ADE85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2CA43F-7095-A074-FF75-6DD75A5F0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53BAD0-4BFE-6C4F-00C6-E1B831C2E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68E7-E90B-41E2-BCB0-8E3C24DBB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597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72D110-14C6-3F30-0861-888D96363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3D028-5023-44BE-A357-B48B243ADE85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22558E-95F9-13BC-924C-0779D2BCD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F76B16-A010-DB82-20CD-DB67626A4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68E7-E90B-41E2-BCB0-8E3C24DBB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003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220EE-06A0-3B9D-3BD0-568587DE2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F3C8A1-42D6-9F51-FDC0-4E70DE77CE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E896E3-B225-FABF-8A4A-A3D835E486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DFCEA7-392D-6541-19A9-6D742CECF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3D028-5023-44BE-A357-B48B243ADE85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EA4AA3-6D12-B9D4-9C4A-51AC2C1B4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12171F-595E-4049-0FC1-769E0FA7D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68E7-E90B-41E2-BCB0-8E3C24DBB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983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FA538-BDA6-56EC-1801-B244DB2C5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94A7AC-6418-705D-234E-1F43195680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FD7B25-D48A-B63E-1425-E411A7599E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67A3A3-2821-9FE7-6A46-5DCA5AAE4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3D028-5023-44BE-A357-B48B243ADE85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D8E516-4DDE-C6B0-DE24-8F7CAA07A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881AAE-722D-E202-CD03-35194C79B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68E7-E90B-41E2-BCB0-8E3C24DBB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389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846E73-6A84-0193-85A9-38CB29565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FBB9B6-8260-E84F-1C9E-B02AB0B9FF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B75B1F-A33D-F876-857A-460056E01D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53D028-5023-44BE-A357-B48B243ADE85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D2F1DC-C927-8187-B361-413919E7A3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D82754-F8AD-E1E0-5649-23D43360D5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2768E7-E90B-41E2-BCB0-8E3C24DBB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153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microsoft.com/office/2007/relationships/hdphoto" Target="../media/hdphoto3.wdp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microsoft.com/office/2007/relationships/hdphoto" Target="../media/hdphoto5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microsoft.com/office/2007/relationships/hdphoto" Target="../media/hdphoto4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8762514" y="0"/>
            <a:ext cx="3429486" cy="35300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33290"/>
            <a:ext cx="3552092" cy="3524710"/>
          </a:xfrm>
          <a:prstGeom prst="rect">
            <a:avLst/>
          </a:prstGeom>
        </p:spPr>
      </p:pic>
      <p:grpSp>
        <p:nvGrpSpPr>
          <p:cNvPr id="10" name="Group 5">
            <a:extLst>
              <a:ext uri="{FF2B5EF4-FFF2-40B4-BE49-F238E27FC236}">
                <a16:creationId xmlns:a16="http://schemas.microsoft.com/office/drawing/2014/main" id="{4D59A152-B746-CC92-3E71-46DEA5BBC3C3}"/>
              </a:ext>
            </a:extLst>
          </p:cNvPr>
          <p:cNvGrpSpPr>
            <a:grpSpLocks noChangeAspect="1"/>
          </p:cNvGrpSpPr>
          <p:nvPr/>
        </p:nvGrpSpPr>
        <p:grpSpPr>
          <a:xfrm>
            <a:off x="11034346" y="62145"/>
            <a:ext cx="1102401" cy="1102398"/>
            <a:chOff x="0" y="0"/>
            <a:chExt cx="6350000" cy="6349975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43A1E747-37CE-B0F8-B1AF-5EDAB56DF794}"/>
                </a:ext>
              </a:extLst>
            </p:cNvPr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FD77CF66-8D9C-197D-B180-C285F6227973}"/>
              </a:ext>
            </a:extLst>
          </p:cNvPr>
          <p:cNvSpPr txBox="1">
            <a:spLocks/>
          </p:cNvSpPr>
          <p:nvPr/>
        </p:nvSpPr>
        <p:spPr>
          <a:xfrm>
            <a:off x="-262808" y="110565"/>
            <a:ext cx="12094589" cy="19151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 err="1">
                <a:solidFill>
                  <a:srgbClr val="FF6600"/>
                </a:solidFill>
                <a:latin typeface="Great Vibes" pitchFamily="2" charset="0"/>
              </a:rPr>
              <a:t>Thứ</a:t>
            </a:r>
            <a:r>
              <a:rPr lang="en-US" sz="4000" b="1" dirty="0">
                <a:solidFill>
                  <a:srgbClr val="FF6600"/>
                </a:solidFill>
                <a:latin typeface="Great Vibes" pitchFamily="2" charset="0"/>
              </a:rPr>
              <a:t> … </a:t>
            </a:r>
            <a:r>
              <a:rPr lang="en-US" sz="4000" b="1" dirty="0" err="1">
                <a:solidFill>
                  <a:srgbClr val="FF6600"/>
                </a:solidFill>
                <a:latin typeface="Great Vibes" pitchFamily="2" charset="0"/>
              </a:rPr>
              <a:t>ngày</a:t>
            </a:r>
            <a:r>
              <a:rPr lang="en-US" sz="4000" b="1" dirty="0">
                <a:solidFill>
                  <a:srgbClr val="FF6600"/>
                </a:solidFill>
                <a:latin typeface="Great Vibes" pitchFamily="2" charset="0"/>
              </a:rPr>
              <a:t> … </a:t>
            </a:r>
            <a:r>
              <a:rPr lang="en-US" sz="4000" b="1" dirty="0" err="1">
                <a:solidFill>
                  <a:srgbClr val="FF6600"/>
                </a:solidFill>
                <a:latin typeface="Great Vibes" pitchFamily="2" charset="0"/>
              </a:rPr>
              <a:t>tháng</a:t>
            </a:r>
            <a:r>
              <a:rPr lang="en-US" sz="4000" b="1" dirty="0">
                <a:solidFill>
                  <a:srgbClr val="FF6600"/>
                </a:solidFill>
                <a:latin typeface="Great Vibes" pitchFamily="2" charset="0"/>
              </a:rPr>
              <a:t> … </a:t>
            </a:r>
            <a:r>
              <a:rPr lang="en-US" sz="4000" b="1" dirty="0" err="1">
                <a:solidFill>
                  <a:srgbClr val="FF6600"/>
                </a:solidFill>
                <a:latin typeface="Great Vibes" pitchFamily="2" charset="0"/>
              </a:rPr>
              <a:t>năm</a:t>
            </a:r>
            <a:r>
              <a:rPr lang="en-US" sz="4000" b="1" dirty="0">
                <a:solidFill>
                  <a:srgbClr val="FF6600"/>
                </a:solidFill>
                <a:latin typeface="Great Vibes" pitchFamily="2" charset="0"/>
              </a:rPr>
              <a:t> 2022</a:t>
            </a:r>
          </a:p>
          <a:p>
            <a:pPr algn="ctr"/>
            <a:r>
              <a:rPr lang="en-US" sz="4800" b="1" dirty="0" err="1">
                <a:solidFill>
                  <a:srgbClr val="00CC00"/>
                </a:solidFill>
                <a:latin typeface="Great Vibes" pitchFamily="2" charset="0"/>
                <a:ea typeface="Tahoma" panose="020B0604030504040204" pitchFamily="34" charset="0"/>
                <a:cs typeface="Tahoma" panose="020B0604030504040204" pitchFamily="34" charset="0"/>
              </a:rPr>
              <a:t>Công</a:t>
            </a:r>
            <a:r>
              <a:rPr lang="en-US" sz="4800" b="1" dirty="0">
                <a:solidFill>
                  <a:srgbClr val="00CC00"/>
                </a:solidFill>
                <a:latin typeface="Great Vibes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CC00"/>
                </a:solidFill>
                <a:latin typeface="Great Vibes" pitchFamily="2" charset="0"/>
                <a:ea typeface="Tahoma" panose="020B0604030504040204" pitchFamily="34" charset="0"/>
                <a:cs typeface="Tahoma" panose="020B0604030504040204" pitchFamily="34" charset="0"/>
              </a:rPr>
              <a:t>nghệ</a:t>
            </a:r>
            <a:endParaRPr lang="en-US" sz="4800" b="1" dirty="0">
              <a:solidFill>
                <a:srgbClr val="00CC00"/>
              </a:solidFill>
              <a:latin typeface="Great Vibes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477216" y="2008476"/>
            <a:ext cx="8851723" cy="86213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ysClr val="window" lastClr="FFFFFF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kern="0" dirty="0" err="1">
                <a:solidFill>
                  <a:srgbClr val="00B0F0"/>
                </a:solidFill>
                <a:latin typeface="Sigmar One" panose="00000500000000000000" pitchFamily="2" charset="0"/>
              </a:rPr>
              <a:t>Bài</a:t>
            </a:r>
            <a:r>
              <a:rPr lang="en-US" sz="3600" kern="0" dirty="0">
                <a:solidFill>
                  <a:srgbClr val="00B0F0"/>
                </a:solidFill>
                <a:latin typeface="Sigmar One" panose="00000500000000000000" pitchFamily="2" charset="0"/>
              </a:rPr>
              <a:t> 4: SỬ DỤNG MÁY THU HÌNH (</a:t>
            </a:r>
            <a:r>
              <a:rPr lang="en-US" sz="3600" kern="0" dirty="0" err="1">
                <a:solidFill>
                  <a:srgbClr val="00B0F0"/>
                </a:solidFill>
                <a:latin typeface="Sigmar One" panose="00000500000000000000" pitchFamily="2" charset="0"/>
              </a:rPr>
              <a:t>tiết</a:t>
            </a:r>
            <a:r>
              <a:rPr lang="en-US" sz="3600" kern="0" dirty="0">
                <a:solidFill>
                  <a:srgbClr val="00B0F0"/>
                </a:solidFill>
                <a:latin typeface="Sigmar One" panose="00000500000000000000" pitchFamily="2" charset="0"/>
              </a:rPr>
              <a:t> 3)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465253" y="4336037"/>
            <a:ext cx="3156691" cy="315669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716" b="97304" l="1961" r="98366">
                        <a14:foregroundMark x1="51307" y1="16422" x2="52778" y2="45343"/>
                        <a14:foregroundMark x1="35948" y1="31373" x2="65033" y2="47794"/>
                        <a14:foregroundMark x1="6373" y1="44853" x2="18464" y2="83333"/>
                        <a14:foregroundMark x1="27778" y1="63480" x2="46078" y2="72059"/>
                        <a14:foregroundMark x1="30392" y1="80392" x2="37092" y2="89216"/>
                        <a14:foregroundMark x1="10131" y1="75000" x2="6863" y2="87500"/>
                        <a14:foregroundMark x1="14379" y1="80147" x2="17157" y2="83333"/>
                        <a14:foregroundMark x1="8660" y1="75245" x2="7026" y2="82353"/>
                        <a14:foregroundMark x1="27451" y1="71324" x2="73203" y2="88725"/>
                        <a14:foregroundMark x1="86765" y1="44853" x2="88562" y2="85294"/>
                        <a14:foregroundMark x1="76471" y1="17157" x2="80719" y2="16422"/>
                        <a14:foregroundMark x1="77288" y1="27696" x2="81536" y2="31863"/>
                        <a14:foregroundMark x1="74673" y1="24265" x2="82516" y2="33333"/>
                        <a14:foregroundMark x1="76144" y1="28186" x2="80556" y2="34804"/>
                        <a14:foregroundMark x1="74673" y1="17157" x2="80229" y2="14706"/>
                        <a14:foregroundMark x1="22712" y1="13971" x2="28431" y2="23284"/>
                        <a14:foregroundMark x1="22386" y1="24265" x2="26634" y2="33578"/>
                        <a14:foregroundMark x1="22712" y1="31373" x2="27941" y2="29657"/>
                        <a14:foregroundMark x1="22386" y1="18137" x2="29412" y2="18137"/>
                        <a14:foregroundMark x1="78431" y1="78431" x2="91667" y2="82353"/>
                        <a14:foregroundMark x1="83333" y1="65441" x2="78922" y2="75490"/>
                        <a14:foregroundMark x1="76961" y1="70343" x2="82190" y2="74265"/>
                        <a14:foregroundMark x1="66830" y1="64216" x2="77124" y2="63480"/>
                        <a14:foregroundMark x1="46895" y1="90196" x2="57026" y2="92402"/>
                        <a14:foregroundMark x1="18627" y1="50245" x2="21242" y2="55637"/>
                        <a14:foregroundMark x1="36438" y1="38725" x2="68627" y2="38480"/>
                        <a14:foregroundMark x1="90850" y1="69118" x2="92810" y2="82843"/>
                        <a14:foregroundMark x1="79085" y1="78676" x2="91993" y2="87990"/>
                        <a14:foregroundMark x1="35458" y1="67402" x2="73693" y2="71569"/>
                        <a14:foregroundMark x1="31536" y1="72304" x2="66830" y2="88725"/>
                        <a14:foregroundMark x1="25000" y1="71569" x2="38235" y2="91912"/>
                        <a14:foregroundMark x1="18954" y1="71814" x2="45098" y2="91912"/>
                        <a14:foregroundMark x1="23529" y1="65441" x2="68464" y2="65931"/>
                        <a14:foregroundMark x1="74346" y1="77451" x2="84150" y2="88725"/>
                        <a14:foregroundMark x1="59804" y1="86765" x2="84804" y2="87745"/>
                        <a14:foregroundMark x1="60458" y1="89951" x2="85621" y2="92647"/>
                        <a14:foregroundMark x1="34477" y1="45343" x2="69608" y2="4436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43640" y="2870614"/>
            <a:ext cx="6541158" cy="436077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6598" y="1642299"/>
            <a:ext cx="892665" cy="91926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118" b="90000" l="1563" r="90000">
                        <a14:foregroundMark x1="39000" y1="49176" x2="57875" y2="67588"/>
                        <a14:foregroundMark x1="73563" y1="68059" x2="79938" y2="73941"/>
                        <a14:foregroundMark x1="56125" y1="52000" x2="63125" y2="62059"/>
                        <a14:foregroundMark x1="44375" y1="64412" x2="61125" y2="68176"/>
                        <a14:foregroundMark x1="40125" y1="52235" x2="42500" y2="57529"/>
                        <a14:foregroundMark x1="46125" y1="67706" x2="56875" y2="68529"/>
                        <a14:foregroundMark x1="19438" y1="43294" x2="19438" y2="54471"/>
                        <a14:foregroundMark x1="12313" y1="45059" x2="17188" y2="54353"/>
                        <a14:foregroundMark x1="28313" y1="38706" x2="48375" y2="3517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187993" y="4702505"/>
            <a:ext cx="2281180" cy="2423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83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55C5985-AD7D-36AD-2490-8FE1C50883D2}"/>
              </a:ext>
            </a:extLst>
          </p:cNvPr>
          <p:cNvSpPr/>
          <p:nvPr/>
        </p:nvSpPr>
        <p:spPr>
          <a:xfrm>
            <a:off x="1003827" y="446214"/>
            <a:ext cx="72817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F0"/>
                </a:solidFill>
                <a:latin typeface="Nunito Black" pitchFamily="2" charset="0"/>
              </a:rPr>
              <a:t>3. MỘT SỐ CHƯƠNG TRÌNH TRUYỀN HÌNH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84087AE-B120-483C-C863-0DE668C25031}"/>
              </a:ext>
            </a:extLst>
          </p:cNvPr>
          <p:cNvSpPr/>
          <p:nvPr/>
        </p:nvSpPr>
        <p:spPr>
          <a:xfrm>
            <a:off x="1003827" y="968614"/>
            <a:ext cx="106096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Nunito Black" pitchFamily="2" charset="0"/>
              </a:rPr>
              <a:t>Em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Nunito Black" pitchFamily="2" charset="0"/>
              </a:rPr>
              <a:t>hãy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Nunito Black" pitchFamily="2" charset="0"/>
              </a:rPr>
              <a:t>đọc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Nunito Black" pitchFamily="2" charset="0"/>
              </a:rPr>
              <a:t>thông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Nunito Black" pitchFamily="2" charset="0"/>
              </a:rPr>
              <a:t> tin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Nunito Black" pitchFamily="2" charset="0"/>
              </a:rPr>
              <a:t>trong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Nunito Black" pitchFamily="2" charset="0"/>
              </a:rPr>
              <a:t>hình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Nunito Black" pitchFamily="2" charset="0"/>
              </a:rPr>
              <a:t> 3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Nunito Black" pitchFamily="2" charset="0"/>
              </a:rPr>
              <a:t>và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Nunito Black" pitchFamily="2" charset="0"/>
              </a:rPr>
              <a:t>cho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Nunito Black" pitchFamily="2" charset="0"/>
              </a:rPr>
              <a:t>biết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Nunito Black" pitchFamily="2" charset="0"/>
              </a:rPr>
              <a:t>tên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Nunito Black" pitchFamily="2" charset="0"/>
              </a:rPr>
              <a:t>chương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Nunito Black" pitchFamily="2" charset="0"/>
              </a:rPr>
              <a:t>trình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Nunito Black" pitchFamily="2" charset="0"/>
              </a:rPr>
              <a:t>truyền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Nunito Black" pitchFamily="2" charset="0"/>
              </a:rPr>
              <a:t>hình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Nunito Black" pitchFamily="2" charset="0"/>
              </a:rPr>
              <a:t>phù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Nunito Black" pitchFamily="2" charset="0"/>
              </a:rPr>
              <a:t>hợp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Nunito Black" pitchFamily="2" charset="0"/>
              </a:rPr>
              <a:t>với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Nunito Black" pitchFamily="2" charset="0"/>
              </a:rPr>
              <a:t>em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Nunito Black" pitchFamily="2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E4C795-4157-2873-465C-4D7529257C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660" b="89623" l="9396" r="93289">
                        <a14:foregroundMark x1="89262" y1="37736" x2="89933" y2="51887"/>
                        <a14:foregroundMark x1="91275" y1="40094" x2="93289" y2="47642"/>
                        <a14:foregroundMark x1="62416" y1="12264" x2="62416" y2="12264"/>
                        <a14:foregroundMark x1="61074" y1="7075" x2="61074" y2="7075"/>
                        <a14:foregroundMark x1="51678" y1="6604" x2="51678" y2="6604"/>
                        <a14:foregroundMark x1="51007" y1="5660" x2="51007" y2="566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1744" y="804497"/>
            <a:ext cx="742083" cy="10558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0433" y="1860346"/>
            <a:ext cx="6500423" cy="4633362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9420856" y="1680898"/>
            <a:ext cx="2576200" cy="2365131"/>
            <a:chOff x="9716493" y="1399429"/>
            <a:chExt cx="2961915" cy="2638085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409195D-D8A0-54E3-CB97-B54C0A6252AA}"/>
                </a:ext>
              </a:extLst>
            </p:cNvPr>
            <p:cNvGrpSpPr/>
            <p:nvPr/>
          </p:nvGrpSpPr>
          <p:grpSpPr>
            <a:xfrm>
              <a:off x="9716493" y="1399429"/>
              <a:ext cx="2401609" cy="1084859"/>
              <a:chOff x="791675" y="5235951"/>
              <a:chExt cx="2918012" cy="1828800"/>
            </a:xfrm>
            <a:solidFill>
              <a:srgbClr val="00B0F0"/>
            </a:solidFill>
          </p:grpSpPr>
          <p:sp>
            <p:nvSpPr>
              <p:cNvPr id="9" name="Cloud 8">
                <a:extLst>
                  <a:ext uri="{FF2B5EF4-FFF2-40B4-BE49-F238E27FC236}">
                    <a16:creationId xmlns:a16="http://schemas.microsoft.com/office/drawing/2014/main" id="{9C601447-8581-F43E-9EE7-62AA4C7BE914}"/>
                  </a:ext>
                </a:extLst>
              </p:cNvPr>
              <p:cNvSpPr/>
              <p:nvPr/>
            </p:nvSpPr>
            <p:spPr>
              <a:xfrm>
                <a:off x="791675" y="5235951"/>
                <a:ext cx="2918012" cy="1828800"/>
              </a:xfrm>
              <a:prstGeom prst="cloud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5245F8D-2545-3C05-788C-AD0D427EC25E}"/>
                  </a:ext>
                </a:extLst>
              </p:cNvPr>
              <p:cNvSpPr txBox="1"/>
              <p:nvPr/>
            </p:nvSpPr>
            <p:spPr>
              <a:xfrm>
                <a:off x="1076804" y="5459167"/>
                <a:ext cx="2186890" cy="1011856"/>
              </a:xfrm>
              <a:prstGeom prst="roundRect">
                <a:avLst/>
              </a:prstGeom>
              <a:grpFill/>
              <a:ln w="28575" cap="flat" cmpd="sng" algn="ctr">
                <a:noFill/>
                <a:prstDash val="dash"/>
                <a:miter lim="800000"/>
              </a:ln>
              <a:effectLst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rPr>
                  <a:t> </a:t>
                </a:r>
                <a:r>
                  <a:rPr kumimoji="0" lang="en-US" sz="2400" b="1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Nunito Black" panose="020B0604020202020204" charset="0"/>
                  </a:rPr>
                  <a:t>Thảo</a:t>
                </a:r>
                <a:r>
                  <a:rPr kumimoji="0" 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Nunito Black" panose="020B0604020202020204" charset="0"/>
                  </a:rPr>
                  <a:t> </a:t>
                </a:r>
                <a:r>
                  <a:rPr kumimoji="0" lang="en-US" sz="2400" b="1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Nunito Black" panose="020B0604020202020204" charset="0"/>
                  </a:rPr>
                  <a:t>luận</a:t>
                </a:r>
                <a:r>
                  <a:rPr kumimoji="0" 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Nunito Black" panose="020B0604020202020204" charset="0"/>
                  </a:rPr>
                  <a:t> </a:t>
                </a:r>
                <a:r>
                  <a:rPr kumimoji="0" lang="en-US" sz="2400" b="1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Nunito Black" panose="020B0604020202020204" charset="0"/>
                  </a:rPr>
                  <a:t>nhóm</a:t>
                </a:r>
                <a:endPara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anose="020B0604020202020204" charset="0"/>
                </a:endParaRPr>
              </a:p>
            </p:txBody>
          </p:sp>
        </p:grp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AE8A450-DA37-A36D-C042-BF72A13D5FB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5814" b="99128" l="4508" r="98164">
                          <a14:foregroundMark x1="72120" y1="50000" x2="86811" y2="54070"/>
                          <a14:foregroundMark x1="92321" y1="50436" x2="95159" y2="55959"/>
                          <a14:foregroundMark x1="81636" y1="79215" x2="81970" y2="89680"/>
                          <a14:foregroundMark x1="81970" y1="89680" x2="81970" y2="89680"/>
                          <a14:foregroundMark x1="71619" y1="81250" x2="72454" y2="91570"/>
                          <a14:foregroundMark x1="72454" y1="91570" x2="72454" y2="91570"/>
                          <a14:foregroundMark x1="70785" y1="93605" x2="73790" y2="99128"/>
                          <a14:foregroundMark x1="95159" y1="92151" x2="98164" y2="95930"/>
                          <a14:foregroundMark x1="9015" y1="87355" x2="4841" y2="94913"/>
                          <a14:foregroundMark x1="4841" y1="94913" x2="6511" y2="96948"/>
                          <a14:foregroundMark x1="33222" y1="21512" x2="41068" y2="23983"/>
                          <a14:foregroundMark x1="41068" y1="23983" x2="41068" y2="23983"/>
                          <a14:foregroundMark x1="39900" y1="15116" x2="45075" y2="22238"/>
                          <a14:foregroundMark x1="49917" y1="12645" x2="51085" y2="25581"/>
                          <a14:foregroundMark x1="60434" y1="14680" x2="56260" y2="21802"/>
                          <a14:foregroundMark x1="56260" y1="21802" x2="56260" y2="21802"/>
                          <a14:foregroundMark x1="69616" y1="22238" x2="58932" y2="26890"/>
                          <a14:foregroundMark x1="53756" y1="25581" x2="53255" y2="26163"/>
                          <a14:foregroundMark x1="56761" y1="28052" x2="54424" y2="29360"/>
                          <a14:foregroundMark x1="45409" y1="27616" x2="47412" y2="28488"/>
                          <a14:foregroundMark x1="40568" y1="5959" x2="60267" y2="7122"/>
                          <a14:foregroundMark x1="60267" y1="7122" x2="63272" y2="6831"/>
                          <a14:foregroundMark x1="42070" y1="7994" x2="53756" y2="7703"/>
                          <a14:foregroundMark x1="53756" y1="7703" x2="62604" y2="8140"/>
                          <a14:foregroundMark x1="40401" y1="5814" x2="54090" y2="6250"/>
                          <a14:foregroundMark x1="54090" y1="6250" x2="60434" y2="581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592550" y="1641738"/>
              <a:ext cx="2085858" cy="23957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54792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55C5985-AD7D-36AD-2490-8FE1C50883D2}"/>
              </a:ext>
            </a:extLst>
          </p:cNvPr>
          <p:cNvSpPr/>
          <p:nvPr/>
        </p:nvSpPr>
        <p:spPr>
          <a:xfrm>
            <a:off x="1003827" y="446214"/>
            <a:ext cx="72817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F0"/>
                </a:solidFill>
                <a:latin typeface="Nunito Black" pitchFamily="2" charset="0"/>
              </a:rPr>
              <a:t>3. MỘT SỐ CHƯƠNG TRÌNH TRUYỀN HÌNH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84087AE-B120-483C-C863-0DE668C25031}"/>
              </a:ext>
            </a:extLst>
          </p:cNvPr>
          <p:cNvSpPr/>
          <p:nvPr/>
        </p:nvSpPr>
        <p:spPr>
          <a:xfrm>
            <a:off x="1003827" y="968614"/>
            <a:ext cx="106096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Nunito Black" pitchFamily="2" charset="0"/>
              </a:rPr>
              <a:t>Em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Nunito Black" pitchFamily="2" charset="0"/>
              </a:rPr>
              <a:t>hãy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Nunito Black" pitchFamily="2" charset="0"/>
              </a:rPr>
              <a:t>đọc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Nunito Black" pitchFamily="2" charset="0"/>
              </a:rPr>
              <a:t>thông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Nunito Black" pitchFamily="2" charset="0"/>
              </a:rPr>
              <a:t> tin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Nunito Black" pitchFamily="2" charset="0"/>
              </a:rPr>
              <a:t>trong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Nunito Black" pitchFamily="2" charset="0"/>
              </a:rPr>
              <a:t>hình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Nunito Black" pitchFamily="2" charset="0"/>
              </a:rPr>
              <a:t> 3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Nunito Black" pitchFamily="2" charset="0"/>
              </a:rPr>
              <a:t>và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Nunito Black" pitchFamily="2" charset="0"/>
              </a:rPr>
              <a:t>cho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Nunito Black" pitchFamily="2" charset="0"/>
              </a:rPr>
              <a:t>biết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Nunito Black" pitchFamily="2" charset="0"/>
              </a:rPr>
              <a:t>tên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Nunito Black" pitchFamily="2" charset="0"/>
              </a:rPr>
              <a:t>chương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Nunito Black" pitchFamily="2" charset="0"/>
              </a:rPr>
              <a:t>trình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Nunito Black" pitchFamily="2" charset="0"/>
              </a:rPr>
              <a:t>truyền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Nunito Black" pitchFamily="2" charset="0"/>
              </a:rPr>
              <a:t>hình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Nunito Black" pitchFamily="2" charset="0"/>
              </a:rPr>
              <a:t>phù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Nunito Black" pitchFamily="2" charset="0"/>
              </a:rPr>
              <a:t>hợp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Nunito Black" pitchFamily="2" charset="0"/>
              </a:rPr>
              <a:t>với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Nunito Black" pitchFamily="2" charset="0"/>
              </a:rPr>
              <a:t>em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Nunito Black" pitchFamily="2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E4C795-4157-2873-465C-4D7529257C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660" b="89623" l="9396" r="93289">
                        <a14:foregroundMark x1="89262" y1="37736" x2="89933" y2="51887"/>
                        <a14:foregroundMark x1="91275" y1="40094" x2="93289" y2="47642"/>
                        <a14:foregroundMark x1="62416" y1="12264" x2="62416" y2="12264"/>
                        <a14:foregroundMark x1="61074" y1="7075" x2="61074" y2="7075"/>
                        <a14:foregroundMark x1="51678" y1="6604" x2="51678" y2="6604"/>
                        <a14:foregroundMark x1="51007" y1="5660" x2="51007" y2="566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1744" y="804497"/>
            <a:ext cx="742083" cy="1055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4686" y="2131373"/>
            <a:ext cx="7381159" cy="2760093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3303036" y="3144416"/>
            <a:ext cx="2313992" cy="42920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959022" y="3144416"/>
            <a:ext cx="2313992" cy="42920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hought Bubble: Cloud 11">
            <a:extLst>
              <a:ext uri="{FF2B5EF4-FFF2-40B4-BE49-F238E27FC236}">
                <a16:creationId xmlns:a16="http://schemas.microsoft.com/office/drawing/2014/main" id="{CCBBCB9A-0062-994E-BDDE-CD9DC4E036AD}"/>
              </a:ext>
            </a:extLst>
          </p:cNvPr>
          <p:cNvSpPr/>
          <p:nvPr/>
        </p:nvSpPr>
        <p:spPr>
          <a:xfrm>
            <a:off x="2494799" y="4938119"/>
            <a:ext cx="3122229" cy="1264093"/>
          </a:xfrm>
          <a:prstGeom prst="cloudCallout">
            <a:avLst>
              <a:gd name="adj1" fmla="val -9179"/>
              <a:gd name="adj2" fmla="val -7820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7030A0"/>
                </a:solidFill>
                <a:latin typeface="Nunito Black" pitchFamily="2" charset="0"/>
              </a:rPr>
              <a:t>Giọng</a:t>
            </a:r>
            <a:r>
              <a:rPr lang="en-US" sz="2800" dirty="0">
                <a:solidFill>
                  <a:srgbClr val="7030A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unito Black" pitchFamily="2" charset="0"/>
              </a:rPr>
              <a:t>hát</a:t>
            </a:r>
            <a:r>
              <a:rPr lang="en-US" sz="2800" dirty="0">
                <a:solidFill>
                  <a:srgbClr val="7030A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unito Black" pitchFamily="2" charset="0"/>
              </a:rPr>
              <a:t>Việt</a:t>
            </a:r>
            <a:r>
              <a:rPr lang="en-US" sz="2800" dirty="0">
                <a:solidFill>
                  <a:srgbClr val="7030A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unito Black" pitchFamily="2" charset="0"/>
              </a:rPr>
              <a:t>nhí</a:t>
            </a:r>
            <a:endParaRPr lang="en-US" sz="2800" dirty="0"/>
          </a:p>
        </p:txBody>
      </p:sp>
      <p:sp>
        <p:nvSpPr>
          <p:cNvPr id="13" name="Thought Bubble: Cloud 11">
            <a:extLst>
              <a:ext uri="{FF2B5EF4-FFF2-40B4-BE49-F238E27FC236}">
                <a16:creationId xmlns:a16="http://schemas.microsoft.com/office/drawing/2014/main" id="{CCBBCB9A-0062-994E-BDDE-CD9DC4E036AD}"/>
              </a:ext>
            </a:extLst>
          </p:cNvPr>
          <p:cNvSpPr/>
          <p:nvPr/>
        </p:nvSpPr>
        <p:spPr>
          <a:xfrm>
            <a:off x="6445517" y="4891466"/>
            <a:ext cx="3122229" cy="1264093"/>
          </a:xfrm>
          <a:prstGeom prst="cloudCallout">
            <a:avLst>
              <a:gd name="adj1" fmla="val -9179"/>
              <a:gd name="adj2" fmla="val -7820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7030A0"/>
                </a:solidFill>
                <a:latin typeface="Nunito Black" pitchFamily="2" charset="0"/>
              </a:rPr>
              <a:t>Bữa</a:t>
            </a:r>
            <a:r>
              <a:rPr lang="en-US" sz="2800" dirty="0">
                <a:solidFill>
                  <a:srgbClr val="7030A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unito Black" pitchFamily="2" charset="0"/>
              </a:rPr>
              <a:t>trưa</a:t>
            </a:r>
            <a:r>
              <a:rPr lang="en-US" sz="2800" dirty="0">
                <a:solidFill>
                  <a:srgbClr val="7030A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unito Black" pitchFamily="2" charset="0"/>
              </a:rPr>
              <a:t>vui</a:t>
            </a:r>
            <a:r>
              <a:rPr lang="en-US" sz="2800" dirty="0">
                <a:solidFill>
                  <a:srgbClr val="7030A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unito Black" pitchFamily="2" charset="0"/>
              </a:rPr>
              <a:t>vẻ</a:t>
            </a:r>
            <a:endParaRPr lang="en-US" sz="2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67859" y="4370119"/>
            <a:ext cx="2646314" cy="2641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618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55C5985-AD7D-36AD-2490-8FE1C50883D2}"/>
              </a:ext>
            </a:extLst>
          </p:cNvPr>
          <p:cNvSpPr/>
          <p:nvPr/>
        </p:nvSpPr>
        <p:spPr>
          <a:xfrm>
            <a:off x="1003827" y="446214"/>
            <a:ext cx="72817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F0"/>
                </a:solidFill>
                <a:latin typeface="Nunito Black" pitchFamily="2" charset="0"/>
              </a:rPr>
              <a:t>3. MỘT SỐ CHƯƠNG TRÌNH TRUYỀN HÌNH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84087AE-B120-483C-C863-0DE668C25031}"/>
              </a:ext>
            </a:extLst>
          </p:cNvPr>
          <p:cNvSpPr/>
          <p:nvPr/>
        </p:nvSpPr>
        <p:spPr>
          <a:xfrm>
            <a:off x="1003827" y="968614"/>
            <a:ext cx="106096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Nunito Black" pitchFamily="2" charset="0"/>
              </a:rPr>
              <a:t>Em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Nunito Black" pitchFamily="2" charset="0"/>
              </a:rPr>
              <a:t>hãy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Nunito Black" pitchFamily="2" charset="0"/>
              </a:rPr>
              <a:t>đọc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Nunito Black" pitchFamily="2" charset="0"/>
              </a:rPr>
              <a:t>thông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Nunito Black" pitchFamily="2" charset="0"/>
              </a:rPr>
              <a:t> tin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Nunito Black" pitchFamily="2" charset="0"/>
              </a:rPr>
              <a:t>trong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Nunito Black" pitchFamily="2" charset="0"/>
              </a:rPr>
              <a:t>hình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Nunito Black" pitchFamily="2" charset="0"/>
              </a:rPr>
              <a:t> 3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Nunito Black" pitchFamily="2" charset="0"/>
              </a:rPr>
              <a:t>và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Nunito Black" pitchFamily="2" charset="0"/>
              </a:rPr>
              <a:t>cho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Nunito Black" pitchFamily="2" charset="0"/>
              </a:rPr>
              <a:t>biết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Nunito Black" pitchFamily="2" charset="0"/>
              </a:rPr>
              <a:t>tên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Nunito Black" pitchFamily="2" charset="0"/>
              </a:rPr>
              <a:t>chương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Nunito Black" pitchFamily="2" charset="0"/>
              </a:rPr>
              <a:t>trình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Nunito Black" pitchFamily="2" charset="0"/>
              </a:rPr>
              <a:t>truyền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Nunito Black" pitchFamily="2" charset="0"/>
              </a:rPr>
              <a:t>hình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Nunito Black" pitchFamily="2" charset="0"/>
              </a:rPr>
              <a:t>phù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Nunito Black" pitchFamily="2" charset="0"/>
              </a:rPr>
              <a:t>hợp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Nunito Black" pitchFamily="2" charset="0"/>
              </a:rPr>
              <a:t>với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Nunito Black" pitchFamily="2" charset="0"/>
              </a:rPr>
              <a:t>em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Nunito Black" pitchFamily="2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E4C795-4157-2873-465C-4D7529257C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660" b="89623" l="9396" r="93289">
                        <a14:foregroundMark x1="89262" y1="37736" x2="89933" y2="51887"/>
                        <a14:foregroundMark x1="91275" y1="40094" x2="93289" y2="47642"/>
                        <a14:foregroundMark x1="62416" y1="12264" x2="62416" y2="12264"/>
                        <a14:foregroundMark x1="61074" y1="7075" x2="61074" y2="7075"/>
                        <a14:foregroundMark x1="51678" y1="6604" x2="51678" y2="6604"/>
                        <a14:foregroundMark x1="51007" y1="5660" x2="51007" y2="566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1744" y="804497"/>
            <a:ext cx="742083" cy="10558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2615" y="2260548"/>
            <a:ext cx="7173189" cy="2392887"/>
          </a:xfrm>
          <a:prstGeom prst="rect">
            <a:avLst/>
          </a:prstGeom>
        </p:spPr>
      </p:pic>
      <p:sp>
        <p:nvSpPr>
          <p:cNvPr id="8" name="Thought Bubble: Cloud 11">
            <a:extLst>
              <a:ext uri="{FF2B5EF4-FFF2-40B4-BE49-F238E27FC236}">
                <a16:creationId xmlns:a16="http://schemas.microsoft.com/office/drawing/2014/main" id="{CCBBCB9A-0062-994E-BDDE-CD9DC4E036AD}"/>
              </a:ext>
            </a:extLst>
          </p:cNvPr>
          <p:cNvSpPr/>
          <p:nvPr/>
        </p:nvSpPr>
        <p:spPr>
          <a:xfrm>
            <a:off x="2759165" y="4785192"/>
            <a:ext cx="3122229" cy="1264093"/>
          </a:xfrm>
          <a:prstGeom prst="cloudCallout">
            <a:avLst>
              <a:gd name="adj1" fmla="val -9179"/>
              <a:gd name="adj2" fmla="val -7820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7030A0"/>
                </a:solidFill>
                <a:latin typeface="Nunito Black" pitchFamily="2" charset="0"/>
              </a:rPr>
              <a:t>Cặp</a:t>
            </a:r>
            <a:r>
              <a:rPr lang="en-US" sz="2800" dirty="0">
                <a:solidFill>
                  <a:srgbClr val="7030A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unito Black" pitchFamily="2" charset="0"/>
              </a:rPr>
              <a:t>lá</a:t>
            </a:r>
            <a:r>
              <a:rPr lang="en-US" sz="2800" dirty="0">
                <a:solidFill>
                  <a:srgbClr val="7030A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unito Black" pitchFamily="2" charset="0"/>
              </a:rPr>
              <a:t>yêu</a:t>
            </a:r>
            <a:r>
              <a:rPr lang="en-US" sz="2800" dirty="0">
                <a:solidFill>
                  <a:srgbClr val="7030A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unito Black" pitchFamily="2" charset="0"/>
              </a:rPr>
              <a:t>thương</a:t>
            </a:r>
            <a:endParaRPr lang="en-US" sz="2800" dirty="0"/>
          </a:p>
        </p:txBody>
      </p:sp>
      <p:sp>
        <p:nvSpPr>
          <p:cNvPr id="10" name="Thought Bubble: Cloud 11">
            <a:extLst>
              <a:ext uri="{FF2B5EF4-FFF2-40B4-BE49-F238E27FC236}">
                <a16:creationId xmlns:a16="http://schemas.microsoft.com/office/drawing/2014/main" id="{CCBBCB9A-0062-994E-BDDE-CD9DC4E036AD}"/>
              </a:ext>
            </a:extLst>
          </p:cNvPr>
          <p:cNvSpPr/>
          <p:nvPr/>
        </p:nvSpPr>
        <p:spPr>
          <a:xfrm>
            <a:off x="5946710" y="4785192"/>
            <a:ext cx="3971732" cy="1583590"/>
          </a:xfrm>
          <a:prstGeom prst="cloudCallout">
            <a:avLst>
              <a:gd name="adj1" fmla="val -9179"/>
              <a:gd name="adj2" fmla="val -7820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7030A0"/>
                </a:solidFill>
                <a:latin typeface="Nunito Black" pitchFamily="2" charset="0"/>
              </a:rPr>
              <a:t>Học</a:t>
            </a:r>
            <a:r>
              <a:rPr lang="en-US" sz="2800" dirty="0">
                <a:solidFill>
                  <a:srgbClr val="7030A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unito Black" pitchFamily="2" charset="0"/>
              </a:rPr>
              <a:t>cùng</a:t>
            </a:r>
            <a:r>
              <a:rPr lang="en-US" sz="2800" dirty="0">
                <a:solidFill>
                  <a:srgbClr val="7030A0"/>
                </a:solidFill>
                <a:latin typeface="Nunito Black" pitchFamily="2" charset="0"/>
              </a:rPr>
              <a:t> con,</a:t>
            </a:r>
          </a:p>
          <a:p>
            <a:pPr algn="ctr"/>
            <a:r>
              <a:rPr lang="en-US" sz="2800" dirty="0" err="1">
                <a:solidFill>
                  <a:srgbClr val="7030A0"/>
                </a:solidFill>
                <a:latin typeface="Nunito Black" pitchFamily="2" charset="0"/>
              </a:rPr>
              <a:t>Học</a:t>
            </a:r>
            <a:r>
              <a:rPr lang="en-US" sz="2800" dirty="0">
                <a:solidFill>
                  <a:srgbClr val="7030A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unito Black" pitchFamily="2" charset="0"/>
              </a:rPr>
              <a:t>thông</a:t>
            </a:r>
            <a:r>
              <a:rPr lang="en-US" sz="2800" dirty="0">
                <a:solidFill>
                  <a:srgbClr val="7030A0"/>
                </a:solidFill>
                <a:latin typeface="Nunito Black" pitchFamily="2" charset="0"/>
              </a:rPr>
              <a:t> </a:t>
            </a:r>
          </a:p>
          <a:p>
            <a:pPr algn="ctr"/>
            <a:r>
              <a:rPr lang="en-US" sz="2800" dirty="0">
                <a:solidFill>
                  <a:srgbClr val="7030A0"/>
                </a:solidFill>
                <a:latin typeface="Nunito Black" pitchFamily="2" charset="0"/>
              </a:rPr>
              <a:t>qua </a:t>
            </a:r>
            <a:r>
              <a:rPr lang="en-US" sz="2800" dirty="0" err="1">
                <a:solidFill>
                  <a:srgbClr val="7030A0"/>
                </a:solidFill>
                <a:latin typeface="Nunito Black" pitchFamily="2" charset="0"/>
              </a:rPr>
              <a:t>chơi</a:t>
            </a:r>
            <a:endParaRPr lang="en-US" sz="2800" dirty="0"/>
          </a:p>
        </p:txBody>
      </p:sp>
      <p:sp>
        <p:nvSpPr>
          <p:cNvPr id="12" name="Oval 11"/>
          <p:cNvSpPr/>
          <p:nvPr/>
        </p:nvSpPr>
        <p:spPr>
          <a:xfrm>
            <a:off x="3722914" y="3172408"/>
            <a:ext cx="2313992" cy="42920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221893" y="2547257"/>
            <a:ext cx="2313992" cy="42920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324530" y="3600346"/>
            <a:ext cx="2313992" cy="42920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570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 animBg="1"/>
      <p:bldP spid="13" grpId="0" animBg="1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662</TotalTime>
  <Words>133</Words>
  <Application>Microsoft Office PowerPoint</Application>
  <PresentationFormat>Widescreen</PresentationFormat>
  <Paragraphs>16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Calibri</vt:lpstr>
      <vt:lpstr>Calibri Light</vt:lpstr>
      <vt:lpstr>Great Vibes</vt:lpstr>
      <vt:lpstr>Nunito Black</vt:lpstr>
      <vt:lpstr>Sigmar One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 Manh</dc:creator>
  <cp:lastModifiedBy>Computer</cp:lastModifiedBy>
  <cp:revision>36</cp:revision>
  <dcterms:created xsi:type="dcterms:W3CDTF">2022-07-16T14:12:11Z</dcterms:created>
  <dcterms:modified xsi:type="dcterms:W3CDTF">2024-12-04T07:25:36Z</dcterms:modified>
</cp:coreProperties>
</file>