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9" r:id="rId2"/>
  </p:sldMasterIdLst>
  <p:notesMasterIdLst>
    <p:notesMasterId r:id="rId11"/>
  </p:notesMasterIdLst>
  <p:sldIdLst>
    <p:sldId id="1174" r:id="rId3"/>
    <p:sldId id="1179" r:id="rId4"/>
    <p:sldId id="1207" r:id="rId5"/>
    <p:sldId id="1182" r:id="rId6"/>
    <p:sldId id="1574" r:id="rId7"/>
    <p:sldId id="1575" r:id="rId8"/>
    <p:sldId id="1178" r:id="rId9"/>
    <p:sldId id="15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DEC7E-AAFF-48DB-B6AD-ADE94F37C5A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0EE6-B153-4B93-81F2-DF66787C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1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8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0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5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3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1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0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73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5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6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4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42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6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0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71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4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4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5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490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93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21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9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8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0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5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6825379-DA8A-46E2-B57A-883EB3C1C65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8B282C-3AC4-4DED-A743-5F6477C1B10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61;p9">
            <a:extLst>
              <a:ext uri="{FF2B5EF4-FFF2-40B4-BE49-F238E27FC236}">
                <a16:creationId xmlns:a16="http://schemas.microsoft.com/office/drawing/2014/main" id="{D1294B74-EF5C-4D05-9FC9-9E1C38BD9E74}"/>
              </a:ext>
            </a:extLst>
          </p:cNvPr>
          <p:cNvSpPr/>
          <p:nvPr/>
        </p:nvSpPr>
        <p:spPr>
          <a:xfrm>
            <a:off x="2546454" y="335450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sz="3200" kern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C16CA0-CD04-40CB-93C3-621F87B8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62" y="1111761"/>
            <a:ext cx="3023878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85945E-1B76-4A93-A22C-C95FA321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43" y="1816468"/>
            <a:ext cx="8407113" cy="3225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196CF6-D7F8-4DBA-945D-D8FBDC755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251" y="4365705"/>
            <a:ext cx="3237257" cy="1072989"/>
          </a:xfrm>
          <a:prstGeom prst="rect">
            <a:avLst/>
          </a:prstGeom>
        </p:spPr>
      </p:pic>
      <p:pic>
        <p:nvPicPr>
          <p:cNvPr id="3" name="Picture 2" descr="A picture containing camera, stereo&#10;&#10;Description automatically generated">
            <a:extLst>
              <a:ext uri="{FF2B5EF4-FFF2-40B4-BE49-F238E27FC236}">
                <a16:creationId xmlns:a16="http://schemas.microsoft.com/office/drawing/2014/main" id="{DCC58829-62A0-468A-A1A3-E7585C33E3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63" y="3429000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35F24E-012E-4310-9546-358A4CD746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08" y="3732272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</p:grpSp>
      <p:pic>
        <p:nvPicPr>
          <p:cNvPr id="2499" name="图片 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443747"/>
            <a:ext cx="3390000" cy="2325000"/>
          </a:xfrm>
          <a:prstGeom prst="rect">
            <a:avLst/>
          </a:prstGeom>
        </p:spPr>
      </p:pic>
      <p:sp>
        <p:nvSpPr>
          <p:cNvPr id="2516" name="TextBox 2515">
            <a:extLst>
              <a:ext uri="{FF2B5EF4-FFF2-40B4-BE49-F238E27FC236}">
                <a16:creationId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2350509"/>
            <a:ext cx="7224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00" name="Picture 2499">
            <a:extLst>
              <a:ext uri="{FF2B5EF4-FFF2-40B4-BE49-F238E27FC236}">
                <a16:creationId xmlns:a16="http://schemas.microsoft.com/office/drawing/2014/main" id="{62BBC4AF-F233-44DC-AB27-2A10B64AE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56" y="3407795"/>
            <a:ext cx="4168197" cy="41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3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 hãy quan sát hình 1 và cho biết Minh, Hoa, ông bà đang sử dụng máy thu thanh để làm gì?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88E57-41BE-4FC3-8FAE-9998795DA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633" y="41820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0" y="-505788"/>
            <a:ext cx="9846629" cy="728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3D2AE-9470-4112-8A15-A0B23A20D256}"/>
              </a:ext>
            </a:extLst>
          </p:cNvPr>
          <p:cNvSpPr txBox="1"/>
          <p:nvPr/>
        </p:nvSpPr>
        <p:spPr>
          <a:xfrm>
            <a:off x="4500880" y="2316480"/>
            <a:ext cx="5059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thu thanh dùng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 chương trình phát thanh. Nội dung chương trình phát thanh thường là tin tức, thông tin giải trí và một số chương trình giáo dục.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E71E4-BE2B-471F-A8C9-5435BD0DB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68" y="-646688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pic>
        <p:nvPicPr>
          <p:cNvPr id="2499" name="图片 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443747"/>
            <a:ext cx="3390000" cy="2325000"/>
          </a:xfrm>
          <a:prstGeom prst="rect">
            <a:avLst/>
          </a:prstGeom>
        </p:spPr>
      </p:pic>
      <p:sp>
        <p:nvSpPr>
          <p:cNvPr id="2516" name="TextBox 2515">
            <a:extLst>
              <a:ext uri="{FF2B5EF4-FFF2-40B4-BE49-F238E27FC236}">
                <a16:creationId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1965789"/>
            <a:ext cx="72240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Mối quan hệ giữa đài phát thanh và máy thu thanh.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00" name="Picture 2499" descr="A picture containing camera, stereo&#10;&#10;Description automatically generated">
            <a:extLst>
              <a:ext uri="{FF2B5EF4-FFF2-40B4-BE49-F238E27FC236}">
                <a16:creationId xmlns:a16="http://schemas.microsoft.com/office/drawing/2014/main" id="{FD5B6B8E-3F2C-4E85-8C10-9CBE3A5CA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19" y="384169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179694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nhận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xét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mối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giữa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máy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37240" y="327809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1C3C8-CE56-4203-A5C3-B82CBB7A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04" y="1349879"/>
            <a:ext cx="4333458" cy="532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BD128-BF1D-4884-98D7-8477E5BB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2836"/>
            <a:ext cx="4220845" cy="521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8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238886E-369C-4398-9389-BB3B7670EB61}"/>
              </a:ext>
            </a:extLst>
          </p:cNvPr>
          <p:cNvGrpSpPr/>
          <p:nvPr/>
        </p:nvGrpSpPr>
        <p:grpSpPr>
          <a:xfrm>
            <a:off x="223520" y="345440"/>
            <a:ext cx="11653520" cy="1289639"/>
            <a:chOff x="223520" y="345440"/>
            <a:chExt cx="11653520" cy="1289639"/>
          </a:xfrm>
        </p:grpSpPr>
        <p:grpSp>
          <p:nvGrpSpPr>
            <p:cNvPr id="17" name="组合 48">
              <a:extLst>
                <a:ext uri="{FF2B5EF4-FFF2-40B4-BE49-F238E27FC236}">
                  <a16:creationId xmlns:a16="http://schemas.microsoft.com/office/drawing/2014/main" id="{0BE9AED8-E7A0-4147-8FC0-D43CCD06F150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18" name="任意多边形: 形状 45">
                <a:extLst>
                  <a:ext uri="{FF2B5EF4-FFF2-40B4-BE49-F238E27FC236}">
                    <a16:creationId xmlns:a16="http://schemas.microsoft.com/office/drawing/2014/main" id="{E464883A-850C-41FB-A356-0EB0796313EA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44">
                <a:extLst>
                  <a:ext uri="{FF2B5EF4-FFF2-40B4-BE49-F238E27FC236}">
                    <a16:creationId xmlns:a16="http://schemas.microsoft.com/office/drawing/2014/main" id="{24D0785F-F5D1-4653-8CD9-7F1A32C7F497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D8847A-69B9-4277-B541-6FF12D9B25F4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ìm từ thích hợp và hoàn thiện câu dưới đây để thể hiện mối quan hệ giữa máy thu thanh và đài phát thanh?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333CAA-B9D6-4605-87F2-3897E4368570}"/>
              </a:ext>
            </a:extLst>
          </p:cNvPr>
          <p:cNvGrpSpPr/>
          <p:nvPr/>
        </p:nvGrpSpPr>
        <p:grpSpPr>
          <a:xfrm>
            <a:off x="223521" y="2641600"/>
            <a:ext cx="11610158" cy="2641600"/>
            <a:chOff x="812800" y="2641600"/>
            <a:chExt cx="10342880" cy="264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1056BE-5FFA-490B-82CE-D683710B216E}"/>
                </a:ext>
              </a:extLst>
            </p:cNvPr>
            <p:cNvSpPr/>
            <p:nvPr/>
          </p:nvSpPr>
          <p:spPr>
            <a:xfrm>
              <a:off x="812800" y="2641600"/>
              <a:ext cx="10342880" cy="26416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2C8AE-F0CF-4E1C-9716-054F188C0F65}"/>
                </a:ext>
              </a:extLst>
            </p:cNvPr>
            <p:cNvSpPr txBox="1"/>
            <p:nvPr/>
          </p:nvSpPr>
          <p:spPr>
            <a:xfrm>
              <a:off x="1238841" y="2905760"/>
              <a:ext cx="970347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…….(1)…….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ten.</a:t>
              </a:r>
            </a:p>
            <a:p>
              <a:pPr algn="just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….…(2)….….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E4DA62-68F7-4B5E-AA77-A0F2DBA702C1}"/>
              </a:ext>
            </a:extLst>
          </p:cNvPr>
          <p:cNvSpPr/>
          <p:nvPr/>
        </p:nvSpPr>
        <p:spPr>
          <a:xfrm>
            <a:off x="223520" y="2885440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B889B03-BD16-4D4F-A342-96B5CC7BF28E}"/>
              </a:ext>
            </a:extLst>
          </p:cNvPr>
          <p:cNvSpPr/>
          <p:nvPr/>
        </p:nvSpPr>
        <p:spPr>
          <a:xfrm>
            <a:off x="223519" y="3926651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8AD15AAA-BD02-422A-A303-758B01279F11}"/>
              </a:ext>
            </a:extLst>
          </p:cNvPr>
          <p:cNvSpPr/>
          <p:nvPr/>
        </p:nvSpPr>
        <p:spPr>
          <a:xfrm flipH="1">
            <a:off x="4898568" y="413657"/>
            <a:ext cx="7151917" cy="448491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hay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(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Anh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“Radio The Voice of Vietnam,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VOV),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Đài Tiếng nói Việt Nam thông báo về việc nâng cấp trạm phát sóng - Kênh  truyền hình Đài Tiếng nói Việt Nam - VOVTV">
            <a:extLst>
              <a:ext uri="{FF2B5EF4-FFF2-40B4-BE49-F238E27FC236}">
                <a16:creationId xmlns:a16="http://schemas.microsoft.com/office/drawing/2014/main" id="{7F9806C1-B22E-40FB-89CC-6CA9A412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750129"/>
            <a:ext cx="4572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287</Words>
  <Application>Microsoft Office PowerPoint</Application>
  <PresentationFormat>Widescreen</PresentationFormat>
  <Paragraphs>24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 Light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Computer</cp:lastModifiedBy>
  <cp:revision>31</cp:revision>
  <dcterms:created xsi:type="dcterms:W3CDTF">2022-07-21T10:38:28Z</dcterms:created>
  <dcterms:modified xsi:type="dcterms:W3CDTF">2024-10-01T08:06:47Z</dcterms:modified>
</cp:coreProperties>
</file>