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  <p:sldMasterId id="2147483720" r:id="rId3"/>
  </p:sldMasterIdLst>
  <p:notesMasterIdLst>
    <p:notesMasterId r:id="rId10"/>
  </p:notesMasterIdLst>
  <p:sldIdLst>
    <p:sldId id="300" r:id="rId4"/>
    <p:sldId id="299" r:id="rId5"/>
    <p:sldId id="278" r:id="rId6"/>
    <p:sldId id="302" r:id="rId7"/>
    <p:sldId id="303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F5F7-D63B-4784-BF1F-012863F1553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10F2-9854-45BB-9993-F9B997F8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27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4" name="Google Shape;115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68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01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66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21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0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19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1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6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14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4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81271"/>
      </p:ext>
    </p:extLst>
  </p:cSld>
  <p:clrMapOvr>
    <a:masterClrMapping/>
  </p:clrMapOvr>
  <p:transition spd="slow" advTm="12737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80411"/>
      </p:ext>
    </p:extLst>
  </p:cSld>
  <p:clrMapOvr>
    <a:masterClrMapping/>
  </p:clrMapOvr>
  <p:transition spd="slow" advTm="12737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63618"/>
      </p:ext>
    </p:extLst>
  </p:cSld>
  <p:clrMapOvr>
    <a:masterClrMapping/>
  </p:clrMapOvr>
  <p:transition spd="slow" advTm="12737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02005"/>
      </p:ext>
    </p:extLst>
  </p:cSld>
  <p:clrMapOvr>
    <a:masterClrMapping/>
  </p:clrMapOvr>
  <p:transition spd="slow" advTm="12737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82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8794"/>
      </p:ext>
    </p:extLst>
  </p:cSld>
  <p:clrMapOvr>
    <a:masterClrMapping/>
  </p:clrMapOvr>
  <p:transition spd="slow" advTm="12737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21776"/>
      </p:ext>
    </p:extLst>
  </p:cSld>
  <p:clrMapOvr>
    <a:masterClrMapping/>
  </p:clrMapOvr>
  <p:transition spd="slow" advTm="12737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71322"/>
      </p:ext>
    </p:extLst>
  </p:cSld>
  <p:clrMapOvr>
    <a:masterClrMapping/>
  </p:clrMapOvr>
  <p:transition spd="slow" advTm="12737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41625"/>
      </p:ext>
    </p:extLst>
  </p:cSld>
  <p:clrMapOvr>
    <a:masterClrMapping/>
  </p:clrMapOvr>
  <p:transition spd="slow" advTm="12737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515124"/>
      </p:ext>
    </p:extLst>
  </p:cSld>
  <p:clrMapOvr>
    <a:masterClrMapping/>
  </p:clrMapOvr>
  <p:transition spd="slow" advTm="12737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00732"/>
      </p:ext>
    </p:extLst>
  </p:cSld>
  <p:clrMapOvr>
    <a:masterClrMapping/>
  </p:clrMapOvr>
  <p:transition spd="slow" advTm="12737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60520"/>
      </p:ext>
    </p:extLst>
  </p:cSld>
  <p:clrMapOvr>
    <a:masterClrMapping/>
  </p:clrMapOvr>
  <p:transition spd="slow" advTm="12737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0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1" name="Google Shape;20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59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187297"/>
      </p:ext>
    </p:extLst>
  </p:cSld>
  <p:clrMapOvr>
    <a:masterClrMapping/>
  </p:clrMapOvr>
  <p:transition spd="slow" advTm="12737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09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10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31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6" name="Google Shape;226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67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93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空白">
  <p:cSld name="3_空白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53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072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6" r:id="rId8"/>
    <p:sldLayoutId id="2147483717" r:id="rId9"/>
    <p:sldLayoutId id="2147483718" r:id="rId10"/>
    <p:sldLayoutId id="2147483719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642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6" r:id="rId2"/>
    <p:sldLayoutId id="2147483727" r:id="rId3"/>
    <p:sldLayoutId id="2147483729" r:id="rId4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826747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936" y="48588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Nêu được tác dụng và mô tả được các bộ phận chính của quạt điện</a:t>
              </a:r>
              <a:endParaRPr lang="en-US" sz="3200" dirty="0"/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98297" y="2388419"/>
            <a:ext cx="10905044" cy="1913881"/>
            <a:chOff x="1216001" y="1209039"/>
            <a:chExt cx="9237174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Nhận biết được một số loại quạt điện thông dụng.</a:t>
              </a:r>
              <a:endParaRPr lang="en-US" sz="3200" dirty="0"/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072229" y="3345359"/>
            <a:ext cx="10905044" cy="1913881"/>
            <a:chOff x="1216001" y="1209039"/>
            <a:chExt cx="9237174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Xác định vị trí đặt quạt; bật, tắt, điều chỉnh được tốc độ quạt phù hợp với yêu cầu sử dụng.</a:t>
              </a:r>
              <a:endParaRPr lang="en-US" sz="3200" dirty="0"/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E3CD6A-94A5-4C63-8E02-0EF53912FAE0}"/>
              </a:ext>
            </a:extLst>
          </p:cNvPr>
          <p:cNvGrpSpPr/>
          <p:nvPr/>
        </p:nvGrpSpPr>
        <p:grpSpPr>
          <a:xfrm>
            <a:off x="1037551" y="4699158"/>
            <a:ext cx="10905044" cy="1913881"/>
            <a:chOff x="1216001" y="1209039"/>
            <a:chExt cx="9237174" cy="191388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297BA9-43E4-4036-83D4-C5E27715FF8A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Nhận biết và phòng tránh được những tình huống mất an toàn khi sử dụng quạt điện.</a:t>
              </a:r>
              <a:endParaRPr lang="en-US" sz="3200" dirty="0"/>
            </a:p>
          </p:txBody>
        </p:sp>
        <p:pic>
          <p:nvPicPr>
            <p:cNvPr id="35" name="Google Shape;1161;p23">
              <a:extLst>
                <a:ext uri="{FF2B5EF4-FFF2-40B4-BE49-F238E27FC236}">
                  <a16:creationId xmlns:a16="http://schemas.microsoft.com/office/drawing/2014/main" id="{7FAB141B-5F30-47D5-A77F-705672A34BA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E84B9-055E-400F-A98C-0BA7357F7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885" y="1558410"/>
            <a:ext cx="7638950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Google Shape;1156;p23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5094" y="0"/>
            <a:ext cx="4176906" cy="4328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0" y="1900851"/>
            <a:ext cx="10081625" cy="4380777"/>
            <a:chOff x="299504" y="1991447"/>
            <a:chExt cx="10081625" cy="4380777"/>
          </a:xfrm>
        </p:grpSpPr>
        <p:pic>
          <p:nvPicPr>
            <p:cNvPr id="1159" name="Google Shape;1159;p23"/>
            <p:cNvPicPr preferRelativeResize="0"/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0" name="Google Shape;1160;p23"/>
            <p:cNvSpPr/>
            <p:nvPr/>
          </p:nvSpPr>
          <p:spPr>
            <a:xfrm>
              <a:off x="614464" y="2033072"/>
              <a:ext cx="8849359" cy="332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+mj-lt"/>
                  <a:ea typeface="Times New Roman" panose="02020603050405020304" pitchFamily="18" charset="0"/>
                </a:rPr>
                <a:t>Quạt điện tạo ra gió, giúp làm mát. Quạt điện có nhiều loại với nhiều kiểu dáng khác nhau. </a:t>
              </a:r>
            </a:p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+mj-lt"/>
                  <a:ea typeface="Times New Roman" panose="02020603050405020304" pitchFamily="18" charset="0"/>
                </a:rPr>
                <a:t>Ngoài ra, những chiếc quạt  có kiểu dáng đẹp còn được dùng trang trí cho không gian phòng khách (phòng ăn, phòng ngủ,… thêm sang trọng.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161" name="Google Shape;1161;p23"/>
          <p:cNvPicPr preferRelativeResize="0"/>
          <p:nvPr/>
        </p:nvPicPr>
        <p:blipFill rotWithShape="1">
          <a:blip r:embed="rId7">
            <a:alphaModFix/>
          </a:blip>
          <a:srcRect r="78832"/>
          <a:stretch/>
        </p:blipFill>
        <p:spPr>
          <a:xfrm>
            <a:off x="-209825" y="-68350"/>
            <a:ext cx="1124225" cy="153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23"/>
          <p:cNvPicPr preferRelativeResize="0"/>
          <p:nvPr/>
        </p:nvPicPr>
        <p:blipFill rotWithShape="1">
          <a:blip r:embed="rId7">
            <a:alphaModFix/>
          </a:blip>
          <a:srcRect l="20745"/>
          <a:stretch/>
        </p:blipFill>
        <p:spPr>
          <a:xfrm>
            <a:off x="914400" y="-208076"/>
            <a:ext cx="4209190" cy="153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0E5695F9-3F42-4A31-AD3F-CCCC2295F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86" y="2496434"/>
            <a:ext cx="3853543" cy="3853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F857-08C6-41C0-9CF2-45E833047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539" y="1702704"/>
            <a:ext cx="10077561" cy="257883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E33E1A9A-48EE-4B7C-B112-7572C61E8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54" y="2678975"/>
            <a:ext cx="3214635" cy="4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203200"/>
            <a:ext cx="11220576" cy="665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38" y="1340437"/>
            <a:ext cx="9743440" cy="5377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F8849-6559-4D86-A576-B9CD401702B3}"/>
              </a:ext>
            </a:extLst>
          </p:cNvPr>
          <p:cNvSpPr txBox="1"/>
          <p:nvPr/>
        </p:nvSpPr>
        <p:spPr>
          <a:xfrm>
            <a:off x="1910080" y="140109"/>
            <a:ext cx="901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 tên các bộ phận tương ứng của quạt điện theo bảng dưới đây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5DE6C-4388-49F6-B9DA-A0E18C52B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957" y="1416523"/>
            <a:ext cx="8543925" cy="1466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C0176-637A-47BA-BCB3-7BAC7641B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57" y="2820282"/>
            <a:ext cx="5374640" cy="40377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2C012B-B5AC-40D1-9AF2-A9BF6CC9A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574" y="31152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96479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23644"/>
            <a:ext cx="11749874" cy="6522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880" y="1270000"/>
            <a:ext cx="10474960" cy="502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AFA25-FBAE-416B-81A0-F1AA7B9059EB}"/>
              </a:ext>
            </a:extLst>
          </p:cNvPr>
          <p:cNvSpPr txBox="1"/>
          <p:nvPr/>
        </p:nvSpPr>
        <p:spPr>
          <a:xfrm>
            <a:off x="1300480" y="208213"/>
            <a:ext cx="9794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2. </a:t>
            </a:r>
            <a:r>
              <a:rPr lang="vi-VN" sz="3200" dirty="0"/>
              <a:t>Những mô tả nào sau đây tương ứng với bộ phận nào của quạt điện?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EB4C7-9DD5-42D9-8FAD-5383C3256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46" y="1365096"/>
            <a:ext cx="8074090" cy="33266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D9F9CF-1DFA-4515-A294-13110B6AC25B}"/>
              </a:ext>
            </a:extLst>
          </p:cNvPr>
          <p:cNvGrpSpPr/>
          <p:nvPr/>
        </p:nvGrpSpPr>
        <p:grpSpPr>
          <a:xfrm>
            <a:off x="7871131" y="3340890"/>
            <a:ext cx="4320869" cy="3192491"/>
            <a:chOff x="465799" y="3405499"/>
            <a:chExt cx="4665577" cy="32664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49AE5F-C9F2-4EBE-B48F-6FC1B0281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B1DB5D-8228-43F8-A1D6-401D78CCCE2E}"/>
                </a:ext>
              </a:extLst>
            </p:cNvPr>
            <p:cNvSpPr txBox="1"/>
            <p:nvPr/>
          </p:nvSpPr>
          <p:spPr>
            <a:xfrm>
              <a:off x="1327073" y="3405499"/>
              <a:ext cx="3532514" cy="122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441896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192</Words>
  <Application>Microsoft Office PowerPoint</Application>
  <PresentationFormat>Widescreen</PresentationFormat>
  <Paragraphs>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主题​​</vt:lpstr>
      <vt:lpstr>1_Office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Computer</cp:lastModifiedBy>
  <cp:revision>56</cp:revision>
  <dcterms:created xsi:type="dcterms:W3CDTF">2022-07-17T05:49:10Z</dcterms:created>
  <dcterms:modified xsi:type="dcterms:W3CDTF">2024-10-01T08:02:54Z</dcterms:modified>
</cp:coreProperties>
</file>