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79" r:id="rId4"/>
    <p:sldId id="261" r:id="rId5"/>
    <p:sldId id="278" r:id="rId6"/>
    <p:sldId id="263" r:id="rId7"/>
    <p:sldId id="264" r:id="rId8"/>
    <p:sldId id="280" r:id="rId9"/>
    <p:sldId id="282" r:id="rId10"/>
    <p:sldId id="271" r:id="rId11"/>
    <p:sldId id="281" r:id="rId12"/>
    <p:sldId id="272" r:id="rId13"/>
    <p:sldId id="273" r:id="rId14"/>
    <p:sldId id="274" r:id="rId15"/>
    <p:sldId id="275" r:id="rId1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662" autoAdjust="0"/>
  </p:normalViewPr>
  <p:slideViewPr>
    <p:cSldViewPr>
      <p:cViewPr varScale="1">
        <p:scale>
          <a:sx n="65" d="100"/>
          <a:sy n="65" d="100"/>
        </p:scale>
        <p:origin x="918" y="7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2" t="27779" r="29387" b="18650"/>
          <a:stretch/>
        </p:blipFill>
        <p:spPr bwMode="auto">
          <a:xfrm>
            <a:off x="1508919" y="381000"/>
            <a:ext cx="9091508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00143" y="2992358"/>
            <a:ext cx="1969417" cy="104624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000">
                <a:latin typeface="HP001 4 hàng" pitchFamily="34" charset="0"/>
              </a:rPr>
              <a:t> cổ cò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76219" y="2984500"/>
            <a:ext cx="1977734" cy="104624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000">
                <a:latin typeface="HP001 4 hàng" pitchFamily="34" charset="0"/>
              </a:rPr>
              <a:t> cổ cò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1019" y="4149884"/>
            <a:ext cx="1977734" cy="104624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000">
                <a:latin typeface="HP001 4 hàng" pitchFamily="34" charset="0"/>
              </a:rPr>
              <a:t> cổ cò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6158" y="4152900"/>
            <a:ext cx="1977734" cy="104624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000">
                <a:latin typeface="HP001 4 hàng" pitchFamily="34" charset="0"/>
              </a:rPr>
              <a:t> cổ cò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6697" y="4155916"/>
            <a:ext cx="1977734" cy="104624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000">
                <a:latin typeface="HP001 4 hàng" pitchFamily="34" charset="0"/>
              </a:rPr>
              <a:t> cổ cò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01019" y="5329158"/>
            <a:ext cx="1977734" cy="104624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000">
                <a:latin typeface="HP001 4 hàng" pitchFamily="34" charset="0"/>
              </a:rPr>
              <a:t> cổ cò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6158" y="5329158"/>
            <a:ext cx="1977734" cy="104624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000">
                <a:latin typeface="HP001 4 hàng" pitchFamily="34" charset="0"/>
              </a:rPr>
              <a:t> cổ cò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76697" y="5329158"/>
            <a:ext cx="1977734" cy="104624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6000">
                <a:latin typeface="HP001 4 hàng" pitchFamily="34" charset="0"/>
              </a:rPr>
              <a:t> cổ cò </a:t>
            </a:r>
          </a:p>
        </p:txBody>
      </p:sp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38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/>
          <a:stretch/>
        </p:blipFill>
        <p:spPr>
          <a:xfrm>
            <a:off x="1426294" y="66675"/>
            <a:ext cx="9797467" cy="548980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26294" y="5415485"/>
            <a:ext cx="9226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 bê bể cá.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01363" y="5415485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" pitchFamily="34" charset="0"/>
                  <a:ea typeface="Arial-Rounded" pitchFamily="34" charset="0"/>
                  <a:cs typeface="Arial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70" y="5302453"/>
            <a:ext cx="9639300" cy="201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26"/>
          <a:stretch/>
        </p:blipFill>
        <p:spPr bwMode="auto">
          <a:xfrm>
            <a:off x="1547289" y="-310123"/>
            <a:ext cx="8690578" cy="335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32" y="4116979"/>
            <a:ext cx="9199444" cy="203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755" y="2819400"/>
            <a:ext cx="6512209" cy="210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493" y="2815063"/>
            <a:ext cx="6192345" cy="211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53" t="56168" r="1153" b="5660"/>
          <a:stretch/>
        </p:blipFill>
        <p:spPr>
          <a:xfrm>
            <a:off x="899319" y="1315263"/>
            <a:ext cx="9804508" cy="53185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175919" y="770153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 cộ</a:t>
            </a:r>
          </a:p>
        </p:txBody>
      </p:sp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84" t="36367" r="23363" b="34920"/>
          <a:stretch/>
        </p:blipFill>
        <p:spPr bwMode="auto">
          <a:xfrm>
            <a:off x="0" y="-47417"/>
            <a:ext cx="12211950" cy="374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431948" y="2018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</a:t>
              </a:r>
              <a:r>
                <a:rPr lang="en-US" sz="37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biết</a:t>
              </a:r>
              <a:endParaRPr lang="en-US" sz="37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1241490" y="4494073"/>
            <a:ext cx="14028009" cy="1958288"/>
            <a:chOff x="159937" y="5433112"/>
            <a:chExt cx="11582400" cy="1958288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159937" y="5533951"/>
              <a:ext cx="1158240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</a:t>
              </a:r>
              <a:r>
                <a:rPr lang="en-US" sz="6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6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Hà </a:t>
              </a:r>
              <a:r>
                <a:rPr lang="en-US" sz="6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6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</a:t>
              </a:r>
              <a:r>
                <a:rPr lang="en-US" sz="6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6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hè</a:t>
              </a:r>
              <a:r>
                <a:rPr lang="en-US" sz="6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</a:t>
              </a:r>
              <a:r>
                <a:rPr lang="en-US" sz="66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ố</a:t>
              </a:r>
              <a:r>
                <a:rPr lang="en-US" sz="6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1675275" y="5433112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  <p:sp>
          <p:nvSpPr>
            <p:cNvPr id="36" name="Title 1"/>
            <p:cNvSpPr txBox="1">
              <a:spLocks/>
            </p:cNvSpPr>
            <p:nvPr/>
          </p:nvSpPr>
          <p:spPr>
            <a:xfrm>
              <a:off x="5445006" y="5890312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114425" y="5435600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10"/>
            <a:ext cx="12177145" cy="6849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19" y="2819400"/>
            <a:ext cx="1504817" cy="3633908"/>
          </a:xfrm>
          <a:prstGeom prst="rect">
            <a:avLst/>
          </a:prstGeom>
        </p:spPr>
      </p:pic>
      <p:sp>
        <p:nvSpPr>
          <p:cNvPr id="6" name="Google Shape;54;p13"/>
          <p:cNvSpPr txBox="1">
            <a:spLocks/>
          </p:cNvSpPr>
          <p:nvPr/>
        </p:nvSpPr>
        <p:spPr>
          <a:xfrm>
            <a:off x="4700871" y="990031"/>
            <a:ext cx="6007524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10666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  <a:r>
              <a:rPr lang="en-US" sz="10666" b="1"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7</a:t>
            </a:r>
            <a:r>
              <a:rPr lang="vi-VN" sz="10666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br>
              <a:rPr lang="vi-VN" sz="10666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10666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Ô  </a:t>
            </a:r>
            <a:r>
              <a:rPr lang="en-US" sz="9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  </a:t>
            </a:r>
            <a:endParaRPr lang="vi-VN" sz="10666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0891" y="2952750"/>
            <a:ext cx="1127504" cy="86157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3321704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55790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05273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94056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05273" y="3259686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81371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987862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bổ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984320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bộ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407782" y="3453485"/>
            <a:ext cx="1930425" cy="127091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31516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485929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49389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" pitchFamily="34" charset="0"/>
                  <a:ea typeface="Arial-Rounded" pitchFamily="34" charset="0"/>
                  <a:cs typeface="Arial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>
          <a:xfrm>
            <a:off x="8485595" y="5319486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ộ</a:t>
            </a:r>
          </a:p>
        </p:txBody>
      </p:sp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4" grpId="0"/>
      <p:bldP spid="15" grpId="0"/>
      <p:bldP spid="16" grpId="0"/>
      <p:bldP spid="20" grpId="0"/>
      <p:bldP spid="21" grpId="0"/>
      <p:bldP spid="22" grpId="0"/>
      <p:bldP spid="23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55790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78285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67490" y="1957337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77923" y="3259686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ộ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04231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02414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912766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cộ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462546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441370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834149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8340951" y="532549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ộ</a:t>
            </a:r>
          </a:p>
        </p:txBody>
      </p:sp>
    </p:spTree>
    <p:extLst>
      <p:ext uri="{BB962C8B-B14F-4D97-AF65-F5344CB8AC3E}">
        <p14:creationId xmlns:p14="http://schemas.microsoft.com/office/powerpoint/2010/main" val="78689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3" grpId="0" animBg="1"/>
      <p:bldP spid="17" grpId="0"/>
      <p:bldP spid="19" grpId="0"/>
      <p:bldP spid="24" grpId="0"/>
      <p:bldP spid="25" grpId="0"/>
      <p:bldP spid="26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475" y="-556306"/>
            <a:ext cx="13161963" cy="785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46919" y="48113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56919" y="4836151"/>
            <a:ext cx="35981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 bé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214519" y="4817276"/>
            <a:ext cx="391616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 cò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28705" y="4816193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266737" y="4838764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7063" y="481261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6"/>
          <a:stretch/>
        </p:blipFill>
        <p:spPr>
          <a:xfrm>
            <a:off x="-91281" y="201544"/>
            <a:ext cx="4676546" cy="40172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8" t="2469" r="51147" b="13580"/>
          <a:stretch/>
        </p:blipFill>
        <p:spPr>
          <a:xfrm>
            <a:off x="5143950" y="844126"/>
            <a:ext cx="1741358" cy="3374629"/>
          </a:xfrm>
          <a:prstGeom prst="rect">
            <a:avLst/>
          </a:prstGeom>
        </p:spPr>
      </p:pic>
      <p:pic>
        <p:nvPicPr>
          <p:cNvPr id="17" name="Picture 4" descr="Con Cò Trắng Lớn Gia Cầm Động Vật - Ảnh miễn phí trên Pixaba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1"/>
          <a:stretch/>
        </p:blipFill>
        <p:spPr bwMode="auto">
          <a:xfrm>
            <a:off x="9086668" y="1233633"/>
            <a:ext cx="2328251" cy="313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Arrow 17"/>
          <p:cNvSpPr/>
          <p:nvPr/>
        </p:nvSpPr>
        <p:spPr>
          <a:xfrm rot="8952194">
            <a:off x="10231624" y="1608351"/>
            <a:ext cx="978408" cy="19458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 lao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30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0945BB7-AA06-F141-97E1-860C50152664}"/>
              </a:ext>
            </a:extLst>
          </p:cNvPr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2F4A61C-AF54-944B-AD9B-F96122C7EC69}"/>
                </a:ext>
              </a:extLst>
            </p:cNvPr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400" b="1" dirty="0" err="1"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Hướng</a:t>
              </a:r>
              <a:r>
                <a:rPr lang="en-US" sz="4400" b="1" dirty="0"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dẫn</a:t>
              </a:r>
              <a:r>
                <a:rPr lang="en-US" sz="4400" b="1" dirty="0"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viết</a:t>
              </a:r>
              <a:r>
                <a:rPr lang="en-US" sz="4400" b="1" dirty="0"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bảng</a:t>
              </a:r>
              <a:endParaRPr lang="en-US" sz="4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C7F9E29-1919-7A46-BF7D-815B0B826650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65" y="1941556"/>
            <a:ext cx="4777231" cy="444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37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111</Words>
  <Application>Microsoft Office PowerPoint</Application>
  <PresentationFormat>Custom</PresentationFormat>
  <Paragraphs>63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Rounded MT Bold</vt:lpstr>
      <vt:lpstr>Arial-Rounded</vt:lpstr>
      <vt:lpstr>AvantGarde</vt:lpstr>
      <vt:lpstr>Calibri</vt:lpstr>
      <vt:lpstr>DomCasual</vt:lpstr>
      <vt:lpstr>HP001 4 hàng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Giải lao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38</cp:revision>
  <dcterms:created xsi:type="dcterms:W3CDTF">2021-05-08T14:00:55Z</dcterms:created>
  <dcterms:modified xsi:type="dcterms:W3CDTF">2024-09-24T14:20:26Z</dcterms:modified>
</cp:coreProperties>
</file>