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84" r:id="rId4"/>
    <p:sldId id="273" r:id="rId5"/>
    <p:sldId id="286" r:id="rId6"/>
    <p:sldId id="274" r:id="rId7"/>
    <p:sldId id="275" r:id="rId8"/>
    <p:sldId id="259" r:id="rId9"/>
    <p:sldId id="289" r:id="rId10"/>
    <p:sldId id="285" r:id="rId11"/>
    <p:sldId id="276" r:id="rId12"/>
    <p:sldId id="282" r:id="rId13"/>
    <p:sldId id="261" r:id="rId14"/>
    <p:sldId id="270" r:id="rId15"/>
    <p:sldId id="271" r:id="rId16"/>
    <p:sldId id="272" r:id="rId17"/>
  </p:sldIdLst>
  <p:sldSz cx="12161838" cy="6858000"/>
  <p:notesSz cx="6858000" cy="9144000"/>
  <p:embeddedFontLst>
    <p:embeddedFont>
      <p:font typeface="Arial Rounded MT Bold" panose="020F0704030504030204" pitchFamily="34" charset="0"/>
      <p:regular r:id="rId19"/>
    </p:embeddedFont>
    <p:embeddedFont>
      <p:font typeface="Arial-Rounded" panose="020B0500000000000000" charset="0"/>
      <p:regular r:id="rId20"/>
    </p:embeddedFont>
    <p:embeddedFont>
      <p:font typeface="AvantGarde" panose="00000400000000000000" pitchFamily="2" charset="0"/>
      <p:regular r:id="rId21"/>
    </p:embeddedFont>
    <p:embeddedFont>
      <p:font typeface="DomCasual" panose="02020500000000000000" charset="0"/>
      <p:regular r:id="rId22"/>
    </p:embeddedFont>
    <p:embeddedFont>
      <p:font typeface="HP001 4 hàng" panose="020B0603050302020204" pitchFamily="34" charset="0"/>
      <p:regular r:id="rId23"/>
      <p:bold r:id="rId24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23"/>
    <a:srgbClr val="61DC40"/>
    <a:srgbClr val="8ADB77"/>
    <a:srgbClr val="9ED561"/>
    <a:srgbClr val="47DB32"/>
    <a:srgbClr val="8BE686"/>
    <a:srgbClr val="79E274"/>
    <a:srgbClr val="65F16C"/>
    <a:srgbClr val="BEFA6E"/>
    <a:srgbClr val="A5E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87189" autoAdjust="0"/>
  </p:normalViewPr>
  <p:slideViewPr>
    <p:cSldViewPr snapToGrid="0">
      <p:cViewPr varScale="1">
        <p:scale>
          <a:sx n="61" d="100"/>
          <a:sy n="61" d="100"/>
        </p:scale>
        <p:origin x="79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945BB7-AA06-F141-97E1-860C50152664}"/>
              </a:ext>
            </a:extLst>
          </p:cNvPr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F4A61C-AF54-944B-AD9B-F96122C7EC69}"/>
                </a:ext>
              </a:extLst>
            </p:cNvPr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Hướng</a:t>
              </a:r>
              <a:r>
                <a:rPr lang="en-US" sz="44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dẫn</a:t>
              </a:r>
              <a:r>
                <a:rPr lang="en-US" sz="44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viết</a:t>
              </a:r>
              <a:r>
                <a:rPr lang="en-US" sz="44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bảng</a:t>
              </a:r>
              <a:endParaRPr lang="en-US" sz="4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7F9E29-1919-7A46-BF7D-815B0B826650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5" y="1941556"/>
            <a:ext cx="4777231" cy="44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4636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1668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1094" r="27965" b="20052"/>
          <a:stretch/>
        </p:blipFill>
        <p:spPr bwMode="auto">
          <a:xfrm>
            <a:off x="1409700" y="228600"/>
            <a:ext cx="9489766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4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818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748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706334" y="5343715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397" y="1602006"/>
            <a:ext cx="8428038" cy="491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237551" y="566826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8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34511" r="48170" b="37225"/>
          <a:stretch/>
        </p:blipFill>
        <p:spPr bwMode="auto">
          <a:xfrm>
            <a:off x="41452" y="672854"/>
            <a:ext cx="12129283" cy="395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46206" y="4992567"/>
            <a:ext cx="10717370" cy="1575225"/>
            <a:chOff x="695008" y="5406639"/>
            <a:chExt cx="10717370" cy="157522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 b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gặm c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76043" y="548077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7E1DB-6A3D-FB44-9630-ABA0AC230A08}"/>
              </a:ext>
            </a:extLst>
          </p:cNvPr>
          <p:cNvGrpSpPr/>
          <p:nvPr/>
        </p:nvGrpSpPr>
        <p:grpSpPr>
          <a:xfrm>
            <a:off x="651023" y="1009127"/>
            <a:ext cx="3448696" cy="855622"/>
            <a:chOff x="63500" y="1458734"/>
            <a:chExt cx="2592937" cy="641717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FBD5CD2-57D3-084D-AA65-9DDA91F04928}"/>
                </a:ext>
              </a:extLst>
            </p:cNvPr>
            <p:cNvSpPr/>
            <p:nvPr/>
          </p:nvSpPr>
          <p:spPr>
            <a:xfrm>
              <a:off x="384358" y="1490471"/>
              <a:ext cx="2272079" cy="58337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Nhận</a:t>
              </a:r>
              <a:r>
                <a:rPr lang="en-US" sz="3700" b="1" dirty="0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3700" b="1" dirty="0" err="1"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biết</a:t>
              </a:r>
              <a:endParaRPr lang="en-US" sz="37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68E1FC-7AF9-5543-A348-A89949BB5869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9" y="2819400"/>
            <a:ext cx="1504817" cy="3633908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10666" b="1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6</a:t>
            </a:r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O  </a:t>
            </a:r>
            <a:r>
              <a:rPr lang="en-US" sz="9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  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0891" y="2819400"/>
            <a:ext cx="1127504" cy="16004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9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</a:t>
            </a:r>
          </a:p>
        </p:txBody>
      </p:sp>
    </p:spTree>
    <p:extLst>
      <p:ext uri="{BB962C8B-B14F-4D97-AF65-F5344CB8AC3E}">
        <p14:creationId xmlns:p14="http://schemas.microsoft.com/office/powerpoint/2010/main" val="244494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6617" y="184697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05400" y="184697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78864" y="317015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98377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992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62010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19126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99822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497273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7158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32091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21296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31729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96757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77955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87914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1698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9517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30787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7" grpId="0"/>
      <p:bldP spid="19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-493713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lao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80</Words>
  <Application>Microsoft Office PowerPoint</Application>
  <PresentationFormat>Custom</PresentationFormat>
  <Paragraphs>55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DomCasual</vt:lpstr>
      <vt:lpstr>AvantGarde</vt:lpstr>
      <vt:lpstr>Arial-Rounded</vt:lpstr>
      <vt:lpstr>Calibri</vt:lpstr>
      <vt:lpstr>HP001 4 hàng</vt:lpstr>
      <vt:lpstr>Arial</vt:lpstr>
      <vt:lpstr>Calibri Light</vt:lpstr>
      <vt:lpstr>Arial Rounded MT Bold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160</cp:revision>
  <dcterms:created xsi:type="dcterms:W3CDTF">2018-11-17T11:54:14Z</dcterms:created>
  <dcterms:modified xsi:type="dcterms:W3CDTF">2024-09-24T14:20:58Z</dcterms:modified>
</cp:coreProperties>
</file>