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11" r:id="rId3"/>
    <p:sldId id="313" r:id="rId4"/>
    <p:sldId id="357" r:id="rId5"/>
    <p:sldId id="358" r:id="rId6"/>
    <p:sldId id="351" r:id="rId7"/>
    <p:sldId id="257" r:id="rId8"/>
    <p:sldId id="293" r:id="rId9"/>
    <p:sldId id="271" r:id="rId10"/>
    <p:sldId id="288" r:id="rId11"/>
    <p:sldId id="298" r:id="rId12"/>
    <p:sldId id="301" r:id="rId13"/>
    <p:sldId id="299" r:id="rId14"/>
    <p:sldId id="300" r:id="rId15"/>
    <p:sldId id="269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E1EB"/>
    <a:srgbClr val="E3D8F8"/>
    <a:srgbClr val="F20000"/>
    <a:srgbClr val="F5C97B"/>
    <a:srgbClr val="FFB64B"/>
    <a:srgbClr val="FFD757"/>
    <a:srgbClr val="00A1DA"/>
    <a:srgbClr val="FFAD5B"/>
    <a:srgbClr val="BEE395"/>
    <a:srgbClr val="6CB5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978" autoAdjust="0"/>
  </p:normalViewPr>
  <p:slideViewPr>
    <p:cSldViewPr>
      <p:cViewPr varScale="1">
        <p:scale>
          <a:sx n="80" d="100"/>
          <a:sy n="80" d="100"/>
        </p:scale>
        <p:origin x="1116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 Toán + TV</a:t>
            </a:r>
            <a:r>
              <a:rPr lang="en-US" b="0" baseline="0"/>
              <a:t>1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200" b="0">
                <a:hlinkClick r:id="rId3"/>
              </a:rPr>
              <a:t>https://www.facebook.com/nhilinh.phan/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200" b="0">
                <a:hlinkClick r:id="rId4"/>
              </a:rPr>
              <a:t>https://www.facebook.com/groups/443096903751589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2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 Toán + TV</a:t>
            </a:r>
            <a:r>
              <a:rPr lang="en-US" b="0" baseline="0"/>
              <a:t>1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200" b="0">
                <a:hlinkClick r:id="rId3"/>
              </a:rPr>
              <a:t>https://www.facebook.com/nhilinh.phan/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200" b="0">
                <a:hlinkClick r:id="rId4"/>
              </a:rPr>
              <a:t>https://www.facebook.com/groups/443096903751589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2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033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 Toán + TV</a:t>
            </a:r>
            <a:r>
              <a:rPr lang="en-US" b="0" baseline="0"/>
              <a:t>1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200" b="0">
                <a:hlinkClick r:id="rId3"/>
              </a:rPr>
              <a:t>https://www.facebook.com/nhilinh.phan/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200" b="0">
                <a:hlinkClick r:id="rId4"/>
              </a:rPr>
              <a:t>https://www.facebook.com/groups/443096903751589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2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458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 Toán + TV</a:t>
            </a:r>
            <a:r>
              <a:rPr lang="en-US" b="0" baseline="0"/>
              <a:t>1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200" b="0">
                <a:hlinkClick r:id="rId3"/>
              </a:rPr>
              <a:t>https://www.facebook.com/nhilinh.phan/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200" b="0">
                <a:hlinkClick r:id="rId4"/>
              </a:rPr>
              <a:t>https://www.facebook.com/groups/443096903751589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2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038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 Toán + TV</a:t>
            </a:r>
            <a:r>
              <a:rPr lang="en-US" b="0" baseline="0"/>
              <a:t>1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200" b="0">
                <a:hlinkClick r:id="rId3"/>
              </a:rPr>
              <a:t>https://www.facebook.com/nhilinh.phan/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200" b="0">
                <a:hlinkClick r:id="rId4"/>
              </a:rPr>
              <a:t>https://www.facebook.com/groups/443096903751589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2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308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 Toán + TV</a:t>
            </a:r>
            <a:r>
              <a:rPr lang="en-US" b="0" baseline="0"/>
              <a:t>1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200" b="0">
                <a:hlinkClick r:id="rId3"/>
              </a:rPr>
              <a:t>https://www.facebook.com/nhilinh.phan/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200" b="0">
                <a:hlinkClick r:id="rId4"/>
              </a:rPr>
              <a:t>https://www.facebook.com/groups/443096903751589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2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686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 Toán + TV</a:t>
            </a:r>
            <a:r>
              <a:rPr lang="en-US" b="0" baseline="0"/>
              <a:t>1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200" b="0">
                <a:hlinkClick r:id="rId3"/>
              </a:rPr>
              <a:t>https://www.facebook.com/nhilinh.phan/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200" b="0">
                <a:hlinkClick r:id="rId4"/>
              </a:rPr>
              <a:t>https://www.facebook.com/groups/443096903751589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2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126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 Toán + TV</a:t>
            </a:r>
            <a:r>
              <a:rPr lang="en-US" b="0" baseline="0"/>
              <a:t>1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200" b="0">
                <a:hlinkClick r:id="rId3"/>
              </a:rPr>
              <a:t>https://www.facebook.com/nhilinh.phan/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200" b="0">
                <a:hlinkClick r:id="rId4"/>
              </a:rPr>
              <a:t>https://www.facebook.com/groups/443096903751589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2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830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 Toán + TV</a:t>
            </a:r>
            <a:r>
              <a:rPr lang="en-US" b="0" baseline="0"/>
              <a:t>1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200" b="0">
                <a:hlinkClick r:id="rId3"/>
              </a:rPr>
              <a:t>https://www.facebook.com/nhilinh.phan/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200" b="0">
                <a:hlinkClick r:id="rId4"/>
              </a:rPr>
              <a:t>https://www.facebook.com/groups/443096903751589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2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"/>
          <p:cNvSpPr/>
          <p:nvPr/>
        </p:nvSpPr>
        <p:spPr>
          <a:xfrm>
            <a:off x="7481225" y="488675"/>
            <a:ext cx="880625" cy="660975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"/>
          <p:cNvSpPr/>
          <p:nvPr/>
        </p:nvSpPr>
        <p:spPr>
          <a:xfrm>
            <a:off x="8481350" y="2121413"/>
            <a:ext cx="880625" cy="660975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-234025" y="2571738"/>
            <a:ext cx="880625" cy="660975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3"/>
          <p:cNvSpPr/>
          <p:nvPr/>
        </p:nvSpPr>
        <p:spPr>
          <a:xfrm>
            <a:off x="5881025" y="4313388"/>
            <a:ext cx="880625" cy="660975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"/>
          <p:cNvSpPr/>
          <p:nvPr/>
        </p:nvSpPr>
        <p:spPr>
          <a:xfrm>
            <a:off x="2404400" y="92588"/>
            <a:ext cx="880625" cy="660975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3"/>
          <p:cNvSpPr/>
          <p:nvPr/>
        </p:nvSpPr>
        <p:spPr>
          <a:xfrm>
            <a:off x="423200" y="4833013"/>
            <a:ext cx="880625" cy="660975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3"/>
          <p:cNvSpPr txBox="1">
            <a:spLocks noGrp="1"/>
          </p:cNvSpPr>
          <p:nvPr>
            <p:ph type="subTitle" idx="1"/>
          </p:nvPr>
        </p:nvSpPr>
        <p:spPr>
          <a:xfrm>
            <a:off x="3610039" y="2671500"/>
            <a:ext cx="43065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2" name="Google Shape;52;p3"/>
          <p:cNvSpPr txBox="1">
            <a:spLocks noGrp="1"/>
          </p:cNvSpPr>
          <p:nvPr>
            <p:ph type="title" hasCustomPrompt="1"/>
          </p:nvPr>
        </p:nvSpPr>
        <p:spPr>
          <a:xfrm>
            <a:off x="1241138" y="1586100"/>
            <a:ext cx="1908300" cy="197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53" name="Google Shape;53;p3"/>
          <p:cNvGrpSpPr/>
          <p:nvPr/>
        </p:nvGrpSpPr>
        <p:grpSpPr>
          <a:xfrm>
            <a:off x="5148322" y="-471790"/>
            <a:ext cx="1229660" cy="1498233"/>
            <a:chOff x="5148322" y="-471790"/>
            <a:chExt cx="1229660" cy="1498233"/>
          </a:xfrm>
        </p:grpSpPr>
        <p:sp>
          <p:nvSpPr>
            <p:cNvPr id="54" name="Google Shape;54;p3"/>
            <p:cNvSpPr/>
            <p:nvPr/>
          </p:nvSpPr>
          <p:spPr>
            <a:xfrm rot="1053773">
              <a:off x="5322845" y="-369057"/>
              <a:ext cx="880614" cy="1292766"/>
            </a:xfrm>
            <a:custGeom>
              <a:avLst/>
              <a:gdLst/>
              <a:ahLst/>
              <a:cxnLst/>
              <a:rect l="l" t="t" r="r" b="b"/>
              <a:pathLst>
                <a:path w="25116" h="36871" extrusionOk="0">
                  <a:moveTo>
                    <a:pt x="12313" y="0"/>
                  </a:moveTo>
                  <a:cubicBezTo>
                    <a:pt x="11133" y="0"/>
                    <a:pt x="10155" y="439"/>
                    <a:pt x="9412" y="1265"/>
                  </a:cubicBezTo>
                  <a:cubicBezTo>
                    <a:pt x="9143" y="1586"/>
                    <a:pt x="8923" y="1889"/>
                    <a:pt x="8755" y="2260"/>
                  </a:cubicBezTo>
                  <a:cubicBezTo>
                    <a:pt x="8181" y="1940"/>
                    <a:pt x="7591" y="1788"/>
                    <a:pt x="7001" y="1788"/>
                  </a:cubicBezTo>
                  <a:cubicBezTo>
                    <a:pt x="5516" y="1788"/>
                    <a:pt x="4268" y="2766"/>
                    <a:pt x="3712" y="4301"/>
                  </a:cubicBezTo>
                  <a:cubicBezTo>
                    <a:pt x="2936" y="6511"/>
                    <a:pt x="3846" y="8973"/>
                    <a:pt x="4589" y="10626"/>
                  </a:cubicBezTo>
                  <a:cubicBezTo>
                    <a:pt x="5196" y="12009"/>
                    <a:pt x="6056" y="13224"/>
                    <a:pt x="6916" y="14354"/>
                  </a:cubicBezTo>
                  <a:cubicBezTo>
                    <a:pt x="5128" y="15922"/>
                    <a:pt x="3948" y="18064"/>
                    <a:pt x="3020" y="20071"/>
                  </a:cubicBezTo>
                  <a:cubicBezTo>
                    <a:pt x="1991" y="22298"/>
                    <a:pt x="844" y="24912"/>
                    <a:pt x="507" y="27695"/>
                  </a:cubicBezTo>
                  <a:cubicBezTo>
                    <a:pt x="1" y="31945"/>
                    <a:pt x="1806" y="34104"/>
                    <a:pt x="3408" y="35184"/>
                  </a:cubicBezTo>
                  <a:cubicBezTo>
                    <a:pt x="5061" y="36314"/>
                    <a:pt x="7304" y="36870"/>
                    <a:pt x="10188" y="36870"/>
                  </a:cubicBezTo>
                  <a:cubicBezTo>
                    <a:pt x="11639" y="36870"/>
                    <a:pt x="13039" y="36719"/>
                    <a:pt x="13983" y="36601"/>
                  </a:cubicBezTo>
                  <a:cubicBezTo>
                    <a:pt x="16142" y="36348"/>
                    <a:pt x="18183" y="35842"/>
                    <a:pt x="20021" y="35099"/>
                  </a:cubicBezTo>
                  <a:cubicBezTo>
                    <a:pt x="20038" y="35083"/>
                    <a:pt x="20072" y="35083"/>
                    <a:pt x="20106" y="35066"/>
                  </a:cubicBezTo>
                  <a:cubicBezTo>
                    <a:pt x="20140" y="35066"/>
                    <a:pt x="20156" y="35066"/>
                    <a:pt x="20190" y="35032"/>
                  </a:cubicBezTo>
                  <a:cubicBezTo>
                    <a:pt x="22045" y="34222"/>
                    <a:pt x="23361" y="32839"/>
                    <a:pt x="23985" y="31068"/>
                  </a:cubicBezTo>
                  <a:cubicBezTo>
                    <a:pt x="25115" y="27830"/>
                    <a:pt x="23732" y="23984"/>
                    <a:pt x="22349" y="21336"/>
                  </a:cubicBezTo>
                  <a:cubicBezTo>
                    <a:pt x="20899" y="18537"/>
                    <a:pt x="19431" y="16394"/>
                    <a:pt x="17879" y="14910"/>
                  </a:cubicBezTo>
                  <a:cubicBezTo>
                    <a:pt x="18790" y="13224"/>
                    <a:pt x="19431" y="11486"/>
                    <a:pt x="19920" y="10103"/>
                  </a:cubicBezTo>
                  <a:lnTo>
                    <a:pt x="20055" y="9698"/>
                  </a:lnTo>
                  <a:cubicBezTo>
                    <a:pt x="20646" y="8079"/>
                    <a:pt x="21405" y="5819"/>
                    <a:pt x="21033" y="3778"/>
                  </a:cubicBezTo>
                  <a:cubicBezTo>
                    <a:pt x="20713" y="2058"/>
                    <a:pt x="19448" y="962"/>
                    <a:pt x="17846" y="962"/>
                  </a:cubicBezTo>
                  <a:cubicBezTo>
                    <a:pt x="17120" y="962"/>
                    <a:pt x="16378" y="1181"/>
                    <a:pt x="15602" y="1603"/>
                  </a:cubicBezTo>
                  <a:cubicBezTo>
                    <a:pt x="15552" y="1636"/>
                    <a:pt x="15484" y="1670"/>
                    <a:pt x="15417" y="1704"/>
                  </a:cubicBezTo>
                  <a:cubicBezTo>
                    <a:pt x="15248" y="1468"/>
                    <a:pt x="15080" y="1248"/>
                    <a:pt x="14894" y="1046"/>
                  </a:cubicBezTo>
                  <a:cubicBezTo>
                    <a:pt x="14203" y="354"/>
                    <a:pt x="13325" y="0"/>
                    <a:pt x="1234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 rot="1053773">
              <a:off x="5643194" y="-259847"/>
              <a:ext cx="422881" cy="429718"/>
            </a:xfrm>
            <a:custGeom>
              <a:avLst/>
              <a:gdLst/>
              <a:ahLst/>
              <a:cxnLst/>
              <a:rect l="l" t="t" r="r" b="b"/>
              <a:pathLst>
                <a:path w="12061" h="12256" extrusionOk="0">
                  <a:moveTo>
                    <a:pt x="6044" y="1"/>
                  </a:moveTo>
                  <a:cubicBezTo>
                    <a:pt x="5943" y="1"/>
                    <a:pt x="5835" y="20"/>
                    <a:pt x="5718" y="61"/>
                  </a:cubicBezTo>
                  <a:cubicBezTo>
                    <a:pt x="4015" y="651"/>
                    <a:pt x="4892" y="4412"/>
                    <a:pt x="5010" y="5745"/>
                  </a:cubicBezTo>
                  <a:cubicBezTo>
                    <a:pt x="5021" y="5941"/>
                    <a:pt x="4829" y="6081"/>
                    <a:pt x="4646" y="6081"/>
                  </a:cubicBezTo>
                  <a:cubicBezTo>
                    <a:pt x="4561" y="6081"/>
                    <a:pt x="4478" y="6051"/>
                    <a:pt x="4420" y="5981"/>
                  </a:cubicBezTo>
                  <a:cubicBezTo>
                    <a:pt x="3610" y="5121"/>
                    <a:pt x="3155" y="4075"/>
                    <a:pt x="2446" y="3148"/>
                  </a:cubicBezTo>
                  <a:cubicBezTo>
                    <a:pt x="2118" y="2703"/>
                    <a:pt x="1291" y="1992"/>
                    <a:pt x="700" y="1992"/>
                  </a:cubicBezTo>
                  <a:cubicBezTo>
                    <a:pt x="350" y="1992"/>
                    <a:pt x="82" y="2242"/>
                    <a:pt x="51" y="2945"/>
                  </a:cubicBezTo>
                  <a:cubicBezTo>
                    <a:pt x="1" y="3704"/>
                    <a:pt x="85" y="4497"/>
                    <a:pt x="321" y="5205"/>
                  </a:cubicBezTo>
                  <a:cubicBezTo>
                    <a:pt x="1097" y="7752"/>
                    <a:pt x="2868" y="9692"/>
                    <a:pt x="4352" y="11851"/>
                  </a:cubicBezTo>
                  <a:cubicBezTo>
                    <a:pt x="4869" y="11672"/>
                    <a:pt x="5373" y="11590"/>
                    <a:pt x="5863" y="11590"/>
                  </a:cubicBezTo>
                  <a:cubicBezTo>
                    <a:pt x="6716" y="11590"/>
                    <a:pt x="7528" y="11838"/>
                    <a:pt x="8299" y="12255"/>
                  </a:cubicBezTo>
                  <a:cubicBezTo>
                    <a:pt x="9985" y="9742"/>
                    <a:pt x="11166" y="6673"/>
                    <a:pt x="11756" y="3721"/>
                  </a:cubicBezTo>
                  <a:cubicBezTo>
                    <a:pt x="11875" y="3080"/>
                    <a:pt x="12060" y="2405"/>
                    <a:pt x="12009" y="1731"/>
                  </a:cubicBezTo>
                  <a:cubicBezTo>
                    <a:pt x="11960" y="1208"/>
                    <a:pt x="11723" y="1019"/>
                    <a:pt x="11417" y="1019"/>
                  </a:cubicBezTo>
                  <a:cubicBezTo>
                    <a:pt x="10884" y="1019"/>
                    <a:pt x="10144" y="1592"/>
                    <a:pt x="9834" y="1967"/>
                  </a:cubicBezTo>
                  <a:cubicBezTo>
                    <a:pt x="8923" y="3063"/>
                    <a:pt x="8636" y="4497"/>
                    <a:pt x="7962" y="5711"/>
                  </a:cubicBezTo>
                  <a:cubicBezTo>
                    <a:pt x="7898" y="5832"/>
                    <a:pt x="7794" y="5883"/>
                    <a:pt x="7688" y="5883"/>
                  </a:cubicBezTo>
                  <a:cubicBezTo>
                    <a:pt x="7512" y="5883"/>
                    <a:pt x="7331" y="5742"/>
                    <a:pt x="7321" y="5543"/>
                  </a:cubicBezTo>
                  <a:cubicBezTo>
                    <a:pt x="7289" y="4639"/>
                    <a:pt x="7600" y="1"/>
                    <a:pt x="60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 rot="1053773">
              <a:off x="5368010" y="115892"/>
              <a:ext cx="489709" cy="600399"/>
            </a:xfrm>
            <a:custGeom>
              <a:avLst/>
              <a:gdLst/>
              <a:ahLst/>
              <a:cxnLst/>
              <a:rect l="l" t="t" r="r" b="b"/>
              <a:pathLst>
                <a:path w="13967" h="17124" extrusionOk="0">
                  <a:moveTo>
                    <a:pt x="9564" y="0"/>
                  </a:moveTo>
                  <a:cubicBezTo>
                    <a:pt x="9327" y="0"/>
                    <a:pt x="9085" y="28"/>
                    <a:pt x="8839" y="88"/>
                  </a:cubicBezTo>
                  <a:cubicBezTo>
                    <a:pt x="7405" y="443"/>
                    <a:pt x="6157" y="1336"/>
                    <a:pt x="5212" y="2450"/>
                  </a:cubicBezTo>
                  <a:cubicBezTo>
                    <a:pt x="3543" y="4406"/>
                    <a:pt x="2446" y="6970"/>
                    <a:pt x="1586" y="9382"/>
                  </a:cubicBezTo>
                  <a:cubicBezTo>
                    <a:pt x="861" y="11389"/>
                    <a:pt x="1" y="13936"/>
                    <a:pt x="777" y="16044"/>
                  </a:cubicBezTo>
                  <a:cubicBezTo>
                    <a:pt x="928" y="16449"/>
                    <a:pt x="1148" y="16803"/>
                    <a:pt x="1401" y="17124"/>
                  </a:cubicBezTo>
                  <a:cubicBezTo>
                    <a:pt x="6089" y="13379"/>
                    <a:pt x="13005" y="9331"/>
                    <a:pt x="13966" y="2888"/>
                  </a:cubicBezTo>
                  <a:cubicBezTo>
                    <a:pt x="13578" y="2433"/>
                    <a:pt x="13157" y="1994"/>
                    <a:pt x="12735" y="1589"/>
                  </a:cubicBezTo>
                  <a:cubicBezTo>
                    <a:pt x="11873" y="742"/>
                    <a:pt x="10786" y="0"/>
                    <a:pt x="95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 rot="1053773">
              <a:off x="5390292" y="270410"/>
              <a:ext cx="678938" cy="556046"/>
            </a:xfrm>
            <a:custGeom>
              <a:avLst/>
              <a:gdLst/>
              <a:ahLst/>
              <a:cxnLst/>
              <a:rect l="l" t="t" r="r" b="b"/>
              <a:pathLst>
                <a:path w="19364" h="15859" extrusionOk="0">
                  <a:moveTo>
                    <a:pt x="12617" y="0"/>
                  </a:moveTo>
                  <a:cubicBezTo>
                    <a:pt x="11453" y="6376"/>
                    <a:pt x="4707" y="10373"/>
                    <a:pt x="1" y="14135"/>
                  </a:cubicBezTo>
                  <a:cubicBezTo>
                    <a:pt x="1456" y="15590"/>
                    <a:pt x="4038" y="15858"/>
                    <a:pt x="6051" y="15858"/>
                  </a:cubicBezTo>
                  <a:cubicBezTo>
                    <a:pt x="6185" y="15858"/>
                    <a:pt x="6316" y="15857"/>
                    <a:pt x="6444" y="15855"/>
                  </a:cubicBezTo>
                  <a:cubicBezTo>
                    <a:pt x="9244" y="15838"/>
                    <a:pt x="12060" y="15383"/>
                    <a:pt x="14675" y="14337"/>
                  </a:cubicBezTo>
                  <a:cubicBezTo>
                    <a:pt x="19364" y="12229"/>
                    <a:pt x="16749" y="6309"/>
                    <a:pt x="14793" y="3121"/>
                  </a:cubicBezTo>
                  <a:cubicBezTo>
                    <a:pt x="14135" y="2041"/>
                    <a:pt x="13410" y="996"/>
                    <a:pt x="126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 rot="1053773">
              <a:off x="5404072" y="-288946"/>
              <a:ext cx="753444" cy="1144594"/>
            </a:xfrm>
            <a:custGeom>
              <a:avLst/>
              <a:gdLst/>
              <a:ahLst/>
              <a:cxnLst/>
              <a:rect l="l" t="t" r="r" b="b"/>
              <a:pathLst>
                <a:path w="21489" h="32645" extrusionOk="0">
                  <a:moveTo>
                    <a:pt x="9915" y="618"/>
                  </a:moveTo>
                  <a:cubicBezTo>
                    <a:pt x="11478" y="618"/>
                    <a:pt x="11152" y="5268"/>
                    <a:pt x="11200" y="6157"/>
                  </a:cubicBezTo>
                  <a:cubicBezTo>
                    <a:pt x="11210" y="6357"/>
                    <a:pt x="11385" y="6497"/>
                    <a:pt x="11555" y="6497"/>
                  </a:cubicBezTo>
                  <a:cubicBezTo>
                    <a:pt x="11659" y="6497"/>
                    <a:pt x="11760" y="6446"/>
                    <a:pt x="11824" y="6325"/>
                  </a:cubicBezTo>
                  <a:cubicBezTo>
                    <a:pt x="12498" y="5111"/>
                    <a:pt x="12802" y="3677"/>
                    <a:pt x="13713" y="2581"/>
                  </a:cubicBezTo>
                  <a:cubicBezTo>
                    <a:pt x="14013" y="2206"/>
                    <a:pt x="14755" y="1633"/>
                    <a:pt x="15287" y="1633"/>
                  </a:cubicBezTo>
                  <a:cubicBezTo>
                    <a:pt x="15593" y="1633"/>
                    <a:pt x="15829" y="1822"/>
                    <a:pt x="15872" y="2345"/>
                  </a:cubicBezTo>
                  <a:cubicBezTo>
                    <a:pt x="15939" y="3003"/>
                    <a:pt x="15754" y="3677"/>
                    <a:pt x="15619" y="4318"/>
                  </a:cubicBezTo>
                  <a:cubicBezTo>
                    <a:pt x="15012" y="7270"/>
                    <a:pt x="13848" y="10340"/>
                    <a:pt x="12161" y="12836"/>
                  </a:cubicBezTo>
                  <a:lnTo>
                    <a:pt x="12161" y="12870"/>
                  </a:lnTo>
                  <a:cubicBezTo>
                    <a:pt x="11394" y="12448"/>
                    <a:pt x="10572" y="12200"/>
                    <a:pt x="9712" y="12200"/>
                  </a:cubicBezTo>
                  <a:cubicBezTo>
                    <a:pt x="9229" y="12200"/>
                    <a:pt x="8734" y="12278"/>
                    <a:pt x="8231" y="12448"/>
                  </a:cubicBezTo>
                  <a:cubicBezTo>
                    <a:pt x="6747" y="10340"/>
                    <a:pt x="4976" y="8366"/>
                    <a:pt x="4200" y="5819"/>
                  </a:cubicBezTo>
                  <a:cubicBezTo>
                    <a:pt x="3964" y="5077"/>
                    <a:pt x="3880" y="4318"/>
                    <a:pt x="3930" y="3559"/>
                  </a:cubicBezTo>
                  <a:cubicBezTo>
                    <a:pt x="3962" y="2862"/>
                    <a:pt x="4230" y="2614"/>
                    <a:pt x="4580" y="2614"/>
                  </a:cubicBezTo>
                  <a:cubicBezTo>
                    <a:pt x="5171" y="2614"/>
                    <a:pt x="5997" y="3317"/>
                    <a:pt x="6325" y="3762"/>
                  </a:cubicBezTo>
                  <a:cubicBezTo>
                    <a:pt x="7017" y="4689"/>
                    <a:pt x="7506" y="5735"/>
                    <a:pt x="8282" y="6595"/>
                  </a:cubicBezTo>
                  <a:cubicBezTo>
                    <a:pt x="8347" y="6666"/>
                    <a:pt x="8436" y="6698"/>
                    <a:pt x="8525" y="6698"/>
                  </a:cubicBezTo>
                  <a:cubicBezTo>
                    <a:pt x="8710" y="6698"/>
                    <a:pt x="8895" y="6559"/>
                    <a:pt x="8872" y="6342"/>
                  </a:cubicBezTo>
                  <a:cubicBezTo>
                    <a:pt x="8771" y="5027"/>
                    <a:pt x="7894" y="1265"/>
                    <a:pt x="9597" y="675"/>
                  </a:cubicBezTo>
                  <a:cubicBezTo>
                    <a:pt x="9711" y="636"/>
                    <a:pt x="9817" y="618"/>
                    <a:pt x="9915" y="618"/>
                  </a:cubicBezTo>
                  <a:close/>
                  <a:moveTo>
                    <a:pt x="9876" y="12805"/>
                  </a:moveTo>
                  <a:cubicBezTo>
                    <a:pt x="11104" y="12805"/>
                    <a:pt x="12190" y="13548"/>
                    <a:pt x="13072" y="14388"/>
                  </a:cubicBezTo>
                  <a:cubicBezTo>
                    <a:pt x="13494" y="14809"/>
                    <a:pt x="13915" y="15248"/>
                    <a:pt x="14303" y="15686"/>
                  </a:cubicBezTo>
                  <a:cubicBezTo>
                    <a:pt x="13342" y="22112"/>
                    <a:pt x="6426" y="26160"/>
                    <a:pt x="1754" y="29888"/>
                  </a:cubicBezTo>
                  <a:cubicBezTo>
                    <a:pt x="1501" y="29601"/>
                    <a:pt x="1282" y="29264"/>
                    <a:pt x="1114" y="28842"/>
                  </a:cubicBezTo>
                  <a:cubicBezTo>
                    <a:pt x="338" y="26734"/>
                    <a:pt x="1198" y="24187"/>
                    <a:pt x="1923" y="22180"/>
                  </a:cubicBezTo>
                  <a:cubicBezTo>
                    <a:pt x="2783" y="19768"/>
                    <a:pt x="3880" y="17204"/>
                    <a:pt x="5549" y="15248"/>
                  </a:cubicBezTo>
                  <a:cubicBezTo>
                    <a:pt x="6494" y="14118"/>
                    <a:pt x="7725" y="13241"/>
                    <a:pt x="9176" y="12886"/>
                  </a:cubicBezTo>
                  <a:cubicBezTo>
                    <a:pt x="9414" y="12831"/>
                    <a:pt x="9647" y="12805"/>
                    <a:pt x="9876" y="12805"/>
                  </a:cubicBezTo>
                  <a:close/>
                  <a:moveTo>
                    <a:pt x="14573" y="16040"/>
                  </a:moveTo>
                  <a:cubicBezTo>
                    <a:pt x="15366" y="17036"/>
                    <a:pt x="16091" y="18081"/>
                    <a:pt x="16749" y="19144"/>
                  </a:cubicBezTo>
                  <a:cubicBezTo>
                    <a:pt x="18705" y="22349"/>
                    <a:pt x="21336" y="28269"/>
                    <a:pt x="16631" y="30377"/>
                  </a:cubicBezTo>
                  <a:cubicBezTo>
                    <a:pt x="14033" y="31423"/>
                    <a:pt x="11200" y="31878"/>
                    <a:pt x="8400" y="31895"/>
                  </a:cubicBezTo>
                  <a:cubicBezTo>
                    <a:pt x="8271" y="31897"/>
                    <a:pt x="8139" y="31898"/>
                    <a:pt x="8004" y="31898"/>
                  </a:cubicBezTo>
                  <a:cubicBezTo>
                    <a:pt x="5979" y="31898"/>
                    <a:pt x="3412" y="31630"/>
                    <a:pt x="1957" y="30175"/>
                  </a:cubicBezTo>
                  <a:cubicBezTo>
                    <a:pt x="6663" y="26413"/>
                    <a:pt x="13409" y="22416"/>
                    <a:pt x="14573" y="16040"/>
                  </a:cubicBezTo>
                  <a:close/>
                  <a:moveTo>
                    <a:pt x="9969" y="0"/>
                  </a:moveTo>
                  <a:cubicBezTo>
                    <a:pt x="9963" y="0"/>
                    <a:pt x="9957" y="0"/>
                    <a:pt x="9952" y="0"/>
                  </a:cubicBezTo>
                  <a:cubicBezTo>
                    <a:pt x="7607" y="17"/>
                    <a:pt x="7843" y="3171"/>
                    <a:pt x="8079" y="5229"/>
                  </a:cubicBezTo>
                  <a:cubicBezTo>
                    <a:pt x="7304" y="4065"/>
                    <a:pt x="6679" y="2800"/>
                    <a:pt x="5448" y="2041"/>
                  </a:cubicBezTo>
                  <a:cubicBezTo>
                    <a:pt x="5170" y="1877"/>
                    <a:pt x="4903" y="1803"/>
                    <a:pt x="4657" y="1803"/>
                  </a:cubicBezTo>
                  <a:cubicBezTo>
                    <a:pt x="4068" y="1803"/>
                    <a:pt x="3595" y="2230"/>
                    <a:pt x="3357" y="2885"/>
                  </a:cubicBezTo>
                  <a:cubicBezTo>
                    <a:pt x="2834" y="4386"/>
                    <a:pt x="3542" y="6308"/>
                    <a:pt x="4166" y="7658"/>
                  </a:cubicBezTo>
                  <a:cubicBezTo>
                    <a:pt x="4976" y="9463"/>
                    <a:pt x="6325" y="10981"/>
                    <a:pt x="7472" y="12617"/>
                  </a:cubicBezTo>
                  <a:cubicBezTo>
                    <a:pt x="7489" y="12633"/>
                    <a:pt x="7489" y="12667"/>
                    <a:pt x="7506" y="12701"/>
                  </a:cubicBezTo>
                  <a:lnTo>
                    <a:pt x="7573" y="12752"/>
                  </a:lnTo>
                  <a:cubicBezTo>
                    <a:pt x="5145" y="13915"/>
                    <a:pt x="3694" y="16513"/>
                    <a:pt x="2598" y="18857"/>
                  </a:cubicBezTo>
                  <a:cubicBezTo>
                    <a:pt x="1569" y="21067"/>
                    <a:pt x="557" y="23411"/>
                    <a:pt x="253" y="25857"/>
                  </a:cubicBezTo>
                  <a:cubicBezTo>
                    <a:pt x="0" y="27982"/>
                    <a:pt x="355" y="30073"/>
                    <a:pt x="2227" y="31338"/>
                  </a:cubicBezTo>
                  <a:cubicBezTo>
                    <a:pt x="3736" y="32348"/>
                    <a:pt x="5797" y="32645"/>
                    <a:pt x="7800" y="32645"/>
                  </a:cubicBezTo>
                  <a:cubicBezTo>
                    <a:pt x="9044" y="32645"/>
                    <a:pt x="10265" y="32530"/>
                    <a:pt x="11318" y="32401"/>
                  </a:cubicBezTo>
                  <a:cubicBezTo>
                    <a:pt x="13207" y="32182"/>
                    <a:pt x="15079" y="31760"/>
                    <a:pt x="16850" y="31035"/>
                  </a:cubicBezTo>
                  <a:cubicBezTo>
                    <a:pt x="16867" y="31035"/>
                    <a:pt x="16867" y="31018"/>
                    <a:pt x="16884" y="31018"/>
                  </a:cubicBezTo>
                  <a:cubicBezTo>
                    <a:pt x="16917" y="31018"/>
                    <a:pt x="16917" y="31018"/>
                    <a:pt x="16934" y="31001"/>
                  </a:cubicBezTo>
                  <a:cubicBezTo>
                    <a:pt x="21488" y="28960"/>
                    <a:pt x="19886" y="23630"/>
                    <a:pt x="18098" y="20173"/>
                  </a:cubicBezTo>
                  <a:cubicBezTo>
                    <a:pt x="17002" y="18014"/>
                    <a:pt x="15146" y="14843"/>
                    <a:pt x="12751" y="13241"/>
                  </a:cubicBezTo>
                  <a:lnTo>
                    <a:pt x="12785" y="13224"/>
                  </a:lnTo>
                  <a:cubicBezTo>
                    <a:pt x="14000" y="11402"/>
                    <a:pt x="14826" y="9344"/>
                    <a:pt x="15534" y="7304"/>
                  </a:cubicBezTo>
                  <a:cubicBezTo>
                    <a:pt x="16074" y="5786"/>
                    <a:pt x="16867" y="3677"/>
                    <a:pt x="16563" y="2041"/>
                  </a:cubicBezTo>
                  <a:cubicBezTo>
                    <a:pt x="16415" y="1251"/>
                    <a:pt x="15989" y="953"/>
                    <a:pt x="15459" y="953"/>
                  </a:cubicBezTo>
                  <a:cubicBezTo>
                    <a:pt x="15083" y="953"/>
                    <a:pt x="14655" y="1102"/>
                    <a:pt x="14236" y="1333"/>
                  </a:cubicBezTo>
                  <a:cubicBezTo>
                    <a:pt x="12971" y="2024"/>
                    <a:pt x="12448" y="3340"/>
                    <a:pt x="11925" y="4605"/>
                  </a:cubicBezTo>
                  <a:cubicBezTo>
                    <a:pt x="11942" y="2671"/>
                    <a:pt x="11791" y="0"/>
                    <a:pt x="99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3"/>
          <p:cNvSpPr txBox="1">
            <a:spLocks noGrp="1"/>
          </p:cNvSpPr>
          <p:nvPr>
            <p:ph type="title" idx="2"/>
          </p:nvPr>
        </p:nvSpPr>
        <p:spPr>
          <a:xfrm>
            <a:off x="3609900" y="1684800"/>
            <a:ext cx="4306500" cy="98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60" name="Google Shape;60;p3"/>
          <p:cNvGrpSpPr/>
          <p:nvPr/>
        </p:nvGrpSpPr>
        <p:grpSpPr>
          <a:xfrm>
            <a:off x="7526388" y="3892264"/>
            <a:ext cx="1617608" cy="1503205"/>
            <a:chOff x="7526388" y="3892264"/>
            <a:chExt cx="1617608" cy="1503205"/>
          </a:xfrm>
        </p:grpSpPr>
        <p:sp>
          <p:nvSpPr>
            <p:cNvPr id="61" name="Google Shape;61;p3"/>
            <p:cNvSpPr/>
            <p:nvPr/>
          </p:nvSpPr>
          <p:spPr>
            <a:xfrm>
              <a:off x="7526388" y="3892264"/>
              <a:ext cx="1617608" cy="1503205"/>
            </a:xfrm>
            <a:custGeom>
              <a:avLst/>
              <a:gdLst/>
              <a:ahLst/>
              <a:cxnLst/>
              <a:rect l="l" t="t" r="r" b="b"/>
              <a:pathLst>
                <a:path w="44596" h="41442" extrusionOk="0">
                  <a:moveTo>
                    <a:pt x="21606" y="16682"/>
                  </a:moveTo>
                  <a:cubicBezTo>
                    <a:pt x="22517" y="16682"/>
                    <a:pt x="23445" y="17069"/>
                    <a:pt x="24255" y="17761"/>
                  </a:cubicBezTo>
                  <a:cubicBezTo>
                    <a:pt x="25047" y="18621"/>
                    <a:pt x="25486" y="19852"/>
                    <a:pt x="25452" y="21050"/>
                  </a:cubicBezTo>
                  <a:cubicBezTo>
                    <a:pt x="25401" y="22146"/>
                    <a:pt x="24963" y="23108"/>
                    <a:pt x="24204" y="23782"/>
                  </a:cubicBezTo>
                  <a:cubicBezTo>
                    <a:pt x="23529" y="24373"/>
                    <a:pt x="22517" y="24744"/>
                    <a:pt x="21438" y="24744"/>
                  </a:cubicBezTo>
                  <a:cubicBezTo>
                    <a:pt x="20679" y="24744"/>
                    <a:pt x="19970" y="24592"/>
                    <a:pt x="19363" y="24272"/>
                  </a:cubicBezTo>
                  <a:cubicBezTo>
                    <a:pt x="18570" y="23867"/>
                    <a:pt x="18065" y="23293"/>
                    <a:pt x="17845" y="22484"/>
                  </a:cubicBezTo>
                  <a:cubicBezTo>
                    <a:pt x="17508" y="21303"/>
                    <a:pt x="17761" y="19802"/>
                    <a:pt x="18520" y="18554"/>
                  </a:cubicBezTo>
                  <a:cubicBezTo>
                    <a:pt x="19245" y="17356"/>
                    <a:pt x="20341" y="16682"/>
                    <a:pt x="21606" y="16682"/>
                  </a:cubicBezTo>
                  <a:close/>
                  <a:moveTo>
                    <a:pt x="21758" y="1"/>
                  </a:moveTo>
                  <a:cubicBezTo>
                    <a:pt x="21067" y="1"/>
                    <a:pt x="20409" y="51"/>
                    <a:pt x="19819" y="135"/>
                  </a:cubicBezTo>
                  <a:cubicBezTo>
                    <a:pt x="15686" y="726"/>
                    <a:pt x="11352" y="2716"/>
                    <a:pt x="8198" y="5533"/>
                  </a:cubicBezTo>
                  <a:cubicBezTo>
                    <a:pt x="4318" y="8990"/>
                    <a:pt x="2294" y="14270"/>
                    <a:pt x="1434" y="17120"/>
                  </a:cubicBezTo>
                  <a:cubicBezTo>
                    <a:pt x="51" y="21674"/>
                    <a:pt x="0" y="26464"/>
                    <a:pt x="1316" y="30225"/>
                  </a:cubicBezTo>
                  <a:cubicBezTo>
                    <a:pt x="4032" y="38102"/>
                    <a:pt x="13173" y="40480"/>
                    <a:pt x="18385" y="41206"/>
                  </a:cubicBezTo>
                  <a:cubicBezTo>
                    <a:pt x="19498" y="41357"/>
                    <a:pt x="20645" y="41442"/>
                    <a:pt x="21775" y="41442"/>
                  </a:cubicBezTo>
                  <a:cubicBezTo>
                    <a:pt x="28657" y="41442"/>
                    <a:pt x="34897" y="38591"/>
                    <a:pt x="38945" y="33683"/>
                  </a:cubicBezTo>
                  <a:cubicBezTo>
                    <a:pt x="43145" y="28471"/>
                    <a:pt x="44596" y="21303"/>
                    <a:pt x="42757" y="14961"/>
                  </a:cubicBezTo>
                  <a:cubicBezTo>
                    <a:pt x="41829" y="11723"/>
                    <a:pt x="39738" y="8737"/>
                    <a:pt x="36584" y="6039"/>
                  </a:cubicBezTo>
                  <a:cubicBezTo>
                    <a:pt x="35319" y="4959"/>
                    <a:pt x="33970" y="4217"/>
                    <a:pt x="32654" y="3526"/>
                  </a:cubicBezTo>
                  <a:cubicBezTo>
                    <a:pt x="32452" y="3408"/>
                    <a:pt x="32216" y="3290"/>
                    <a:pt x="32013" y="3171"/>
                  </a:cubicBezTo>
                  <a:cubicBezTo>
                    <a:pt x="31844" y="3070"/>
                    <a:pt x="31642" y="2986"/>
                    <a:pt x="31473" y="2868"/>
                  </a:cubicBezTo>
                  <a:cubicBezTo>
                    <a:pt x="30192" y="2159"/>
                    <a:pt x="28893" y="1434"/>
                    <a:pt x="27324" y="1013"/>
                  </a:cubicBezTo>
                  <a:cubicBezTo>
                    <a:pt x="25823" y="355"/>
                    <a:pt x="23782" y="1"/>
                    <a:pt x="2175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7783341" y="4134055"/>
              <a:ext cx="1101269" cy="1015376"/>
            </a:xfrm>
            <a:custGeom>
              <a:avLst/>
              <a:gdLst/>
              <a:ahLst/>
              <a:cxnLst/>
              <a:rect l="l" t="t" r="r" b="b"/>
              <a:pathLst>
                <a:path w="30361" h="27993" extrusionOk="0">
                  <a:moveTo>
                    <a:pt x="14476" y="7087"/>
                  </a:moveTo>
                  <a:cubicBezTo>
                    <a:pt x="16089" y="7087"/>
                    <a:pt x="17732" y="7704"/>
                    <a:pt x="19110" y="8902"/>
                  </a:cubicBezTo>
                  <a:cubicBezTo>
                    <a:pt x="19127" y="8919"/>
                    <a:pt x="19161" y="8936"/>
                    <a:pt x="19195" y="8970"/>
                  </a:cubicBezTo>
                  <a:lnTo>
                    <a:pt x="19245" y="9020"/>
                  </a:lnTo>
                  <a:cubicBezTo>
                    <a:pt x="21809" y="11736"/>
                    <a:pt x="22197" y="16745"/>
                    <a:pt x="19110" y="19258"/>
                  </a:cubicBezTo>
                  <a:cubicBezTo>
                    <a:pt x="17745" y="20360"/>
                    <a:pt x="15930" y="21005"/>
                    <a:pt x="14136" y="21005"/>
                  </a:cubicBezTo>
                  <a:cubicBezTo>
                    <a:pt x="12826" y="21005"/>
                    <a:pt x="11527" y="20661"/>
                    <a:pt x="10424" y="19899"/>
                  </a:cubicBezTo>
                  <a:cubicBezTo>
                    <a:pt x="6848" y="17454"/>
                    <a:pt x="6966" y="12883"/>
                    <a:pt x="9429" y="9661"/>
                  </a:cubicBezTo>
                  <a:cubicBezTo>
                    <a:pt x="10755" y="7927"/>
                    <a:pt x="12594" y="7087"/>
                    <a:pt x="14476" y="7087"/>
                  </a:cubicBezTo>
                  <a:close/>
                  <a:moveTo>
                    <a:pt x="12208" y="1"/>
                  </a:moveTo>
                  <a:cubicBezTo>
                    <a:pt x="11587" y="1"/>
                    <a:pt x="10993" y="134"/>
                    <a:pt x="10593" y="587"/>
                  </a:cubicBezTo>
                  <a:cubicBezTo>
                    <a:pt x="9732" y="1565"/>
                    <a:pt x="10070" y="2274"/>
                    <a:pt x="9901" y="3336"/>
                  </a:cubicBezTo>
                  <a:cubicBezTo>
                    <a:pt x="9720" y="4462"/>
                    <a:pt x="8040" y="4534"/>
                    <a:pt x="6926" y="4534"/>
                  </a:cubicBezTo>
                  <a:cubicBezTo>
                    <a:pt x="6761" y="4534"/>
                    <a:pt x="6609" y="4533"/>
                    <a:pt x="6476" y="4533"/>
                  </a:cubicBezTo>
                  <a:cubicBezTo>
                    <a:pt x="6416" y="4533"/>
                    <a:pt x="6360" y="4533"/>
                    <a:pt x="6308" y="4534"/>
                  </a:cubicBezTo>
                  <a:cubicBezTo>
                    <a:pt x="3829" y="4568"/>
                    <a:pt x="2952" y="6457"/>
                    <a:pt x="3289" y="8616"/>
                  </a:cubicBezTo>
                  <a:cubicBezTo>
                    <a:pt x="3407" y="9341"/>
                    <a:pt x="3593" y="10201"/>
                    <a:pt x="3289" y="10893"/>
                  </a:cubicBezTo>
                  <a:cubicBezTo>
                    <a:pt x="2615" y="12411"/>
                    <a:pt x="473" y="12529"/>
                    <a:pt x="220" y="14418"/>
                  </a:cubicBezTo>
                  <a:cubicBezTo>
                    <a:pt x="0" y="16020"/>
                    <a:pt x="1417" y="17100"/>
                    <a:pt x="2075" y="18432"/>
                  </a:cubicBezTo>
                  <a:cubicBezTo>
                    <a:pt x="2783" y="19866"/>
                    <a:pt x="1856" y="21232"/>
                    <a:pt x="1822" y="22716"/>
                  </a:cubicBezTo>
                  <a:cubicBezTo>
                    <a:pt x="1778" y="24608"/>
                    <a:pt x="2694" y="24971"/>
                    <a:pt x="3853" y="24971"/>
                  </a:cubicBezTo>
                  <a:cubicBezTo>
                    <a:pt x="4578" y="24971"/>
                    <a:pt x="5399" y="24829"/>
                    <a:pt x="6141" y="24829"/>
                  </a:cubicBezTo>
                  <a:cubicBezTo>
                    <a:pt x="6497" y="24829"/>
                    <a:pt x="6835" y="24862"/>
                    <a:pt x="7135" y="24959"/>
                  </a:cubicBezTo>
                  <a:cubicBezTo>
                    <a:pt x="8585" y="25448"/>
                    <a:pt x="9614" y="26545"/>
                    <a:pt x="10913" y="27321"/>
                  </a:cubicBezTo>
                  <a:cubicBezTo>
                    <a:pt x="11675" y="27790"/>
                    <a:pt x="12355" y="27993"/>
                    <a:pt x="12996" y="27993"/>
                  </a:cubicBezTo>
                  <a:cubicBezTo>
                    <a:pt x="14129" y="27993"/>
                    <a:pt x="15139" y="27359"/>
                    <a:pt x="16260" y="26444"/>
                  </a:cubicBezTo>
                  <a:cubicBezTo>
                    <a:pt x="16789" y="26002"/>
                    <a:pt x="17387" y="25844"/>
                    <a:pt x="18005" y="25844"/>
                  </a:cubicBezTo>
                  <a:cubicBezTo>
                    <a:pt x="18686" y="25844"/>
                    <a:pt x="19391" y="26037"/>
                    <a:pt x="20055" y="26258"/>
                  </a:cubicBezTo>
                  <a:cubicBezTo>
                    <a:pt x="20666" y="26464"/>
                    <a:pt x="21459" y="26665"/>
                    <a:pt x="22194" y="26665"/>
                  </a:cubicBezTo>
                  <a:cubicBezTo>
                    <a:pt x="23263" y="26665"/>
                    <a:pt x="24208" y="26240"/>
                    <a:pt x="24288" y="24791"/>
                  </a:cubicBezTo>
                  <a:cubicBezTo>
                    <a:pt x="24322" y="24318"/>
                    <a:pt x="24322" y="23694"/>
                    <a:pt x="24541" y="23239"/>
                  </a:cubicBezTo>
                  <a:cubicBezTo>
                    <a:pt x="25469" y="21535"/>
                    <a:pt x="27442" y="22261"/>
                    <a:pt x="28555" y="20962"/>
                  </a:cubicBezTo>
                  <a:cubicBezTo>
                    <a:pt x="30360" y="18854"/>
                    <a:pt x="27780" y="18246"/>
                    <a:pt x="27982" y="16307"/>
                  </a:cubicBezTo>
                  <a:cubicBezTo>
                    <a:pt x="28167" y="14451"/>
                    <a:pt x="29905" y="13237"/>
                    <a:pt x="29854" y="11297"/>
                  </a:cubicBezTo>
                  <a:cubicBezTo>
                    <a:pt x="29820" y="9408"/>
                    <a:pt x="27729" y="9746"/>
                    <a:pt x="26666" y="8582"/>
                  </a:cubicBezTo>
                  <a:cubicBezTo>
                    <a:pt x="25992" y="7840"/>
                    <a:pt x="26548" y="6963"/>
                    <a:pt x="26464" y="6052"/>
                  </a:cubicBezTo>
                  <a:cubicBezTo>
                    <a:pt x="26245" y="3775"/>
                    <a:pt x="24018" y="4787"/>
                    <a:pt x="22534" y="3960"/>
                  </a:cubicBezTo>
                  <a:cubicBezTo>
                    <a:pt x="22180" y="3775"/>
                    <a:pt x="22011" y="3353"/>
                    <a:pt x="21893" y="2999"/>
                  </a:cubicBezTo>
                  <a:cubicBezTo>
                    <a:pt x="21543" y="2007"/>
                    <a:pt x="20887" y="1710"/>
                    <a:pt x="20096" y="1710"/>
                  </a:cubicBezTo>
                  <a:cubicBezTo>
                    <a:pt x="19744" y="1710"/>
                    <a:pt x="19365" y="1769"/>
                    <a:pt x="18975" y="1852"/>
                  </a:cubicBezTo>
                  <a:cubicBezTo>
                    <a:pt x="18710" y="1909"/>
                    <a:pt x="18453" y="1959"/>
                    <a:pt x="18222" y="1959"/>
                  </a:cubicBezTo>
                  <a:cubicBezTo>
                    <a:pt x="17836" y="1959"/>
                    <a:pt x="17518" y="1821"/>
                    <a:pt x="17339" y="1346"/>
                  </a:cubicBezTo>
                  <a:cubicBezTo>
                    <a:pt x="17068" y="329"/>
                    <a:pt x="16550" y="109"/>
                    <a:pt x="15924" y="109"/>
                  </a:cubicBezTo>
                  <a:cubicBezTo>
                    <a:pt x="15444" y="109"/>
                    <a:pt x="14900" y="239"/>
                    <a:pt x="14355" y="239"/>
                  </a:cubicBezTo>
                  <a:cubicBezTo>
                    <a:pt x="14197" y="239"/>
                    <a:pt x="14038" y="228"/>
                    <a:pt x="13882" y="199"/>
                  </a:cubicBezTo>
                  <a:cubicBezTo>
                    <a:pt x="13392" y="118"/>
                    <a:pt x="12789" y="1"/>
                    <a:pt x="122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7617540" y="4000101"/>
              <a:ext cx="1400445" cy="1289560"/>
            </a:xfrm>
            <a:custGeom>
              <a:avLst/>
              <a:gdLst/>
              <a:ahLst/>
              <a:cxnLst/>
              <a:rect l="l" t="t" r="r" b="b"/>
              <a:pathLst>
                <a:path w="38609" h="35552" extrusionOk="0">
                  <a:moveTo>
                    <a:pt x="20733" y="3251"/>
                  </a:moveTo>
                  <a:cubicBezTo>
                    <a:pt x="20749" y="3251"/>
                    <a:pt x="20764" y="3251"/>
                    <a:pt x="20780" y="3251"/>
                  </a:cubicBezTo>
                  <a:cubicBezTo>
                    <a:pt x="21708" y="3268"/>
                    <a:pt x="22113" y="4162"/>
                    <a:pt x="22298" y="4921"/>
                  </a:cubicBezTo>
                  <a:cubicBezTo>
                    <a:pt x="22377" y="5115"/>
                    <a:pt x="22634" y="5180"/>
                    <a:pt x="22969" y="5180"/>
                  </a:cubicBezTo>
                  <a:cubicBezTo>
                    <a:pt x="23662" y="5180"/>
                    <a:pt x="24688" y="4900"/>
                    <a:pt x="25143" y="4900"/>
                  </a:cubicBezTo>
                  <a:cubicBezTo>
                    <a:pt x="25176" y="4900"/>
                    <a:pt x="25206" y="4901"/>
                    <a:pt x="25233" y="4904"/>
                  </a:cubicBezTo>
                  <a:cubicBezTo>
                    <a:pt x="25739" y="4938"/>
                    <a:pt x="26177" y="5360"/>
                    <a:pt x="26481" y="5748"/>
                  </a:cubicBezTo>
                  <a:cubicBezTo>
                    <a:pt x="27021" y="6422"/>
                    <a:pt x="26751" y="7316"/>
                    <a:pt x="27948" y="7552"/>
                  </a:cubicBezTo>
                  <a:cubicBezTo>
                    <a:pt x="28707" y="7704"/>
                    <a:pt x="29669" y="7552"/>
                    <a:pt x="30377" y="7805"/>
                  </a:cubicBezTo>
                  <a:cubicBezTo>
                    <a:pt x="31558" y="8210"/>
                    <a:pt x="31541" y="9661"/>
                    <a:pt x="31406" y="10723"/>
                  </a:cubicBezTo>
                  <a:cubicBezTo>
                    <a:pt x="31153" y="12629"/>
                    <a:pt x="33312" y="12545"/>
                    <a:pt x="34425" y="13607"/>
                  </a:cubicBezTo>
                  <a:cubicBezTo>
                    <a:pt x="35268" y="14451"/>
                    <a:pt x="34813" y="16306"/>
                    <a:pt x="34324" y="17166"/>
                  </a:cubicBezTo>
                  <a:cubicBezTo>
                    <a:pt x="33750" y="18178"/>
                    <a:pt x="32570" y="19494"/>
                    <a:pt x="33076" y="20725"/>
                  </a:cubicBezTo>
                  <a:cubicBezTo>
                    <a:pt x="33346" y="21400"/>
                    <a:pt x="33987" y="21973"/>
                    <a:pt x="34155" y="22665"/>
                  </a:cubicBezTo>
                  <a:cubicBezTo>
                    <a:pt x="34476" y="23980"/>
                    <a:pt x="33565" y="25279"/>
                    <a:pt x="32300" y="25650"/>
                  </a:cubicBezTo>
                  <a:cubicBezTo>
                    <a:pt x="30849" y="26072"/>
                    <a:pt x="29399" y="26274"/>
                    <a:pt x="29281" y="28146"/>
                  </a:cubicBezTo>
                  <a:cubicBezTo>
                    <a:pt x="29247" y="28804"/>
                    <a:pt x="29197" y="29361"/>
                    <a:pt x="28825" y="29900"/>
                  </a:cubicBezTo>
                  <a:cubicBezTo>
                    <a:pt x="28373" y="30598"/>
                    <a:pt x="27589" y="30832"/>
                    <a:pt x="26782" y="30832"/>
                  </a:cubicBezTo>
                  <a:cubicBezTo>
                    <a:pt x="26144" y="30832"/>
                    <a:pt x="25493" y="30686"/>
                    <a:pt x="24980" y="30508"/>
                  </a:cubicBezTo>
                  <a:cubicBezTo>
                    <a:pt x="24262" y="30265"/>
                    <a:pt x="23384" y="29920"/>
                    <a:pt x="22561" y="29920"/>
                  </a:cubicBezTo>
                  <a:cubicBezTo>
                    <a:pt x="22127" y="29920"/>
                    <a:pt x="21709" y="30016"/>
                    <a:pt x="21337" y="30272"/>
                  </a:cubicBezTo>
                  <a:cubicBezTo>
                    <a:pt x="20780" y="30676"/>
                    <a:pt x="20325" y="31233"/>
                    <a:pt x="19734" y="31570"/>
                  </a:cubicBezTo>
                  <a:cubicBezTo>
                    <a:pt x="19018" y="31989"/>
                    <a:pt x="18374" y="32159"/>
                    <a:pt x="17775" y="32159"/>
                  </a:cubicBezTo>
                  <a:cubicBezTo>
                    <a:pt x="15862" y="32159"/>
                    <a:pt x="14408" y="30417"/>
                    <a:pt x="12532" y="29428"/>
                  </a:cubicBezTo>
                  <a:cubicBezTo>
                    <a:pt x="11904" y="29103"/>
                    <a:pt x="11274" y="29017"/>
                    <a:pt x="10644" y="29017"/>
                  </a:cubicBezTo>
                  <a:cubicBezTo>
                    <a:pt x="9955" y="29017"/>
                    <a:pt x="9266" y="29119"/>
                    <a:pt x="8580" y="29119"/>
                  </a:cubicBezTo>
                  <a:cubicBezTo>
                    <a:pt x="8074" y="29119"/>
                    <a:pt x="7570" y="29064"/>
                    <a:pt x="7068" y="28872"/>
                  </a:cubicBezTo>
                  <a:cubicBezTo>
                    <a:pt x="5954" y="28416"/>
                    <a:pt x="5921" y="26898"/>
                    <a:pt x="6022" y="25937"/>
                  </a:cubicBezTo>
                  <a:cubicBezTo>
                    <a:pt x="6140" y="24975"/>
                    <a:pt x="6730" y="23845"/>
                    <a:pt x="6444" y="22867"/>
                  </a:cubicBezTo>
                  <a:cubicBezTo>
                    <a:pt x="6241" y="22142"/>
                    <a:pt x="5853" y="21552"/>
                    <a:pt x="5415" y="20961"/>
                  </a:cubicBezTo>
                  <a:cubicBezTo>
                    <a:pt x="4875" y="20219"/>
                    <a:pt x="4200" y="19308"/>
                    <a:pt x="4318" y="18330"/>
                  </a:cubicBezTo>
                  <a:cubicBezTo>
                    <a:pt x="4504" y="16913"/>
                    <a:pt x="5398" y="16104"/>
                    <a:pt x="6528" y="15395"/>
                  </a:cubicBezTo>
                  <a:cubicBezTo>
                    <a:pt x="8552" y="14113"/>
                    <a:pt x="6832" y="12157"/>
                    <a:pt x="7338" y="10369"/>
                  </a:cubicBezTo>
                  <a:cubicBezTo>
                    <a:pt x="7675" y="9171"/>
                    <a:pt x="8771" y="7991"/>
                    <a:pt x="10070" y="7839"/>
                  </a:cubicBezTo>
                  <a:cubicBezTo>
                    <a:pt x="10402" y="7805"/>
                    <a:pt x="10733" y="7802"/>
                    <a:pt x="11064" y="7802"/>
                  </a:cubicBezTo>
                  <a:cubicBezTo>
                    <a:pt x="11158" y="7802"/>
                    <a:pt x="11252" y="7802"/>
                    <a:pt x="11347" y="7802"/>
                  </a:cubicBezTo>
                  <a:cubicBezTo>
                    <a:pt x="11912" y="7802"/>
                    <a:pt x="12472" y="7791"/>
                    <a:pt x="13022" y="7637"/>
                  </a:cubicBezTo>
                  <a:cubicBezTo>
                    <a:pt x="14168" y="7299"/>
                    <a:pt x="13983" y="6658"/>
                    <a:pt x="14017" y="5764"/>
                  </a:cubicBezTo>
                  <a:cubicBezTo>
                    <a:pt x="14126" y="3819"/>
                    <a:pt x="15594" y="3355"/>
                    <a:pt x="17113" y="3355"/>
                  </a:cubicBezTo>
                  <a:cubicBezTo>
                    <a:pt x="17701" y="3355"/>
                    <a:pt x="18296" y="3424"/>
                    <a:pt x="18824" y="3504"/>
                  </a:cubicBezTo>
                  <a:cubicBezTo>
                    <a:pt x="18911" y="3516"/>
                    <a:pt x="18995" y="3522"/>
                    <a:pt x="19077" y="3522"/>
                  </a:cubicBezTo>
                  <a:cubicBezTo>
                    <a:pt x="19662" y="3522"/>
                    <a:pt x="20133" y="3251"/>
                    <a:pt x="20733" y="3251"/>
                  </a:cubicBezTo>
                  <a:close/>
                  <a:moveTo>
                    <a:pt x="18261" y="1"/>
                  </a:moveTo>
                  <a:cubicBezTo>
                    <a:pt x="16302" y="1"/>
                    <a:pt x="14041" y="942"/>
                    <a:pt x="12330" y="1750"/>
                  </a:cubicBezTo>
                  <a:cubicBezTo>
                    <a:pt x="8130" y="3757"/>
                    <a:pt x="5263" y="6861"/>
                    <a:pt x="3256" y="11061"/>
                  </a:cubicBezTo>
                  <a:cubicBezTo>
                    <a:pt x="1249" y="15243"/>
                    <a:pt x="1" y="20540"/>
                    <a:pt x="1198" y="25161"/>
                  </a:cubicBezTo>
                  <a:cubicBezTo>
                    <a:pt x="3121" y="32481"/>
                    <a:pt x="12010" y="35483"/>
                    <a:pt x="18857" y="35551"/>
                  </a:cubicBezTo>
                  <a:cubicBezTo>
                    <a:pt x="18931" y="35551"/>
                    <a:pt x="19004" y="35552"/>
                    <a:pt x="19077" y="35552"/>
                  </a:cubicBezTo>
                  <a:cubicBezTo>
                    <a:pt x="27309" y="35552"/>
                    <a:pt x="34986" y="30856"/>
                    <a:pt x="37343" y="22631"/>
                  </a:cubicBezTo>
                  <a:cubicBezTo>
                    <a:pt x="38608" y="18195"/>
                    <a:pt x="38372" y="13085"/>
                    <a:pt x="35724" y="9171"/>
                  </a:cubicBezTo>
                  <a:cubicBezTo>
                    <a:pt x="34256" y="6979"/>
                    <a:pt x="32199" y="4921"/>
                    <a:pt x="29871" y="3673"/>
                  </a:cubicBezTo>
                  <a:cubicBezTo>
                    <a:pt x="27948" y="2644"/>
                    <a:pt x="25975" y="1312"/>
                    <a:pt x="23850" y="806"/>
                  </a:cubicBezTo>
                  <a:cubicBezTo>
                    <a:pt x="23766" y="789"/>
                    <a:pt x="23698" y="738"/>
                    <a:pt x="23647" y="704"/>
                  </a:cubicBezTo>
                  <a:cubicBezTo>
                    <a:pt x="23631" y="704"/>
                    <a:pt x="23614" y="688"/>
                    <a:pt x="23563" y="688"/>
                  </a:cubicBezTo>
                  <a:cubicBezTo>
                    <a:pt x="22096" y="47"/>
                    <a:pt x="20224" y="97"/>
                    <a:pt x="18638" y="13"/>
                  </a:cubicBezTo>
                  <a:cubicBezTo>
                    <a:pt x="18514" y="5"/>
                    <a:pt x="18388" y="1"/>
                    <a:pt x="182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8033547" y="4391081"/>
              <a:ext cx="556166" cy="504913"/>
            </a:xfrm>
            <a:custGeom>
              <a:avLst/>
              <a:gdLst/>
              <a:ahLst/>
              <a:cxnLst/>
              <a:rect l="l" t="t" r="r" b="b"/>
              <a:pathLst>
                <a:path w="15333" h="13920" extrusionOk="0">
                  <a:moveTo>
                    <a:pt x="7605" y="799"/>
                  </a:moveTo>
                  <a:cubicBezTo>
                    <a:pt x="9025" y="799"/>
                    <a:pt x="10478" y="1343"/>
                    <a:pt x="11706" y="2440"/>
                  </a:cubicBezTo>
                  <a:cubicBezTo>
                    <a:pt x="14118" y="4954"/>
                    <a:pt x="14270" y="9221"/>
                    <a:pt x="11622" y="11582"/>
                  </a:cubicBezTo>
                  <a:cubicBezTo>
                    <a:pt x="10490" y="12585"/>
                    <a:pt x="8971" y="13068"/>
                    <a:pt x="7460" y="13068"/>
                  </a:cubicBezTo>
                  <a:cubicBezTo>
                    <a:pt x="6404" y="13068"/>
                    <a:pt x="5352" y="12833"/>
                    <a:pt x="4437" y="12375"/>
                  </a:cubicBezTo>
                  <a:cubicBezTo>
                    <a:pt x="1080" y="10705"/>
                    <a:pt x="996" y="6573"/>
                    <a:pt x="2716" y="3689"/>
                  </a:cubicBezTo>
                  <a:cubicBezTo>
                    <a:pt x="3874" y="1769"/>
                    <a:pt x="5709" y="799"/>
                    <a:pt x="7605" y="799"/>
                  </a:cubicBezTo>
                  <a:close/>
                  <a:moveTo>
                    <a:pt x="7582" y="1"/>
                  </a:moveTo>
                  <a:cubicBezTo>
                    <a:pt x="5700" y="1"/>
                    <a:pt x="3865" y="841"/>
                    <a:pt x="2548" y="2575"/>
                  </a:cubicBezTo>
                  <a:cubicBezTo>
                    <a:pt x="102" y="5797"/>
                    <a:pt x="1" y="10368"/>
                    <a:pt x="3543" y="12813"/>
                  </a:cubicBezTo>
                  <a:cubicBezTo>
                    <a:pt x="4639" y="13575"/>
                    <a:pt x="5937" y="13919"/>
                    <a:pt x="7248" y="13919"/>
                  </a:cubicBezTo>
                  <a:cubicBezTo>
                    <a:pt x="9043" y="13919"/>
                    <a:pt x="10864" y="13274"/>
                    <a:pt x="12229" y="12172"/>
                  </a:cubicBezTo>
                  <a:cubicBezTo>
                    <a:pt x="15332" y="9659"/>
                    <a:pt x="14928" y="4650"/>
                    <a:pt x="12398" y="1934"/>
                  </a:cubicBezTo>
                  <a:cubicBezTo>
                    <a:pt x="12347" y="1918"/>
                    <a:pt x="12330" y="1901"/>
                    <a:pt x="12313" y="1884"/>
                  </a:cubicBezTo>
                  <a:cubicBezTo>
                    <a:pt x="12297" y="1850"/>
                    <a:pt x="12246" y="1833"/>
                    <a:pt x="12229" y="1816"/>
                  </a:cubicBezTo>
                  <a:cubicBezTo>
                    <a:pt x="10843" y="618"/>
                    <a:pt x="9196" y="1"/>
                    <a:pt x="75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599803" y="3968000"/>
              <a:ext cx="1464647" cy="1350062"/>
            </a:xfrm>
            <a:custGeom>
              <a:avLst/>
              <a:gdLst/>
              <a:ahLst/>
              <a:cxnLst/>
              <a:rect l="l" t="t" r="r" b="b"/>
              <a:pathLst>
                <a:path w="40379" h="37220" extrusionOk="0">
                  <a:moveTo>
                    <a:pt x="18849" y="857"/>
                  </a:moveTo>
                  <a:cubicBezTo>
                    <a:pt x="18948" y="857"/>
                    <a:pt x="19046" y="859"/>
                    <a:pt x="19144" y="864"/>
                  </a:cubicBezTo>
                  <a:cubicBezTo>
                    <a:pt x="20729" y="982"/>
                    <a:pt x="22602" y="932"/>
                    <a:pt x="24086" y="1539"/>
                  </a:cubicBezTo>
                  <a:cubicBezTo>
                    <a:pt x="24103" y="1556"/>
                    <a:pt x="24120" y="1556"/>
                    <a:pt x="24170" y="1556"/>
                  </a:cubicBezTo>
                  <a:cubicBezTo>
                    <a:pt x="24204" y="1606"/>
                    <a:pt x="24271" y="1657"/>
                    <a:pt x="24356" y="1674"/>
                  </a:cubicBezTo>
                  <a:cubicBezTo>
                    <a:pt x="26481" y="2180"/>
                    <a:pt x="28471" y="3495"/>
                    <a:pt x="30377" y="4541"/>
                  </a:cubicBezTo>
                  <a:cubicBezTo>
                    <a:pt x="32705" y="5772"/>
                    <a:pt x="34796" y="7847"/>
                    <a:pt x="36247" y="10023"/>
                  </a:cubicBezTo>
                  <a:cubicBezTo>
                    <a:pt x="38861" y="13936"/>
                    <a:pt x="39114" y="19080"/>
                    <a:pt x="37849" y="23499"/>
                  </a:cubicBezTo>
                  <a:cubicBezTo>
                    <a:pt x="35488" y="31722"/>
                    <a:pt x="27788" y="36420"/>
                    <a:pt x="19540" y="36420"/>
                  </a:cubicBezTo>
                  <a:cubicBezTo>
                    <a:pt x="19481" y="36420"/>
                    <a:pt x="19422" y="36419"/>
                    <a:pt x="19363" y="36419"/>
                  </a:cubicBezTo>
                  <a:cubicBezTo>
                    <a:pt x="12532" y="36351"/>
                    <a:pt x="3627" y="33366"/>
                    <a:pt x="1704" y="26029"/>
                  </a:cubicBezTo>
                  <a:cubicBezTo>
                    <a:pt x="506" y="21408"/>
                    <a:pt x="1755" y="16112"/>
                    <a:pt x="3762" y="11912"/>
                  </a:cubicBezTo>
                  <a:cubicBezTo>
                    <a:pt x="5752" y="7729"/>
                    <a:pt x="8619" y="4625"/>
                    <a:pt x="12836" y="2618"/>
                  </a:cubicBezTo>
                  <a:cubicBezTo>
                    <a:pt x="14571" y="1799"/>
                    <a:pt x="16857" y="857"/>
                    <a:pt x="18849" y="857"/>
                  </a:cubicBezTo>
                  <a:close/>
                  <a:moveTo>
                    <a:pt x="19708" y="0"/>
                  </a:moveTo>
                  <a:cubicBezTo>
                    <a:pt x="19138" y="0"/>
                    <a:pt x="18592" y="35"/>
                    <a:pt x="18098" y="105"/>
                  </a:cubicBezTo>
                  <a:cubicBezTo>
                    <a:pt x="14337" y="645"/>
                    <a:pt x="10424" y="2467"/>
                    <a:pt x="7590" y="4980"/>
                  </a:cubicBezTo>
                  <a:cubicBezTo>
                    <a:pt x="4605" y="7661"/>
                    <a:pt x="2598" y="11861"/>
                    <a:pt x="1434" y="15606"/>
                  </a:cubicBezTo>
                  <a:cubicBezTo>
                    <a:pt x="321" y="19299"/>
                    <a:pt x="0" y="23702"/>
                    <a:pt x="1282" y="27412"/>
                  </a:cubicBezTo>
                  <a:cubicBezTo>
                    <a:pt x="3441" y="33636"/>
                    <a:pt x="10761" y="36183"/>
                    <a:pt x="16681" y="37009"/>
                  </a:cubicBezTo>
                  <a:cubicBezTo>
                    <a:pt x="17713" y="37149"/>
                    <a:pt x="18749" y="37220"/>
                    <a:pt x="19781" y="37220"/>
                  </a:cubicBezTo>
                  <a:cubicBezTo>
                    <a:pt x="25695" y="37220"/>
                    <a:pt x="31448" y="34906"/>
                    <a:pt x="35268" y="30195"/>
                  </a:cubicBezTo>
                  <a:cubicBezTo>
                    <a:pt x="39046" y="25540"/>
                    <a:pt x="40379" y="19148"/>
                    <a:pt x="38709" y="13396"/>
                  </a:cubicBezTo>
                  <a:cubicBezTo>
                    <a:pt x="37765" y="10208"/>
                    <a:pt x="35656" y="7645"/>
                    <a:pt x="33160" y="5502"/>
                  </a:cubicBezTo>
                  <a:cubicBezTo>
                    <a:pt x="31878" y="4406"/>
                    <a:pt x="30411" y="3698"/>
                    <a:pt x="28943" y="2888"/>
                  </a:cubicBezTo>
                  <a:cubicBezTo>
                    <a:pt x="27527" y="2112"/>
                    <a:pt x="26160" y="1269"/>
                    <a:pt x="24575" y="898"/>
                  </a:cubicBezTo>
                  <a:cubicBezTo>
                    <a:pt x="24541" y="864"/>
                    <a:pt x="24524" y="847"/>
                    <a:pt x="24491" y="847"/>
                  </a:cubicBezTo>
                  <a:cubicBezTo>
                    <a:pt x="23154" y="285"/>
                    <a:pt x="21335" y="0"/>
                    <a:pt x="19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7769884" y="4119220"/>
              <a:ext cx="1128184" cy="1048312"/>
            </a:xfrm>
            <a:custGeom>
              <a:avLst/>
              <a:gdLst/>
              <a:ahLst/>
              <a:cxnLst/>
              <a:rect l="l" t="t" r="r" b="b"/>
              <a:pathLst>
                <a:path w="31103" h="28901" extrusionOk="0">
                  <a:moveTo>
                    <a:pt x="12623" y="462"/>
                  </a:moveTo>
                  <a:cubicBezTo>
                    <a:pt x="13190" y="462"/>
                    <a:pt x="13776" y="571"/>
                    <a:pt x="14253" y="659"/>
                  </a:cubicBezTo>
                  <a:cubicBezTo>
                    <a:pt x="14412" y="688"/>
                    <a:pt x="14573" y="699"/>
                    <a:pt x="14734" y="699"/>
                  </a:cubicBezTo>
                  <a:cubicBezTo>
                    <a:pt x="15269" y="699"/>
                    <a:pt x="15803" y="576"/>
                    <a:pt x="16277" y="576"/>
                  </a:cubicBezTo>
                  <a:cubicBezTo>
                    <a:pt x="16911" y="576"/>
                    <a:pt x="17436" y="796"/>
                    <a:pt x="17710" y="1823"/>
                  </a:cubicBezTo>
                  <a:cubicBezTo>
                    <a:pt x="17889" y="2297"/>
                    <a:pt x="18207" y="2435"/>
                    <a:pt x="18593" y="2435"/>
                  </a:cubicBezTo>
                  <a:cubicBezTo>
                    <a:pt x="18824" y="2435"/>
                    <a:pt x="19081" y="2386"/>
                    <a:pt x="19346" y="2329"/>
                  </a:cubicBezTo>
                  <a:cubicBezTo>
                    <a:pt x="19736" y="2245"/>
                    <a:pt x="20115" y="2186"/>
                    <a:pt x="20467" y="2186"/>
                  </a:cubicBezTo>
                  <a:cubicBezTo>
                    <a:pt x="21258" y="2186"/>
                    <a:pt x="21914" y="2484"/>
                    <a:pt x="22264" y="3476"/>
                  </a:cubicBezTo>
                  <a:cubicBezTo>
                    <a:pt x="22382" y="3830"/>
                    <a:pt x="22551" y="4251"/>
                    <a:pt x="22905" y="4437"/>
                  </a:cubicBezTo>
                  <a:cubicBezTo>
                    <a:pt x="24389" y="5263"/>
                    <a:pt x="26649" y="4251"/>
                    <a:pt x="26835" y="6528"/>
                  </a:cubicBezTo>
                  <a:cubicBezTo>
                    <a:pt x="26919" y="7439"/>
                    <a:pt x="26363" y="8316"/>
                    <a:pt x="27037" y="9058"/>
                  </a:cubicBezTo>
                  <a:cubicBezTo>
                    <a:pt x="28100" y="10222"/>
                    <a:pt x="30191" y="9851"/>
                    <a:pt x="30208" y="11841"/>
                  </a:cubicBezTo>
                  <a:cubicBezTo>
                    <a:pt x="30276" y="13714"/>
                    <a:pt x="28538" y="14911"/>
                    <a:pt x="28353" y="16766"/>
                  </a:cubicBezTo>
                  <a:cubicBezTo>
                    <a:pt x="28134" y="18706"/>
                    <a:pt x="30731" y="19330"/>
                    <a:pt x="28926" y="21438"/>
                  </a:cubicBezTo>
                  <a:cubicBezTo>
                    <a:pt x="27813" y="22737"/>
                    <a:pt x="25823" y="21978"/>
                    <a:pt x="24912" y="23715"/>
                  </a:cubicBezTo>
                  <a:cubicBezTo>
                    <a:pt x="24676" y="24154"/>
                    <a:pt x="24676" y="24761"/>
                    <a:pt x="24659" y="25267"/>
                  </a:cubicBezTo>
                  <a:cubicBezTo>
                    <a:pt x="24570" y="26708"/>
                    <a:pt x="23643" y="27130"/>
                    <a:pt x="22586" y="27130"/>
                  </a:cubicBezTo>
                  <a:cubicBezTo>
                    <a:pt x="21849" y="27130"/>
                    <a:pt x="21049" y="26925"/>
                    <a:pt x="20426" y="26718"/>
                  </a:cubicBezTo>
                  <a:cubicBezTo>
                    <a:pt x="19770" y="26499"/>
                    <a:pt x="19073" y="26312"/>
                    <a:pt x="18399" y="26312"/>
                  </a:cubicBezTo>
                  <a:cubicBezTo>
                    <a:pt x="17773" y="26312"/>
                    <a:pt x="17167" y="26473"/>
                    <a:pt x="16631" y="26920"/>
                  </a:cubicBezTo>
                  <a:cubicBezTo>
                    <a:pt x="15522" y="27835"/>
                    <a:pt x="14502" y="28462"/>
                    <a:pt x="13361" y="28462"/>
                  </a:cubicBezTo>
                  <a:cubicBezTo>
                    <a:pt x="12715" y="28462"/>
                    <a:pt x="12030" y="28261"/>
                    <a:pt x="11267" y="27797"/>
                  </a:cubicBezTo>
                  <a:cubicBezTo>
                    <a:pt x="9985" y="27021"/>
                    <a:pt x="8973" y="25908"/>
                    <a:pt x="7506" y="25436"/>
                  </a:cubicBezTo>
                  <a:cubicBezTo>
                    <a:pt x="7206" y="25338"/>
                    <a:pt x="6867" y="25305"/>
                    <a:pt x="6511" y="25305"/>
                  </a:cubicBezTo>
                  <a:cubicBezTo>
                    <a:pt x="5773" y="25305"/>
                    <a:pt x="4956" y="25446"/>
                    <a:pt x="4234" y="25446"/>
                  </a:cubicBezTo>
                  <a:cubicBezTo>
                    <a:pt x="3070" y="25446"/>
                    <a:pt x="2149" y="25081"/>
                    <a:pt x="2193" y="23176"/>
                  </a:cubicBezTo>
                  <a:cubicBezTo>
                    <a:pt x="2227" y="21708"/>
                    <a:pt x="3154" y="20342"/>
                    <a:pt x="2446" y="18908"/>
                  </a:cubicBezTo>
                  <a:cubicBezTo>
                    <a:pt x="1788" y="17593"/>
                    <a:pt x="371" y="16497"/>
                    <a:pt x="591" y="14894"/>
                  </a:cubicBezTo>
                  <a:cubicBezTo>
                    <a:pt x="844" y="12988"/>
                    <a:pt x="2969" y="12887"/>
                    <a:pt x="3660" y="11369"/>
                  </a:cubicBezTo>
                  <a:cubicBezTo>
                    <a:pt x="3981" y="10678"/>
                    <a:pt x="3762" y="9817"/>
                    <a:pt x="3660" y="9092"/>
                  </a:cubicBezTo>
                  <a:cubicBezTo>
                    <a:pt x="3340" y="6950"/>
                    <a:pt x="4183" y="5061"/>
                    <a:pt x="6679" y="5010"/>
                  </a:cubicBezTo>
                  <a:cubicBezTo>
                    <a:pt x="7624" y="4977"/>
                    <a:pt x="10053" y="5179"/>
                    <a:pt x="10255" y="3813"/>
                  </a:cubicBezTo>
                  <a:cubicBezTo>
                    <a:pt x="10424" y="2750"/>
                    <a:pt x="10087" y="2042"/>
                    <a:pt x="10964" y="1064"/>
                  </a:cubicBezTo>
                  <a:cubicBezTo>
                    <a:pt x="11374" y="600"/>
                    <a:pt x="11987" y="462"/>
                    <a:pt x="12623" y="462"/>
                  </a:cubicBezTo>
                  <a:close/>
                  <a:moveTo>
                    <a:pt x="16535" y="1"/>
                  </a:moveTo>
                  <a:cubicBezTo>
                    <a:pt x="15942" y="1"/>
                    <a:pt x="15476" y="276"/>
                    <a:pt x="14902" y="276"/>
                  </a:cubicBezTo>
                  <a:cubicBezTo>
                    <a:pt x="14812" y="276"/>
                    <a:pt x="14720" y="270"/>
                    <a:pt x="14624" y="254"/>
                  </a:cubicBezTo>
                  <a:cubicBezTo>
                    <a:pt x="14096" y="174"/>
                    <a:pt x="13501" y="105"/>
                    <a:pt x="12913" y="105"/>
                  </a:cubicBezTo>
                  <a:cubicBezTo>
                    <a:pt x="11394" y="105"/>
                    <a:pt x="9926" y="569"/>
                    <a:pt x="9817" y="2514"/>
                  </a:cubicBezTo>
                  <a:cubicBezTo>
                    <a:pt x="9783" y="3408"/>
                    <a:pt x="9968" y="4032"/>
                    <a:pt x="8822" y="4386"/>
                  </a:cubicBezTo>
                  <a:cubicBezTo>
                    <a:pt x="8266" y="4562"/>
                    <a:pt x="7700" y="4580"/>
                    <a:pt x="7128" y="4580"/>
                  </a:cubicBezTo>
                  <a:cubicBezTo>
                    <a:pt x="6983" y="4580"/>
                    <a:pt x="6837" y="4578"/>
                    <a:pt x="6691" y="4578"/>
                  </a:cubicBezTo>
                  <a:cubicBezTo>
                    <a:pt x="6418" y="4578"/>
                    <a:pt x="6144" y="4582"/>
                    <a:pt x="5870" y="4606"/>
                  </a:cubicBezTo>
                  <a:cubicBezTo>
                    <a:pt x="4571" y="4724"/>
                    <a:pt x="3492" y="5938"/>
                    <a:pt x="3138" y="7136"/>
                  </a:cubicBezTo>
                  <a:cubicBezTo>
                    <a:pt x="2632" y="8907"/>
                    <a:pt x="4352" y="10863"/>
                    <a:pt x="2328" y="12145"/>
                  </a:cubicBezTo>
                  <a:cubicBezTo>
                    <a:pt x="1198" y="12870"/>
                    <a:pt x="321" y="13663"/>
                    <a:pt x="118" y="15080"/>
                  </a:cubicBezTo>
                  <a:cubicBezTo>
                    <a:pt x="0" y="16075"/>
                    <a:pt x="675" y="16986"/>
                    <a:pt x="1215" y="17711"/>
                  </a:cubicBezTo>
                  <a:cubicBezTo>
                    <a:pt x="1653" y="18301"/>
                    <a:pt x="2041" y="18892"/>
                    <a:pt x="2260" y="19617"/>
                  </a:cubicBezTo>
                  <a:cubicBezTo>
                    <a:pt x="2530" y="20578"/>
                    <a:pt x="1940" y="21725"/>
                    <a:pt x="1839" y="22687"/>
                  </a:cubicBezTo>
                  <a:cubicBezTo>
                    <a:pt x="1721" y="23665"/>
                    <a:pt x="1754" y="25183"/>
                    <a:pt x="2868" y="25621"/>
                  </a:cubicBezTo>
                  <a:cubicBezTo>
                    <a:pt x="3381" y="25820"/>
                    <a:pt x="3898" y="25875"/>
                    <a:pt x="4418" y="25875"/>
                  </a:cubicBezTo>
                  <a:cubicBezTo>
                    <a:pt x="5075" y="25875"/>
                    <a:pt x="5737" y="25787"/>
                    <a:pt x="6401" y="25787"/>
                  </a:cubicBezTo>
                  <a:cubicBezTo>
                    <a:pt x="7043" y="25787"/>
                    <a:pt x="7688" y="25870"/>
                    <a:pt x="8332" y="26195"/>
                  </a:cubicBezTo>
                  <a:cubicBezTo>
                    <a:pt x="10211" y="27160"/>
                    <a:pt x="11677" y="28900"/>
                    <a:pt x="13592" y="28900"/>
                  </a:cubicBezTo>
                  <a:cubicBezTo>
                    <a:pt x="14188" y="28900"/>
                    <a:pt x="14826" y="28732"/>
                    <a:pt x="15534" y="28320"/>
                  </a:cubicBezTo>
                  <a:cubicBezTo>
                    <a:pt x="16125" y="27983"/>
                    <a:pt x="16597" y="27409"/>
                    <a:pt x="17137" y="27038"/>
                  </a:cubicBezTo>
                  <a:cubicBezTo>
                    <a:pt x="17509" y="26777"/>
                    <a:pt x="17927" y="26679"/>
                    <a:pt x="18360" y="26679"/>
                  </a:cubicBezTo>
                  <a:cubicBezTo>
                    <a:pt x="19184" y="26679"/>
                    <a:pt x="20061" y="27031"/>
                    <a:pt x="20780" y="27274"/>
                  </a:cubicBezTo>
                  <a:cubicBezTo>
                    <a:pt x="21287" y="27436"/>
                    <a:pt x="21930" y="27572"/>
                    <a:pt x="22560" y="27572"/>
                  </a:cubicBezTo>
                  <a:cubicBezTo>
                    <a:pt x="23374" y="27572"/>
                    <a:pt x="24169" y="27345"/>
                    <a:pt x="24625" y="26650"/>
                  </a:cubicBezTo>
                  <a:cubicBezTo>
                    <a:pt x="24980" y="26110"/>
                    <a:pt x="25047" y="25554"/>
                    <a:pt x="25081" y="24913"/>
                  </a:cubicBezTo>
                  <a:cubicBezTo>
                    <a:pt x="25199" y="23024"/>
                    <a:pt x="26649" y="22821"/>
                    <a:pt x="28100" y="22400"/>
                  </a:cubicBezTo>
                  <a:cubicBezTo>
                    <a:pt x="29365" y="22012"/>
                    <a:pt x="30276" y="20730"/>
                    <a:pt x="29955" y="19431"/>
                  </a:cubicBezTo>
                  <a:cubicBezTo>
                    <a:pt x="29787" y="18723"/>
                    <a:pt x="29163" y="18166"/>
                    <a:pt x="28876" y="17492"/>
                  </a:cubicBezTo>
                  <a:cubicBezTo>
                    <a:pt x="28404" y="16244"/>
                    <a:pt x="29550" y="14928"/>
                    <a:pt x="30124" y="13916"/>
                  </a:cubicBezTo>
                  <a:cubicBezTo>
                    <a:pt x="30613" y="13056"/>
                    <a:pt x="31102" y="11200"/>
                    <a:pt x="30225" y="10408"/>
                  </a:cubicBezTo>
                  <a:cubicBezTo>
                    <a:pt x="29112" y="9295"/>
                    <a:pt x="26953" y="9396"/>
                    <a:pt x="27206" y="7473"/>
                  </a:cubicBezTo>
                  <a:cubicBezTo>
                    <a:pt x="27341" y="6427"/>
                    <a:pt x="27358" y="4960"/>
                    <a:pt x="26177" y="4555"/>
                  </a:cubicBezTo>
                  <a:cubicBezTo>
                    <a:pt x="25435" y="4319"/>
                    <a:pt x="24524" y="4454"/>
                    <a:pt x="23748" y="4319"/>
                  </a:cubicBezTo>
                  <a:cubicBezTo>
                    <a:pt x="22568" y="4083"/>
                    <a:pt x="22854" y="3172"/>
                    <a:pt x="22281" y="2497"/>
                  </a:cubicBezTo>
                  <a:cubicBezTo>
                    <a:pt x="21994" y="2143"/>
                    <a:pt x="21539" y="1688"/>
                    <a:pt x="21033" y="1654"/>
                  </a:cubicBezTo>
                  <a:cubicBezTo>
                    <a:pt x="21013" y="1652"/>
                    <a:pt x="20991" y="1651"/>
                    <a:pt x="20967" y="1651"/>
                  </a:cubicBezTo>
                  <a:cubicBezTo>
                    <a:pt x="20527" y="1651"/>
                    <a:pt x="19489" y="1941"/>
                    <a:pt x="18789" y="1941"/>
                  </a:cubicBezTo>
                  <a:cubicBezTo>
                    <a:pt x="18450" y="1941"/>
                    <a:pt x="18189" y="1873"/>
                    <a:pt x="18115" y="1671"/>
                  </a:cubicBezTo>
                  <a:cubicBezTo>
                    <a:pt x="17913" y="912"/>
                    <a:pt x="17491" y="35"/>
                    <a:pt x="16580" y="1"/>
                  </a:cubicBezTo>
                  <a:cubicBezTo>
                    <a:pt x="16565" y="1"/>
                    <a:pt x="16550" y="1"/>
                    <a:pt x="165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67;p3"/>
          <p:cNvGrpSpPr/>
          <p:nvPr/>
        </p:nvGrpSpPr>
        <p:grpSpPr>
          <a:xfrm>
            <a:off x="-499214" y="-177325"/>
            <a:ext cx="2062486" cy="1992979"/>
            <a:chOff x="-499214" y="-177325"/>
            <a:chExt cx="2062486" cy="1992979"/>
          </a:xfrm>
        </p:grpSpPr>
        <p:sp>
          <p:nvSpPr>
            <p:cNvPr id="68" name="Google Shape;68;p3"/>
            <p:cNvSpPr/>
            <p:nvPr/>
          </p:nvSpPr>
          <p:spPr>
            <a:xfrm rot="-2500558">
              <a:off x="-398002" y="312956"/>
              <a:ext cx="1860062" cy="1012418"/>
            </a:xfrm>
            <a:custGeom>
              <a:avLst/>
              <a:gdLst/>
              <a:ahLst/>
              <a:cxnLst/>
              <a:rect l="l" t="t" r="r" b="b"/>
              <a:pathLst>
                <a:path w="46080" h="25081" extrusionOk="0">
                  <a:moveTo>
                    <a:pt x="37731" y="0"/>
                  </a:moveTo>
                  <a:cubicBezTo>
                    <a:pt x="35555" y="0"/>
                    <a:pt x="33683" y="1349"/>
                    <a:pt x="32671" y="2058"/>
                  </a:cubicBezTo>
                  <a:cubicBezTo>
                    <a:pt x="31928" y="2598"/>
                    <a:pt x="31237" y="3154"/>
                    <a:pt x="30562" y="3711"/>
                  </a:cubicBezTo>
                  <a:cubicBezTo>
                    <a:pt x="30191" y="4031"/>
                    <a:pt x="29820" y="4318"/>
                    <a:pt x="29449" y="4622"/>
                  </a:cubicBezTo>
                  <a:cubicBezTo>
                    <a:pt x="27240" y="2800"/>
                    <a:pt x="24457" y="1704"/>
                    <a:pt x="21640" y="1602"/>
                  </a:cubicBezTo>
                  <a:lnTo>
                    <a:pt x="21522" y="1602"/>
                  </a:lnTo>
                  <a:cubicBezTo>
                    <a:pt x="19093" y="1636"/>
                    <a:pt x="16698" y="2227"/>
                    <a:pt x="14590" y="3289"/>
                  </a:cubicBezTo>
                  <a:cubicBezTo>
                    <a:pt x="12785" y="4166"/>
                    <a:pt x="11486" y="5802"/>
                    <a:pt x="10626" y="7523"/>
                  </a:cubicBezTo>
                  <a:cubicBezTo>
                    <a:pt x="9901" y="7185"/>
                    <a:pt x="9192" y="6932"/>
                    <a:pt x="8568" y="6730"/>
                  </a:cubicBezTo>
                  <a:cubicBezTo>
                    <a:pt x="7539" y="6359"/>
                    <a:pt x="6173" y="5971"/>
                    <a:pt x="4807" y="5971"/>
                  </a:cubicBezTo>
                  <a:cubicBezTo>
                    <a:pt x="3829" y="5971"/>
                    <a:pt x="2985" y="6173"/>
                    <a:pt x="2243" y="6578"/>
                  </a:cubicBezTo>
                  <a:cubicBezTo>
                    <a:pt x="1147" y="7168"/>
                    <a:pt x="422" y="8164"/>
                    <a:pt x="203" y="9277"/>
                  </a:cubicBezTo>
                  <a:cubicBezTo>
                    <a:pt x="0" y="10390"/>
                    <a:pt x="287" y="11537"/>
                    <a:pt x="1063" y="12481"/>
                  </a:cubicBezTo>
                  <a:cubicBezTo>
                    <a:pt x="1299" y="12751"/>
                    <a:pt x="1535" y="13004"/>
                    <a:pt x="1805" y="13257"/>
                  </a:cubicBezTo>
                  <a:cubicBezTo>
                    <a:pt x="354" y="15028"/>
                    <a:pt x="692" y="16867"/>
                    <a:pt x="894" y="17558"/>
                  </a:cubicBezTo>
                  <a:cubicBezTo>
                    <a:pt x="1215" y="18587"/>
                    <a:pt x="1822" y="19380"/>
                    <a:pt x="2631" y="19886"/>
                  </a:cubicBezTo>
                  <a:cubicBezTo>
                    <a:pt x="2749" y="21522"/>
                    <a:pt x="3879" y="23006"/>
                    <a:pt x="5701" y="23698"/>
                  </a:cubicBezTo>
                  <a:cubicBezTo>
                    <a:pt x="6258" y="23900"/>
                    <a:pt x="6831" y="24018"/>
                    <a:pt x="7421" y="24018"/>
                  </a:cubicBezTo>
                  <a:cubicBezTo>
                    <a:pt x="9563" y="24018"/>
                    <a:pt x="11587" y="22669"/>
                    <a:pt x="13021" y="21370"/>
                  </a:cubicBezTo>
                  <a:cubicBezTo>
                    <a:pt x="14893" y="23293"/>
                    <a:pt x="17255" y="24575"/>
                    <a:pt x="19734" y="24963"/>
                  </a:cubicBezTo>
                  <a:cubicBezTo>
                    <a:pt x="20274" y="25047"/>
                    <a:pt x="20797" y="25081"/>
                    <a:pt x="21353" y="25081"/>
                  </a:cubicBezTo>
                  <a:cubicBezTo>
                    <a:pt x="26093" y="25081"/>
                    <a:pt x="30714" y="21944"/>
                    <a:pt x="32687" y="17643"/>
                  </a:cubicBezTo>
                  <a:cubicBezTo>
                    <a:pt x="34357" y="18317"/>
                    <a:pt x="36196" y="18975"/>
                    <a:pt x="38118" y="18975"/>
                  </a:cubicBezTo>
                  <a:cubicBezTo>
                    <a:pt x="39670" y="18975"/>
                    <a:pt x="41036" y="18536"/>
                    <a:pt x="42251" y="17659"/>
                  </a:cubicBezTo>
                  <a:cubicBezTo>
                    <a:pt x="43178" y="17018"/>
                    <a:pt x="43735" y="16023"/>
                    <a:pt x="43853" y="14860"/>
                  </a:cubicBezTo>
                  <a:cubicBezTo>
                    <a:pt x="43904" y="14286"/>
                    <a:pt x="43853" y="13730"/>
                    <a:pt x="43684" y="13173"/>
                  </a:cubicBezTo>
                  <a:cubicBezTo>
                    <a:pt x="45084" y="12144"/>
                    <a:pt x="45928" y="10660"/>
                    <a:pt x="46012" y="8923"/>
                  </a:cubicBezTo>
                  <a:cubicBezTo>
                    <a:pt x="46079" y="7776"/>
                    <a:pt x="45708" y="6747"/>
                    <a:pt x="44966" y="5971"/>
                  </a:cubicBezTo>
                  <a:cubicBezTo>
                    <a:pt x="44275" y="5246"/>
                    <a:pt x="43313" y="4790"/>
                    <a:pt x="42116" y="4588"/>
                  </a:cubicBezTo>
                  <a:cubicBezTo>
                    <a:pt x="42217" y="3863"/>
                    <a:pt x="42183" y="3070"/>
                    <a:pt x="41846" y="2345"/>
                  </a:cubicBezTo>
                  <a:cubicBezTo>
                    <a:pt x="41458" y="1451"/>
                    <a:pt x="40564" y="337"/>
                    <a:pt x="38456" y="34"/>
                  </a:cubicBezTo>
                  <a:cubicBezTo>
                    <a:pt x="38220" y="17"/>
                    <a:pt x="37967" y="0"/>
                    <a:pt x="3773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 rot="-2500558">
              <a:off x="-308018" y="409522"/>
              <a:ext cx="1677769" cy="820559"/>
            </a:xfrm>
            <a:custGeom>
              <a:avLst/>
              <a:gdLst/>
              <a:ahLst/>
              <a:cxnLst/>
              <a:rect l="l" t="t" r="r" b="b"/>
              <a:pathLst>
                <a:path w="41564" h="20328" extrusionOk="0">
                  <a:moveTo>
                    <a:pt x="19330" y="2388"/>
                  </a:moveTo>
                  <a:cubicBezTo>
                    <a:pt x="24609" y="2607"/>
                    <a:pt x="29449" y="7279"/>
                    <a:pt x="28100" y="12760"/>
                  </a:cubicBezTo>
                  <a:cubicBezTo>
                    <a:pt x="28083" y="12828"/>
                    <a:pt x="28066" y="12912"/>
                    <a:pt x="28050" y="12980"/>
                  </a:cubicBezTo>
                  <a:cubicBezTo>
                    <a:pt x="24727" y="9252"/>
                    <a:pt x="21337" y="5474"/>
                    <a:pt x="17221" y="2590"/>
                  </a:cubicBezTo>
                  <a:cubicBezTo>
                    <a:pt x="17930" y="2455"/>
                    <a:pt x="18621" y="2421"/>
                    <a:pt x="19330" y="2388"/>
                  </a:cubicBezTo>
                  <a:close/>
                  <a:moveTo>
                    <a:pt x="35728" y="839"/>
                  </a:moveTo>
                  <a:cubicBezTo>
                    <a:pt x="36512" y="839"/>
                    <a:pt x="37061" y="1213"/>
                    <a:pt x="36753" y="2371"/>
                  </a:cubicBezTo>
                  <a:cubicBezTo>
                    <a:pt x="36483" y="3400"/>
                    <a:pt x="35521" y="4293"/>
                    <a:pt x="34965" y="5170"/>
                  </a:cubicBezTo>
                  <a:cubicBezTo>
                    <a:pt x="34818" y="5421"/>
                    <a:pt x="35004" y="5786"/>
                    <a:pt x="35267" y="5786"/>
                  </a:cubicBezTo>
                  <a:cubicBezTo>
                    <a:pt x="35305" y="5786"/>
                    <a:pt x="35345" y="5778"/>
                    <a:pt x="35386" y="5761"/>
                  </a:cubicBezTo>
                  <a:cubicBezTo>
                    <a:pt x="36037" y="5550"/>
                    <a:pt x="37375" y="5200"/>
                    <a:pt x="38547" y="5200"/>
                  </a:cubicBezTo>
                  <a:cubicBezTo>
                    <a:pt x="39533" y="5200"/>
                    <a:pt x="40402" y="5447"/>
                    <a:pt x="40649" y="6233"/>
                  </a:cubicBezTo>
                  <a:cubicBezTo>
                    <a:pt x="41155" y="7819"/>
                    <a:pt x="38945" y="8679"/>
                    <a:pt x="37849" y="8932"/>
                  </a:cubicBezTo>
                  <a:cubicBezTo>
                    <a:pt x="37309" y="9065"/>
                    <a:pt x="36737" y="9132"/>
                    <a:pt x="36163" y="9132"/>
                  </a:cubicBezTo>
                  <a:cubicBezTo>
                    <a:pt x="35573" y="9132"/>
                    <a:pt x="34982" y="9060"/>
                    <a:pt x="34425" y="8915"/>
                  </a:cubicBezTo>
                  <a:cubicBezTo>
                    <a:pt x="34380" y="8900"/>
                    <a:pt x="34337" y="8894"/>
                    <a:pt x="34297" y="8894"/>
                  </a:cubicBezTo>
                  <a:cubicBezTo>
                    <a:pt x="33920" y="8894"/>
                    <a:pt x="33796" y="9488"/>
                    <a:pt x="34223" y="9640"/>
                  </a:cubicBezTo>
                  <a:cubicBezTo>
                    <a:pt x="35150" y="9977"/>
                    <a:pt x="36112" y="10146"/>
                    <a:pt x="37023" y="10467"/>
                  </a:cubicBezTo>
                  <a:cubicBezTo>
                    <a:pt x="37849" y="10770"/>
                    <a:pt x="39131" y="11782"/>
                    <a:pt x="38102" y="12794"/>
                  </a:cubicBezTo>
                  <a:cubicBezTo>
                    <a:pt x="37596" y="13300"/>
                    <a:pt x="36668" y="13401"/>
                    <a:pt x="35994" y="13435"/>
                  </a:cubicBezTo>
                  <a:cubicBezTo>
                    <a:pt x="35895" y="13441"/>
                    <a:pt x="35796" y="13444"/>
                    <a:pt x="35697" y="13444"/>
                  </a:cubicBezTo>
                  <a:cubicBezTo>
                    <a:pt x="33535" y="13444"/>
                    <a:pt x="31198" y="12088"/>
                    <a:pt x="29247" y="11394"/>
                  </a:cubicBezTo>
                  <a:cubicBezTo>
                    <a:pt x="29213" y="11377"/>
                    <a:pt x="29163" y="11377"/>
                    <a:pt x="29112" y="11377"/>
                  </a:cubicBezTo>
                  <a:cubicBezTo>
                    <a:pt x="29298" y="9353"/>
                    <a:pt x="28640" y="7464"/>
                    <a:pt x="27476" y="5913"/>
                  </a:cubicBezTo>
                  <a:cubicBezTo>
                    <a:pt x="29433" y="4665"/>
                    <a:pt x="31086" y="3028"/>
                    <a:pt x="32991" y="1730"/>
                  </a:cubicBezTo>
                  <a:cubicBezTo>
                    <a:pt x="33540" y="1364"/>
                    <a:pt x="34799" y="839"/>
                    <a:pt x="35728" y="839"/>
                  </a:cubicBezTo>
                  <a:close/>
                  <a:moveTo>
                    <a:pt x="16681" y="2708"/>
                  </a:moveTo>
                  <a:lnTo>
                    <a:pt x="16783" y="2809"/>
                  </a:lnTo>
                  <a:cubicBezTo>
                    <a:pt x="16816" y="2854"/>
                    <a:pt x="16850" y="2869"/>
                    <a:pt x="16889" y="2869"/>
                  </a:cubicBezTo>
                  <a:cubicBezTo>
                    <a:pt x="16908" y="2869"/>
                    <a:pt x="16929" y="2865"/>
                    <a:pt x="16951" y="2860"/>
                  </a:cubicBezTo>
                  <a:cubicBezTo>
                    <a:pt x="21134" y="5761"/>
                    <a:pt x="24558" y="9623"/>
                    <a:pt x="27915" y="13418"/>
                  </a:cubicBezTo>
                  <a:cubicBezTo>
                    <a:pt x="27594" y="14278"/>
                    <a:pt x="27139" y="15105"/>
                    <a:pt x="26565" y="15847"/>
                  </a:cubicBezTo>
                  <a:cubicBezTo>
                    <a:pt x="24541" y="13772"/>
                    <a:pt x="22619" y="11580"/>
                    <a:pt x="20392" y="9724"/>
                  </a:cubicBezTo>
                  <a:cubicBezTo>
                    <a:pt x="18115" y="7835"/>
                    <a:pt x="16327" y="5457"/>
                    <a:pt x="13848" y="3771"/>
                  </a:cubicBezTo>
                  <a:cubicBezTo>
                    <a:pt x="14000" y="3720"/>
                    <a:pt x="14135" y="3653"/>
                    <a:pt x="14270" y="3636"/>
                  </a:cubicBezTo>
                  <a:cubicBezTo>
                    <a:pt x="14607" y="3568"/>
                    <a:pt x="14995" y="3281"/>
                    <a:pt x="15315" y="3147"/>
                  </a:cubicBezTo>
                  <a:cubicBezTo>
                    <a:pt x="15754" y="2961"/>
                    <a:pt x="16209" y="2809"/>
                    <a:pt x="16681" y="2708"/>
                  </a:cubicBezTo>
                  <a:close/>
                  <a:moveTo>
                    <a:pt x="13460" y="3939"/>
                  </a:moveTo>
                  <a:lnTo>
                    <a:pt x="13477" y="3956"/>
                  </a:lnTo>
                  <a:cubicBezTo>
                    <a:pt x="16159" y="5710"/>
                    <a:pt x="18098" y="8274"/>
                    <a:pt x="20544" y="10315"/>
                  </a:cubicBezTo>
                  <a:cubicBezTo>
                    <a:pt x="22652" y="12069"/>
                    <a:pt x="24423" y="14177"/>
                    <a:pt x="26312" y="16117"/>
                  </a:cubicBezTo>
                  <a:cubicBezTo>
                    <a:pt x="25773" y="16758"/>
                    <a:pt x="25132" y="17298"/>
                    <a:pt x="24440" y="17787"/>
                  </a:cubicBezTo>
                  <a:cubicBezTo>
                    <a:pt x="21978" y="15965"/>
                    <a:pt x="19886" y="13722"/>
                    <a:pt x="17440" y="11867"/>
                  </a:cubicBezTo>
                  <a:cubicBezTo>
                    <a:pt x="16074" y="10821"/>
                    <a:pt x="14658" y="9775"/>
                    <a:pt x="13409" y="8611"/>
                  </a:cubicBezTo>
                  <a:cubicBezTo>
                    <a:pt x="12667" y="7937"/>
                    <a:pt x="12128" y="7228"/>
                    <a:pt x="11149" y="6857"/>
                  </a:cubicBezTo>
                  <a:cubicBezTo>
                    <a:pt x="11132" y="6857"/>
                    <a:pt x="11099" y="6840"/>
                    <a:pt x="11065" y="6840"/>
                  </a:cubicBezTo>
                  <a:cubicBezTo>
                    <a:pt x="11622" y="5660"/>
                    <a:pt x="12448" y="4496"/>
                    <a:pt x="13460" y="3939"/>
                  </a:cubicBezTo>
                  <a:close/>
                  <a:moveTo>
                    <a:pt x="2554" y="6816"/>
                  </a:moveTo>
                  <a:cubicBezTo>
                    <a:pt x="2987" y="6816"/>
                    <a:pt x="3444" y="6899"/>
                    <a:pt x="3846" y="6975"/>
                  </a:cubicBezTo>
                  <a:cubicBezTo>
                    <a:pt x="5735" y="7313"/>
                    <a:pt x="7860" y="8122"/>
                    <a:pt x="9328" y="9421"/>
                  </a:cubicBezTo>
                  <a:cubicBezTo>
                    <a:pt x="9378" y="9471"/>
                    <a:pt x="9463" y="9505"/>
                    <a:pt x="9547" y="9522"/>
                  </a:cubicBezTo>
                  <a:cubicBezTo>
                    <a:pt x="9345" y="11276"/>
                    <a:pt x="9766" y="13047"/>
                    <a:pt x="10593" y="14649"/>
                  </a:cubicBezTo>
                  <a:cubicBezTo>
                    <a:pt x="9446" y="16184"/>
                    <a:pt x="7675" y="17618"/>
                    <a:pt x="5921" y="18242"/>
                  </a:cubicBezTo>
                  <a:cubicBezTo>
                    <a:pt x="5688" y="18331"/>
                    <a:pt x="5437" y="18372"/>
                    <a:pt x="5188" y="18372"/>
                  </a:cubicBezTo>
                  <a:cubicBezTo>
                    <a:pt x="4066" y="18372"/>
                    <a:pt x="2998" y="17527"/>
                    <a:pt x="3964" y="16353"/>
                  </a:cubicBezTo>
                  <a:cubicBezTo>
                    <a:pt x="4538" y="15661"/>
                    <a:pt x="5381" y="15189"/>
                    <a:pt x="6140" y="14751"/>
                  </a:cubicBezTo>
                  <a:cubicBezTo>
                    <a:pt x="6522" y="14530"/>
                    <a:pt x="6302" y="14041"/>
                    <a:pt x="5950" y="14041"/>
                  </a:cubicBezTo>
                  <a:cubicBezTo>
                    <a:pt x="5898" y="14041"/>
                    <a:pt x="5842" y="14052"/>
                    <a:pt x="5786" y="14076"/>
                  </a:cubicBezTo>
                  <a:cubicBezTo>
                    <a:pt x="5257" y="14281"/>
                    <a:pt x="3819" y="14996"/>
                    <a:pt x="2793" y="14996"/>
                  </a:cubicBezTo>
                  <a:cubicBezTo>
                    <a:pt x="2214" y="14996"/>
                    <a:pt x="1766" y="14768"/>
                    <a:pt x="1687" y="14093"/>
                  </a:cubicBezTo>
                  <a:cubicBezTo>
                    <a:pt x="1502" y="12221"/>
                    <a:pt x="4521" y="11276"/>
                    <a:pt x="5887" y="10939"/>
                  </a:cubicBezTo>
                  <a:cubicBezTo>
                    <a:pt x="6325" y="10821"/>
                    <a:pt x="6224" y="10214"/>
                    <a:pt x="5803" y="10180"/>
                  </a:cubicBezTo>
                  <a:cubicBezTo>
                    <a:pt x="4436" y="10011"/>
                    <a:pt x="3222" y="9674"/>
                    <a:pt x="2092" y="8915"/>
                  </a:cubicBezTo>
                  <a:cubicBezTo>
                    <a:pt x="1434" y="8459"/>
                    <a:pt x="355" y="7397"/>
                    <a:pt x="1873" y="6908"/>
                  </a:cubicBezTo>
                  <a:cubicBezTo>
                    <a:pt x="2083" y="6842"/>
                    <a:pt x="2315" y="6816"/>
                    <a:pt x="2554" y="6816"/>
                  </a:cubicBezTo>
                  <a:close/>
                  <a:moveTo>
                    <a:pt x="10964" y="7161"/>
                  </a:moveTo>
                  <a:cubicBezTo>
                    <a:pt x="10981" y="7194"/>
                    <a:pt x="11014" y="7211"/>
                    <a:pt x="11065" y="7245"/>
                  </a:cubicBezTo>
                  <a:cubicBezTo>
                    <a:pt x="12229" y="7667"/>
                    <a:pt x="13038" y="8814"/>
                    <a:pt x="13983" y="9573"/>
                  </a:cubicBezTo>
                  <a:cubicBezTo>
                    <a:pt x="15231" y="10585"/>
                    <a:pt x="16462" y="11580"/>
                    <a:pt x="17727" y="12524"/>
                  </a:cubicBezTo>
                  <a:cubicBezTo>
                    <a:pt x="19970" y="14211"/>
                    <a:pt x="21876" y="16302"/>
                    <a:pt x="24120" y="17989"/>
                  </a:cubicBezTo>
                  <a:cubicBezTo>
                    <a:pt x="23108" y="18613"/>
                    <a:pt x="22028" y="19035"/>
                    <a:pt x="20915" y="19288"/>
                  </a:cubicBezTo>
                  <a:cubicBezTo>
                    <a:pt x="17289" y="16471"/>
                    <a:pt x="13915" y="13401"/>
                    <a:pt x="10289" y="10618"/>
                  </a:cubicBezTo>
                  <a:cubicBezTo>
                    <a:pt x="10255" y="9944"/>
                    <a:pt x="10323" y="9286"/>
                    <a:pt x="10458" y="8645"/>
                  </a:cubicBezTo>
                  <a:cubicBezTo>
                    <a:pt x="10559" y="8190"/>
                    <a:pt x="10744" y="7684"/>
                    <a:pt x="10964" y="7161"/>
                  </a:cubicBezTo>
                  <a:close/>
                  <a:moveTo>
                    <a:pt x="10306" y="11124"/>
                  </a:moveTo>
                  <a:cubicBezTo>
                    <a:pt x="13747" y="13772"/>
                    <a:pt x="16968" y="16707"/>
                    <a:pt x="20392" y="19372"/>
                  </a:cubicBezTo>
                  <a:cubicBezTo>
                    <a:pt x="19841" y="19462"/>
                    <a:pt x="19283" y="19515"/>
                    <a:pt x="18722" y="19515"/>
                  </a:cubicBezTo>
                  <a:cubicBezTo>
                    <a:pt x="18441" y="19515"/>
                    <a:pt x="18160" y="19501"/>
                    <a:pt x="17879" y="19473"/>
                  </a:cubicBezTo>
                  <a:cubicBezTo>
                    <a:pt x="15164" y="19170"/>
                    <a:pt x="12785" y="17146"/>
                    <a:pt x="11436" y="14616"/>
                  </a:cubicBezTo>
                  <a:cubicBezTo>
                    <a:pt x="11436" y="14498"/>
                    <a:pt x="11369" y="14396"/>
                    <a:pt x="11267" y="14312"/>
                  </a:cubicBezTo>
                  <a:cubicBezTo>
                    <a:pt x="10761" y="13300"/>
                    <a:pt x="10441" y="12221"/>
                    <a:pt x="10306" y="11124"/>
                  </a:cubicBezTo>
                  <a:close/>
                  <a:moveTo>
                    <a:pt x="35535" y="0"/>
                  </a:moveTo>
                  <a:cubicBezTo>
                    <a:pt x="34216" y="0"/>
                    <a:pt x="32863" y="920"/>
                    <a:pt x="31861" y="1629"/>
                  </a:cubicBezTo>
                  <a:cubicBezTo>
                    <a:pt x="30208" y="2809"/>
                    <a:pt x="28741" y="4243"/>
                    <a:pt x="27004" y="5322"/>
                  </a:cubicBezTo>
                  <a:cubicBezTo>
                    <a:pt x="25115" y="3147"/>
                    <a:pt x="22197" y="1713"/>
                    <a:pt x="19363" y="1612"/>
                  </a:cubicBezTo>
                  <a:cubicBezTo>
                    <a:pt x="17306" y="1645"/>
                    <a:pt x="15265" y="2135"/>
                    <a:pt x="13460" y="3045"/>
                  </a:cubicBezTo>
                  <a:cubicBezTo>
                    <a:pt x="11453" y="4057"/>
                    <a:pt x="10137" y="6570"/>
                    <a:pt x="9665" y="8679"/>
                  </a:cubicBezTo>
                  <a:cubicBezTo>
                    <a:pt x="8484" y="7700"/>
                    <a:pt x="7051" y="7093"/>
                    <a:pt x="5617" y="6604"/>
                  </a:cubicBezTo>
                  <a:cubicBezTo>
                    <a:pt x="4800" y="6321"/>
                    <a:pt x="3640" y="5961"/>
                    <a:pt x="2593" y="5961"/>
                  </a:cubicBezTo>
                  <a:cubicBezTo>
                    <a:pt x="2084" y="5961"/>
                    <a:pt x="1601" y="6046"/>
                    <a:pt x="1198" y="6267"/>
                  </a:cubicBezTo>
                  <a:cubicBezTo>
                    <a:pt x="304" y="6773"/>
                    <a:pt x="0" y="7734"/>
                    <a:pt x="726" y="8611"/>
                  </a:cubicBezTo>
                  <a:cubicBezTo>
                    <a:pt x="1603" y="9708"/>
                    <a:pt x="2868" y="10298"/>
                    <a:pt x="4217" y="10635"/>
                  </a:cubicBezTo>
                  <a:cubicBezTo>
                    <a:pt x="2446" y="11327"/>
                    <a:pt x="405" y="12592"/>
                    <a:pt x="996" y="14498"/>
                  </a:cubicBezTo>
                  <a:cubicBezTo>
                    <a:pt x="1286" y="15433"/>
                    <a:pt x="1936" y="15733"/>
                    <a:pt x="2712" y="15733"/>
                  </a:cubicBezTo>
                  <a:cubicBezTo>
                    <a:pt x="2972" y="15733"/>
                    <a:pt x="3246" y="15700"/>
                    <a:pt x="3526" y="15645"/>
                  </a:cubicBezTo>
                  <a:lnTo>
                    <a:pt x="3526" y="15645"/>
                  </a:lnTo>
                  <a:cubicBezTo>
                    <a:pt x="3256" y="15931"/>
                    <a:pt x="3036" y="16235"/>
                    <a:pt x="2918" y="16606"/>
                  </a:cubicBezTo>
                  <a:cubicBezTo>
                    <a:pt x="2497" y="17770"/>
                    <a:pt x="3273" y="18714"/>
                    <a:pt x="4352" y="19119"/>
                  </a:cubicBezTo>
                  <a:cubicBezTo>
                    <a:pt x="4622" y="19219"/>
                    <a:pt x="4904" y="19265"/>
                    <a:pt x="5196" y="19265"/>
                  </a:cubicBezTo>
                  <a:cubicBezTo>
                    <a:pt x="7256" y="19265"/>
                    <a:pt x="9741" y="16969"/>
                    <a:pt x="10997" y="15358"/>
                  </a:cubicBezTo>
                  <a:cubicBezTo>
                    <a:pt x="12549" y="17871"/>
                    <a:pt x="15130" y="19811"/>
                    <a:pt x="17879" y="20232"/>
                  </a:cubicBezTo>
                  <a:cubicBezTo>
                    <a:pt x="18302" y="20297"/>
                    <a:pt x="18727" y="20328"/>
                    <a:pt x="19150" y="20328"/>
                  </a:cubicBezTo>
                  <a:cubicBezTo>
                    <a:pt x="23611" y="20328"/>
                    <a:pt x="27897" y="16875"/>
                    <a:pt x="28960" y="12592"/>
                  </a:cubicBezTo>
                  <a:cubicBezTo>
                    <a:pt x="28994" y="12457"/>
                    <a:pt x="29011" y="12305"/>
                    <a:pt x="29062" y="12136"/>
                  </a:cubicBezTo>
                  <a:lnTo>
                    <a:pt x="29078" y="12136"/>
                  </a:lnTo>
                  <a:cubicBezTo>
                    <a:pt x="31104" y="12839"/>
                    <a:pt x="33618" y="14199"/>
                    <a:pt x="35943" y="14199"/>
                  </a:cubicBezTo>
                  <a:cubicBezTo>
                    <a:pt x="36908" y="14199"/>
                    <a:pt x="37841" y="13965"/>
                    <a:pt x="38692" y="13351"/>
                  </a:cubicBezTo>
                  <a:cubicBezTo>
                    <a:pt x="39536" y="12744"/>
                    <a:pt x="39468" y="11462"/>
                    <a:pt x="38827" y="10736"/>
                  </a:cubicBezTo>
                  <a:cubicBezTo>
                    <a:pt x="38439" y="10315"/>
                    <a:pt x="37984" y="10045"/>
                    <a:pt x="37495" y="9843"/>
                  </a:cubicBezTo>
                  <a:cubicBezTo>
                    <a:pt x="39502" y="9539"/>
                    <a:pt x="41374" y="8510"/>
                    <a:pt x="41475" y="6419"/>
                  </a:cubicBezTo>
                  <a:cubicBezTo>
                    <a:pt x="41564" y="4916"/>
                    <a:pt x="40126" y="4499"/>
                    <a:pt x="38573" y="4499"/>
                  </a:cubicBezTo>
                  <a:cubicBezTo>
                    <a:pt x="37755" y="4499"/>
                    <a:pt x="36905" y="4615"/>
                    <a:pt x="36230" y="4749"/>
                  </a:cubicBezTo>
                  <a:cubicBezTo>
                    <a:pt x="37326" y="3062"/>
                    <a:pt x="38810" y="448"/>
                    <a:pt x="35909" y="26"/>
                  </a:cubicBezTo>
                  <a:cubicBezTo>
                    <a:pt x="35785" y="9"/>
                    <a:pt x="35660" y="0"/>
                    <a:pt x="355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 rot="-2500558">
              <a:off x="294489" y="462680"/>
              <a:ext cx="493635" cy="427596"/>
            </a:xfrm>
            <a:custGeom>
              <a:avLst/>
              <a:gdLst/>
              <a:ahLst/>
              <a:cxnLst/>
              <a:rect l="l" t="t" r="r" b="b"/>
              <a:pathLst>
                <a:path w="12229" h="10593" extrusionOk="0">
                  <a:moveTo>
                    <a:pt x="2109" y="1"/>
                  </a:moveTo>
                  <a:cubicBezTo>
                    <a:pt x="1417" y="34"/>
                    <a:pt x="709" y="68"/>
                    <a:pt x="0" y="203"/>
                  </a:cubicBezTo>
                  <a:cubicBezTo>
                    <a:pt x="4099" y="3087"/>
                    <a:pt x="7506" y="6865"/>
                    <a:pt x="10829" y="10593"/>
                  </a:cubicBezTo>
                  <a:cubicBezTo>
                    <a:pt x="10845" y="10525"/>
                    <a:pt x="10862" y="10441"/>
                    <a:pt x="10879" y="10373"/>
                  </a:cubicBezTo>
                  <a:cubicBezTo>
                    <a:pt x="12228" y="4892"/>
                    <a:pt x="7388" y="220"/>
                    <a:pt x="21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 rot="-2500558">
              <a:off x="582492" y="111705"/>
              <a:ext cx="552166" cy="509135"/>
            </a:xfrm>
            <a:custGeom>
              <a:avLst/>
              <a:gdLst/>
              <a:ahLst/>
              <a:cxnLst/>
              <a:rect l="l" t="t" r="r" b="b"/>
              <a:pathLst>
                <a:path w="13679" h="12613" extrusionOk="0">
                  <a:moveTo>
                    <a:pt x="8264" y="0"/>
                  </a:moveTo>
                  <a:cubicBezTo>
                    <a:pt x="7333" y="0"/>
                    <a:pt x="6067" y="533"/>
                    <a:pt x="5515" y="900"/>
                  </a:cubicBezTo>
                  <a:cubicBezTo>
                    <a:pt x="3610" y="2182"/>
                    <a:pt x="1957" y="3835"/>
                    <a:pt x="0" y="5066"/>
                  </a:cubicBezTo>
                  <a:cubicBezTo>
                    <a:pt x="1164" y="6635"/>
                    <a:pt x="1822" y="8507"/>
                    <a:pt x="1636" y="10531"/>
                  </a:cubicBezTo>
                  <a:cubicBezTo>
                    <a:pt x="1687" y="10531"/>
                    <a:pt x="1720" y="10531"/>
                    <a:pt x="1771" y="10548"/>
                  </a:cubicBezTo>
                  <a:cubicBezTo>
                    <a:pt x="3765" y="11245"/>
                    <a:pt x="6087" y="12613"/>
                    <a:pt x="8256" y="12613"/>
                  </a:cubicBezTo>
                  <a:cubicBezTo>
                    <a:pt x="8344" y="12613"/>
                    <a:pt x="8431" y="12610"/>
                    <a:pt x="8518" y="12606"/>
                  </a:cubicBezTo>
                  <a:cubicBezTo>
                    <a:pt x="9192" y="12555"/>
                    <a:pt x="10120" y="12454"/>
                    <a:pt x="10626" y="11948"/>
                  </a:cubicBezTo>
                  <a:cubicBezTo>
                    <a:pt x="11638" y="10936"/>
                    <a:pt x="10373" y="9907"/>
                    <a:pt x="9547" y="9620"/>
                  </a:cubicBezTo>
                  <a:cubicBezTo>
                    <a:pt x="8619" y="9317"/>
                    <a:pt x="7657" y="9148"/>
                    <a:pt x="6747" y="8811"/>
                  </a:cubicBezTo>
                  <a:cubicBezTo>
                    <a:pt x="6319" y="8658"/>
                    <a:pt x="6445" y="8048"/>
                    <a:pt x="6824" y="8048"/>
                  </a:cubicBezTo>
                  <a:cubicBezTo>
                    <a:pt x="6863" y="8048"/>
                    <a:pt x="6905" y="8055"/>
                    <a:pt x="6949" y="8069"/>
                  </a:cubicBezTo>
                  <a:cubicBezTo>
                    <a:pt x="7481" y="8227"/>
                    <a:pt x="8054" y="8299"/>
                    <a:pt x="8630" y="8299"/>
                  </a:cubicBezTo>
                  <a:cubicBezTo>
                    <a:pt x="9222" y="8299"/>
                    <a:pt x="9817" y="8222"/>
                    <a:pt x="10373" y="8086"/>
                  </a:cubicBezTo>
                  <a:cubicBezTo>
                    <a:pt x="11452" y="7816"/>
                    <a:pt x="13679" y="6956"/>
                    <a:pt x="13173" y="5387"/>
                  </a:cubicBezTo>
                  <a:cubicBezTo>
                    <a:pt x="12925" y="4606"/>
                    <a:pt x="12053" y="4356"/>
                    <a:pt x="11064" y="4356"/>
                  </a:cubicBezTo>
                  <a:cubicBezTo>
                    <a:pt x="9897" y="4356"/>
                    <a:pt x="8568" y="4703"/>
                    <a:pt x="7910" y="4932"/>
                  </a:cubicBezTo>
                  <a:cubicBezTo>
                    <a:pt x="7878" y="4942"/>
                    <a:pt x="7847" y="4946"/>
                    <a:pt x="7816" y="4946"/>
                  </a:cubicBezTo>
                  <a:cubicBezTo>
                    <a:pt x="7540" y="4946"/>
                    <a:pt x="7337" y="4569"/>
                    <a:pt x="7489" y="4341"/>
                  </a:cubicBezTo>
                  <a:cubicBezTo>
                    <a:pt x="8079" y="3464"/>
                    <a:pt x="9007" y="2587"/>
                    <a:pt x="9277" y="1525"/>
                  </a:cubicBezTo>
                  <a:cubicBezTo>
                    <a:pt x="9584" y="373"/>
                    <a:pt x="9041" y="0"/>
                    <a:pt x="82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 rot="-2500558">
              <a:off x="-73434" y="1071506"/>
              <a:ext cx="411288" cy="466832"/>
            </a:xfrm>
            <a:custGeom>
              <a:avLst/>
              <a:gdLst/>
              <a:ahLst/>
              <a:cxnLst/>
              <a:rect l="l" t="t" r="r" b="b"/>
              <a:pathLst>
                <a:path w="10189" h="11565" extrusionOk="0">
                  <a:moveTo>
                    <a:pt x="2218" y="0"/>
                  </a:moveTo>
                  <a:cubicBezTo>
                    <a:pt x="1975" y="0"/>
                    <a:pt x="1737" y="27"/>
                    <a:pt x="1519" y="100"/>
                  </a:cubicBezTo>
                  <a:cubicBezTo>
                    <a:pt x="1" y="572"/>
                    <a:pt x="1080" y="1652"/>
                    <a:pt x="1721" y="2090"/>
                  </a:cubicBezTo>
                  <a:cubicBezTo>
                    <a:pt x="2885" y="2849"/>
                    <a:pt x="4100" y="3220"/>
                    <a:pt x="5432" y="3355"/>
                  </a:cubicBezTo>
                  <a:cubicBezTo>
                    <a:pt x="5854" y="3406"/>
                    <a:pt x="5972" y="4013"/>
                    <a:pt x="5516" y="4114"/>
                  </a:cubicBezTo>
                  <a:cubicBezTo>
                    <a:pt x="4150" y="4451"/>
                    <a:pt x="1148" y="5413"/>
                    <a:pt x="1333" y="7285"/>
                  </a:cubicBezTo>
                  <a:cubicBezTo>
                    <a:pt x="1400" y="7957"/>
                    <a:pt x="1836" y="8184"/>
                    <a:pt x="2408" y="8184"/>
                  </a:cubicBezTo>
                  <a:cubicBezTo>
                    <a:pt x="3427" y="8184"/>
                    <a:pt x="4875" y="7463"/>
                    <a:pt x="5415" y="7268"/>
                  </a:cubicBezTo>
                  <a:cubicBezTo>
                    <a:pt x="5473" y="7248"/>
                    <a:pt x="5528" y="7238"/>
                    <a:pt x="5581" y="7238"/>
                  </a:cubicBezTo>
                  <a:cubicBezTo>
                    <a:pt x="5958" y="7238"/>
                    <a:pt x="6171" y="7721"/>
                    <a:pt x="5786" y="7943"/>
                  </a:cubicBezTo>
                  <a:cubicBezTo>
                    <a:pt x="5010" y="8381"/>
                    <a:pt x="4167" y="8837"/>
                    <a:pt x="3610" y="9545"/>
                  </a:cubicBezTo>
                  <a:cubicBezTo>
                    <a:pt x="2644" y="10719"/>
                    <a:pt x="3712" y="11565"/>
                    <a:pt x="4834" y="11565"/>
                  </a:cubicBezTo>
                  <a:cubicBezTo>
                    <a:pt x="5083" y="11565"/>
                    <a:pt x="5334" y="11523"/>
                    <a:pt x="5567" y="11434"/>
                  </a:cubicBezTo>
                  <a:cubicBezTo>
                    <a:pt x="7321" y="10776"/>
                    <a:pt x="9092" y="9376"/>
                    <a:pt x="10188" y="7808"/>
                  </a:cubicBezTo>
                  <a:cubicBezTo>
                    <a:pt x="9396" y="6222"/>
                    <a:pt x="9008" y="4451"/>
                    <a:pt x="9193" y="2714"/>
                  </a:cubicBezTo>
                  <a:cubicBezTo>
                    <a:pt x="9109" y="2714"/>
                    <a:pt x="9041" y="2664"/>
                    <a:pt x="8957" y="2596"/>
                  </a:cubicBezTo>
                  <a:cubicBezTo>
                    <a:pt x="7507" y="1314"/>
                    <a:pt x="5381" y="488"/>
                    <a:pt x="3475" y="150"/>
                  </a:cubicBezTo>
                  <a:cubicBezTo>
                    <a:pt x="3097" y="86"/>
                    <a:pt x="2650" y="0"/>
                    <a:pt x="22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 rot="-2500558">
              <a:off x="303634" y="950960"/>
              <a:ext cx="407171" cy="338065"/>
            </a:xfrm>
            <a:custGeom>
              <a:avLst/>
              <a:gdLst/>
              <a:ahLst/>
              <a:cxnLst/>
              <a:rect l="l" t="t" r="r" b="b"/>
              <a:pathLst>
                <a:path w="10087" h="8375" extrusionOk="0">
                  <a:moveTo>
                    <a:pt x="1" y="0"/>
                  </a:moveTo>
                  <a:lnTo>
                    <a:pt x="1" y="0"/>
                  </a:lnTo>
                  <a:cubicBezTo>
                    <a:pt x="102" y="1063"/>
                    <a:pt x="422" y="2159"/>
                    <a:pt x="928" y="3171"/>
                  </a:cubicBezTo>
                  <a:cubicBezTo>
                    <a:pt x="1029" y="3222"/>
                    <a:pt x="1097" y="3357"/>
                    <a:pt x="1097" y="3475"/>
                  </a:cubicBezTo>
                  <a:cubicBezTo>
                    <a:pt x="2446" y="6005"/>
                    <a:pt x="4824" y="8062"/>
                    <a:pt x="7557" y="8332"/>
                  </a:cubicBezTo>
                  <a:cubicBezTo>
                    <a:pt x="7845" y="8361"/>
                    <a:pt x="8133" y="8374"/>
                    <a:pt x="8421" y="8374"/>
                  </a:cubicBezTo>
                  <a:cubicBezTo>
                    <a:pt x="8976" y="8374"/>
                    <a:pt x="9532" y="8326"/>
                    <a:pt x="10087" y="8248"/>
                  </a:cubicBezTo>
                  <a:cubicBezTo>
                    <a:pt x="6663" y="5566"/>
                    <a:pt x="3408" y="2665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 rot="-2500558">
              <a:off x="225227" y="525158"/>
              <a:ext cx="567828" cy="530408"/>
            </a:xfrm>
            <a:custGeom>
              <a:avLst/>
              <a:gdLst/>
              <a:ahLst/>
              <a:cxnLst/>
              <a:rect l="l" t="t" r="r" b="b"/>
              <a:pathLst>
                <a:path w="14067" h="13140" extrusionOk="0">
                  <a:moveTo>
                    <a:pt x="2834" y="0"/>
                  </a:moveTo>
                  <a:cubicBezTo>
                    <a:pt x="2361" y="101"/>
                    <a:pt x="1906" y="253"/>
                    <a:pt x="1451" y="439"/>
                  </a:cubicBezTo>
                  <a:cubicBezTo>
                    <a:pt x="1147" y="574"/>
                    <a:pt x="759" y="860"/>
                    <a:pt x="422" y="928"/>
                  </a:cubicBezTo>
                  <a:cubicBezTo>
                    <a:pt x="287" y="945"/>
                    <a:pt x="152" y="995"/>
                    <a:pt x="0" y="1046"/>
                  </a:cubicBezTo>
                  <a:cubicBezTo>
                    <a:pt x="2463" y="2716"/>
                    <a:pt x="4267" y="5128"/>
                    <a:pt x="6544" y="7017"/>
                  </a:cubicBezTo>
                  <a:cubicBezTo>
                    <a:pt x="8771" y="8872"/>
                    <a:pt x="10677" y="11065"/>
                    <a:pt x="12717" y="13139"/>
                  </a:cubicBezTo>
                  <a:cubicBezTo>
                    <a:pt x="13308" y="12414"/>
                    <a:pt x="13780" y="11587"/>
                    <a:pt x="14067" y="10710"/>
                  </a:cubicBezTo>
                  <a:cubicBezTo>
                    <a:pt x="10710" y="6932"/>
                    <a:pt x="7253" y="3053"/>
                    <a:pt x="3103" y="152"/>
                  </a:cubicBezTo>
                  <a:cubicBezTo>
                    <a:pt x="3087" y="158"/>
                    <a:pt x="3070" y="161"/>
                    <a:pt x="3052" y="161"/>
                  </a:cubicBezTo>
                  <a:cubicBezTo>
                    <a:pt x="3017" y="161"/>
                    <a:pt x="2980" y="146"/>
                    <a:pt x="2935" y="101"/>
                  </a:cubicBezTo>
                  <a:lnTo>
                    <a:pt x="28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 rot="-2500558">
              <a:off x="224979" y="764223"/>
              <a:ext cx="558301" cy="489558"/>
            </a:xfrm>
            <a:custGeom>
              <a:avLst/>
              <a:gdLst/>
              <a:ahLst/>
              <a:cxnLst/>
              <a:rect l="l" t="t" r="r" b="b"/>
              <a:pathLst>
                <a:path w="13831" h="12128" extrusionOk="0">
                  <a:moveTo>
                    <a:pt x="692" y="1"/>
                  </a:moveTo>
                  <a:cubicBezTo>
                    <a:pt x="456" y="524"/>
                    <a:pt x="287" y="1046"/>
                    <a:pt x="186" y="1502"/>
                  </a:cubicBezTo>
                  <a:cubicBezTo>
                    <a:pt x="34" y="2126"/>
                    <a:pt x="0" y="2784"/>
                    <a:pt x="17" y="3458"/>
                  </a:cubicBezTo>
                  <a:cubicBezTo>
                    <a:pt x="3644" y="6258"/>
                    <a:pt x="7017" y="9328"/>
                    <a:pt x="10643" y="12128"/>
                  </a:cubicBezTo>
                  <a:cubicBezTo>
                    <a:pt x="11756" y="11875"/>
                    <a:pt x="12836" y="11453"/>
                    <a:pt x="13831" y="10829"/>
                  </a:cubicBezTo>
                  <a:cubicBezTo>
                    <a:pt x="11571" y="9142"/>
                    <a:pt x="9699" y="7068"/>
                    <a:pt x="7438" y="5381"/>
                  </a:cubicBezTo>
                  <a:cubicBezTo>
                    <a:pt x="6173" y="4420"/>
                    <a:pt x="4925" y="3442"/>
                    <a:pt x="3711" y="2430"/>
                  </a:cubicBezTo>
                  <a:cubicBezTo>
                    <a:pt x="2750" y="1637"/>
                    <a:pt x="1974" y="507"/>
                    <a:pt x="793" y="85"/>
                  </a:cubicBezTo>
                  <a:cubicBezTo>
                    <a:pt x="759" y="51"/>
                    <a:pt x="709" y="34"/>
                    <a:pt x="6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 rot="-2500558">
              <a:off x="179335" y="618405"/>
              <a:ext cx="615540" cy="558624"/>
            </a:xfrm>
            <a:custGeom>
              <a:avLst/>
              <a:gdLst/>
              <a:ahLst/>
              <a:cxnLst/>
              <a:rect l="l" t="t" r="r" b="b"/>
              <a:pathLst>
                <a:path w="15249" h="13839" extrusionOk="0">
                  <a:moveTo>
                    <a:pt x="2402" y="0"/>
                  </a:moveTo>
                  <a:lnTo>
                    <a:pt x="2402" y="0"/>
                  </a:lnTo>
                  <a:cubicBezTo>
                    <a:pt x="2398" y="0"/>
                    <a:pt x="2402" y="8"/>
                    <a:pt x="2413" y="8"/>
                  </a:cubicBezTo>
                  <a:cubicBezTo>
                    <a:pt x="2407" y="2"/>
                    <a:pt x="2403" y="0"/>
                    <a:pt x="2402" y="0"/>
                  </a:cubicBezTo>
                  <a:close/>
                  <a:moveTo>
                    <a:pt x="2413" y="8"/>
                  </a:moveTo>
                  <a:cubicBezTo>
                    <a:pt x="1384" y="565"/>
                    <a:pt x="558" y="1711"/>
                    <a:pt x="1" y="2892"/>
                  </a:cubicBezTo>
                  <a:cubicBezTo>
                    <a:pt x="35" y="2892"/>
                    <a:pt x="52" y="2892"/>
                    <a:pt x="85" y="2926"/>
                  </a:cubicBezTo>
                  <a:cubicBezTo>
                    <a:pt x="1047" y="3280"/>
                    <a:pt x="1603" y="3972"/>
                    <a:pt x="2345" y="4663"/>
                  </a:cubicBezTo>
                  <a:cubicBezTo>
                    <a:pt x="3594" y="5827"/>
                    <a:pt x="5010" y="6890"/>
                    <a:pt x="6376" y="7918"/>
                  </a:cubicBezTo>
                  <a:cubicBezTo>
                    <a:pt x="8822" y="9740"/>
                    <a:pt x="10914" y="12017"/>
                    <a:pt x="13376" y="13839"/>
                  </a:cubicBezTo>
                  <a:cubicBezTo>
                    <a:pt x="14068" y="13383"/>
                    <a:pt x="14709" y="12827"/>
                    <a:pt x="15248" y="12202"/>
                  </a:cubicBezTo>
                  <a:cubicBezTo>
                    <a:pt x="13359" y="10229"/>
                    <a:pt x="11555" y="8155"/>
                    <a:pt x="9480" y="6400"/>
                  </a:cubicBezTo>
                  <a:cubicBezTo>
                    <a:pt x="7034" y="4326"/>
                    <a:pt x="5095" y="1762"/>
                    <a:pt x="2413" y="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" name="Google Shape;77;p3"/>
          <p:cNvGrpSpPr/>
          <p:nvPr/>
        </p:nvGrpSpPr>
        <p:grpSpPr>
          <a:xfrm>
            <a:off x="2309308" y="4083635"/>
            <a:ext cx="1795709" cy="1387193"/>
            <a:chOff x="2309308" y="4083635"/>
            <a:chExt cx="1795709" cy="1387193"/>
          </a:xfrm>
        </p:grpSpPr>
        <p:sp>
          <p:nvSpPr>
            <p:cNvPr id="78" name="Google Shape;78;p3"/>
            <p:cNvSpPr/>
            <p:nvPr/>
          </p:nvSpPr>
          <p:spPr>
            <a:xfrm rot="-965529">
              <a:off x="2415021" y="4283872"/>
              <a:ext cx="1584284" cy="986719"/>
            </a:xfrm>
            <a:custGeom>
              <a:avLst/>
              <a:gdLst/>
              <a:ahLst/>
              <a:cxnLst/>
              <a:rect l="l" t="t" r="r" b="b"/>
              <a:pathLst>
                <a:path w="44090" h="27460" extrusionOk="0">
                  <a:moveTo>
                    <a:pt x="38440" y="0"/>
                  </a:moveTo>
                  <a:cubicBezTo>
                    <a:pt x="35421" y="0"/>
                    <a:pt x="32806" y="1721"/>
                    <a:pt x="30951" y="3745"/>
                  </a:cubicBezTo>
                  <a:cubicBezTo>
                    <a:pt x="28860" y="2008"/>
                    <a:pt x="26195" y="1046"/>
                    <a:pt x="23445" y="1046"/>
                  </a:cubicBezTo>
                  <a:cubicBezTo>
                    <a:pt x="23243" y="1046"/>
                    <a:pt x="23024" y="1046"/>
                    <a:pt x="22821" y="1063"/>
                  </a:cubicBezTo>
                  <a:cubicBezTo>
                    <a:pt x="21978" y="1097"/>
                    <a:pt x="21101" y="1232"/>
                    <a:pt x="20089" y="1485"/>
                  </a:cubicBezTo>
                  <a:cubicBezTo>
                    <a:pt x="17795" y="2024"/>
                    <a:pt x="14860" y="3779"/>
                    <a:pt x="13157" y="6983"/>
                  </a:cubicBezTo>
                  <a:cubicBezTo>
                    <a:pt x="12735" y="6781"/>
                    <a:pt x="12246" y="6528"/>
                    <a:pt x="11706" y="6224"/>
                  </a:cubicBezTo>
                  <a:lnTo>
                    <a:pt x="11622" y="6191"/>
                  </a:lnTo>
                  <a:cubicBezTo>
                    <a:pt x="11352" y="6039"/>
                    <a:pt x="11116" y="5904"/>
                    <a:pt x="11032" y="5870"/>
                  </a:cubicBezTo>
                  <a:cubicBezTo>
                    <a:pt x="9412" y="4926"/>
                    <a:pt x="7490" y="3863"/>
                    <a:pt x="5078" y="3458"/>
                  </a:cubicBezTo>
                  <a:cubicBezTo>
                    <a:pt x="4825" y="3424"/>
                    <a:pt x="4487" y="3374"/>
                    <a:pt x="4116" y="3374"/>
                  </a:cubicBezTo>
                  <a:cubicBezTo>
                    <a:pt x="3627" y="3374"/>
                    <a:pt x="3172" y="3475"/>
                    <a:pt x="2750" y="3627"/>
                  </a:cubicBezTo>
                  <a:cubicBezTo>
                    <a:pt x="1401" y="4167"/>
                    <a:pt x="473" y="5432"/>
                    <a:pt x="237" y="7034"/>
                  </a:cubicBezTo>
                  <a:cubicBezTo>
                    <a:pt x="1" y="8737"/>
                    <a:pt x="574" y="10576"/>
                    <a:pt x="1789" y="12077"/>
                  </a:cubicBezTo>
                  <a:cubicBezTo>
                    <a:pt x="2075" y="12414"/>
                    <a:pt x="2362" y="12718"/>
                    <a:pt x="2700" y="13021"/>
                  </a:cubicBezTo>
                  <a:cubicBezTo>
                    <a:pt x="2092" y="14320"/>
                    <a:pt x="1907" y="15821"/>
                    <a:pt x="2194" y="17255"/>
                  </a:cubicBezTo>
                  <a:cubicBezTo>
                    <a:pt x="2531" y="18824"/>
                    <a:pt x="3442" y="20207"/>
                    <a:pt x="4707" y="21185"/>
                  </a:cubicBezTo>
                  <a:cubicBezTo>
                    <a:pt x="4639" y="21438"/>
                    <a:pt x="4605" y="21657"/>
                    <a:pt x="4555" y="21910"/>
                  </a:cubicBezTo>
                  <a:cubicBezTo>
                    <a:pt x="4268" y="23934"/>
                    <a:pt x="4943" y="25199"/>
                    <a:pt x="5550" y="25908"/>
                  </a:cubicBezTo>
                  <a:cubicBezTo>
                    <a:pt x="6427" y="26920"/>
                    <a:pt x="7641" y="27459"/>
                    <a:pt x="8940" y="27459"/>
                  </a:cubicBezTo>
                  <a:cubicBezTo>
                    <a:pt x="9024" y="27459"/>
                    <a:pt x="9126" y="27459"/>
                    <a:pt x="9176" y="27409"/>
                  </a:cubicBezTo>
                  <a:cubicBezTo>
                    <a:pt x="11723" y="27274"/>
                    <a:pt x="14236" y="25081"/>
                    <a:pt x="16176" y="22804"/>
                  </a:cubicBezTo>
                  <a:cubicBezTo>
                    <a:pt x="16530" y="23057"/>
                    <a:pt x="16851" y="23259"/>
                    <a:pt x="17104" y="23394"/>
                  </a:cubicBezTo>
                  <a:cubicBezTo>
                    <a:pt x="19043" y="24406"/>
                    <a:pt x="20646" y="24845"/>
                    <a:pt x="22484" y="24845"/>
                  </a:cubicBezTo>
                  <a:cubicBezTo>
                    <a:pt x="23327" y="24845"/>
                    <a:pt x="24204" y="24761"/>
                    <a:pt x="25469" y="24575"/>
                  </a:cubicBezTo>
                  <a:cubicBezTo>
                    <a:pt x="28168" y="24153"/>
                    <a:pt x="30597" y="22922"/>
                    <a:pt x="32385" y="21084"/>
                  </a:cubicBezTo>
                  <a:cubicBezTo>
                    <a:pt x="33616" y="21843"/>
                    <a:pt x="34965" y="22467"/>
                    <a:pt x="36331" y="22905"/>
                  </a:cubicBezTo>
                  <a:cubicBezTo>
                    <a:pt x="36449" y="22939"/>
                    <a:pt x="36618" y="23023"/>
                    <a:pt x="36854" y="23108"/>
                  </a:cubicBezTo>
                  <a:cubicBezTo>
                    <a:pt x="37833" y="23512"/>
                    <a:pt x="39030" y="24002"/>
                    <a:pt x="40244" y="24002"/>
                  </a:cubicBezTo>
                  <a:cubicBezTo>
                    <a:pt x="41459" y="24002"/>
                    <a:pt x="42437" y="23512"/>
                    <a:pt x="43095" y="22635"/>
                  </a:cubicBezTo>
                  <a:cubicBezTo>
                    <a:pt x="43871" y="21556"/>
                    <a:pt x="44090" y="20122"/>
                    <a:pt x="43668" y="18587"/>
                  </a:cubicBezTo>
                  <a:cubicBezTo>
                    <a:pt x="43331" y="17356"/>
                    <a:pt x="42741" y="16226"/>
                    <a:pt x="41914" y="15248"/>
                  </a:cubicBezTo>
                  <a:cubicBezTo>
                    <a:pt x="42353" y="14506"/>
                    <a:pt x="42639" y="13696"/>
                    <a:pt x="42724" y="12853"/>
                  </a:cubicBezTo>
                  <a:cubicBezTo>
                    <a:pt x="42825" y="11672"/>
                    <a:pt x="42555" y="10458"/>
                    <a:pt x="41965" y="9446"/>
                  </a:cubicBezTo>
                  <a:cubicBezTo>
                    <a:pt x="42353" y="8839"/>
                    <a:pt x="42724" y="8215"/>
                    <a:pt x="42994" y="7557"/>
                  </a:cubicBezTo>
                  <a:cubicBezTo>
                    <a:pt x="44006" y="5128"/>
                    <a:pt x="43668" y="2733"/>
                    <a:pt x="42083" y="1265"/>
                  </a:cubicBezTo>
                  <a:cubicBezTo>
                    <a:pt x="41206" y="456"/>
                    <a:pt x="39991" y="34"/>
                    <a:pt x="3852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 rot="-965529">
              <a:off x="2508119" y="4377649"/>
              <a:ext cx="1395205" cy="802167"/>
            </a:xfrm>
            <a:custGeom>
              <a:avLst/>
              <a:gdLst/>
              <a:ahLst/>
              <a:cxnLst/>
              <a:rect l="l" t="t" r="r" b="b"/>
              <a:pathLst>
                <a:path w="38828" h="22324" extrusionOk="0">
                  <a:moveTo>
                    <a:pt x="35870" y="1"/>
                  </a:moveTo>
                  <a:cubicBezTo>
                    <a:pt x="32854" y="1"/>
                    <a:pt x="29964" y="2682"/>
                    <a:pt x="28623" y="5213"/>
                  </a:cubicBezTo>
                  <a:cubicBezTo>
                    <a:pt x="26950" y="2663"/>
                    <a:pt x="23937" y="1047"/>
                    <a:pt x="20892" y="1047"/>
                  </a:cubicBezTo>
                  <a:cubicBezTo>
                    <a:pt x="20714" y="1047"/>
                    <a:pt x="20536" y="1052"/>
                    <a:pt x="20358" y="1064"/>
                  </a:cubicBezTo>
                  <a:cubicBezTo>
                    <a:pt x="19599" y="1097"/>
                    <a:pt x="18840" y="1249"/>
                    <a:pt x="18098" y="1418"/>
                  </a:cubicBezTo>
                  <a:cubicBezTo>
                    <a:pt x="15332" y="2092"/>
                    <a:pt x="12583" y="4622"/>
                    <a:pt x="11908" y="8281"/>
                  </a:cubicBezTo>
                  <a:lnTo>
                    <a:pt x="11908" y="8281"/>
                  </a:lnTo>
                  <a:cubicBezTo>
                    <a:pt x="11967" y="7941"/>
                    <a:pt x="7590" y="5803"/>
                    <a:pt x="7135" y="5533"/>
                  </a:cubicBezTo>
                  <a:cubicBezTo>
                    <a:pt x="5516" y="4572"/>
                    <a:pt x="3964" y="3762"/>
                    <a:pt x="2058" y="3442"/>
                  </a:cubicBezTo>
                  <a:cubicBezTo>
                    <a:pt x="1882" y="3406"/>
                    <a:pt x="1701" y="3380"/>
                    <a:pt x="1523" y="3380"/>
                  </a:cubicBezTo>
                  <a:cubicBezTo>
                    <a:pt x="1360" y="3380"/>
                    <a:pt x="1199" y="3402"/>
                    <a:pt x="1046" y="3459"/>
                  </a:cubicBezTo>
                  <a:cubicBezTo>
                    <a:pt x="523" y="3678"/>
                    <a:pt x="253" y="4234"/>
                    <a:pt x="169" y="4808"/>
                  </a:cubicBezTo>
                  <a:cubicBezTo>
                    <a:pt x="0" y="5904"/>
                    <a:pt x="456" y="7017"/>
                    <a:pt x="1164" y="7861"/>
                  </a:cubicBezTo>
                  <a:cubicBezTo>
                    <a:pt x="1873" y="8738"/>
                    <a:pt x="2800" y="9345"/>
                    <a:pt x="3762" y="9885"/>
                  </a:cubicBezTo>
                  <a:cubicBezTo>
                    <a:pt x="2446" y="10829"/>
                    <a:pt x="1771" y="12567"/>
                    <a:pt x="2109" y="14152"/>
                  </a:cubicBezTo>
                  <a:cubicBezTo>
                    <a:pt x="2446" y="15754"/>
                    <a:pt x="3795" y="17053"/>
                    <a:pt x="5381" y="17373"/>
                  </a:cubicBezTo>
                  <a:cubicBezTo>
                    <a:pt x="4925" y="18065"/>
                    <a:pt x="4639" y="18891"/>
                    <a:pt x="4504" y="19718"/>
                  </a:cubicBezTo>
                  <a:cubicBezTo>
                    <a:pt x="4403" y="20376"/>
                    <a:pt x="4436" y="21135"/>
                    <a:pt x="4892" y="21641"/>
                  </a:cubicBezTo>
                  <a:cubicBezTo>
                    <a:pt x="5312" y="22121"/>
                    <a:pt x="5808" y="22324"/>
                    <a:pt x="6347" y="22324"/>
                  </a:cubicBezTo>
                  <a:cubicBezTo>
                    <a:pt x="8837" y="22324"/>
                    <a:pt x="12233" y="17987"/>
                    <a:pt x="13190" y="16614"/>
                  </a:cubicBezTo>
                  <a:cubicBezTo>
                    <a:pt x="13629" y="17104"/>
                    <a:pt x="15265" y="18301"/>
                    <a:pt x="15720" y="18554"/>
                  </a:cubicBezTo>
                  <a:cubicBezTo>
                    <a:pt x="17328" y="19402"/>
                    <a:pt x="18530" y="19717"/>
                    <a:pt x="19926" y="19717"/>
                  </a:cubicBezTo>
                  <a:cubicBezTo>
                    <a:pt x="20697" y="19717"/>
                    <a:pt x="21527" y="19621"/>
                    <a:pt x="22517" y="19465"/>
                  </a:cubicBezTo>
                  <a:cubicBezTo>
                    <a:pt x="25300" y="19026"/>
                    <a:pt x="27931" y="17424"/>
                    <a:pt x="29314" y="14978"/>
                  </a:cubicBezTo>
                  <a:cubicBezTo>
                    <a:pt x="30832" y="16260"/>
                    <a:pt x="32637" y="17272"/>
                    <a:pt x="34526" y="17879"/>
                  </a:cubicBezTo>
                  <a:cubicBezTo>
                    <a:pt x="35194" y="18081"/>
                    <a:pt x="36690" y="18857"/>
                    <a:pt x="37678" y="18857"/>
                  </a:cubicBezTo>
                  <a:cubicBezTo>
                    <a:pt x="38013" y="18857"/>
                    <a:pt x="38290" y="18768"/>
                    <a:pt x="38456" y="18537"/>
                  </a:cubicBezTo>
                  <a:cubicBezTo>
                    <a:pt x="38827" y="18014"/>
                    <a:pt x="38793" y="17289"/>
                    <a:pt x="38625" y="16665"/>
                  </a:cubicBezTo>
                  <a:cubicBezTo>
                    <a:pt x="38186" y="14978"/>
                    <a:pt x="36955" y="13511"/>
                    <a:pt x="35386" y="12752"/>
                  </a:cubicBezTo>
                  <a:cubicBezTo>
                    <a:pt x="36584" y="12398"/>
                    <a:pt x="37495" y="11268"/>
                    <a:pt x="37613" y="10037"/>
                  </a:cubicBezTo>
                  <a:cubicBezTo>
                    <a:pt x="37731" y="8822"/>
                    <a:pt x="37039" y="7523"/>
                    <a:pt x="35943" y="6967"/>
                  </a:cubicBezTo>
                  <a:cubicBezTo>
                    <a:pt x="36854" y="6157"/>
                    <a:pt x="37596" y="5145"/>
                    <a:pt x="38068" y="4015"/>
                  </a:cubicBezTo>
                  <a:cubicBezTo>
                    <a:pt x="38540" y="2885"/>
                    <a:pt x="38692" y="1435"/>
                    <a:pt x="37798" y="608"/>
                  </a:cubicBezTo>
                  <a:cubicBezTo>
                    <a:pt x="37292" y="153"/>
                    <a:pt x="36601" y="1"/>
                    <a:pt x="35926" y="1"/>
                  </a:cubicBezTo>
                  <a:cubicBezTo>
                    <a:pt x="35907" y="1"/>
                    <a:pt x="35889" y="1"/>
                    <a:pt x="358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 rot="-965529">
              <a:off x="2488411" y="4358207"/>
              <a:ext cx="1434587" cy="838855"/>
            </a:xfrm>
            <a:custGeom>
              <a:avLst/>
              <a:gdLst/>
              <a:ahLst/>
              <a:cxnLst/>
              <a:rect l="l" t="t" r="r" b="b"/>
              <a:pathLst>
                <a:path w="39924" h="23345" extrusionOk="0">
                  <a:moveTo>
                    <a:pt x="12025" y="9024"/>
                  </a:moveTo>
                  <a:cubicBezTo>
                    <a:pt x="12026" y="9024"/>
                    <a:pt x="12026" y="9024"/>
                    <a:pt x="12027" y="9025"/>
                  </a:cubicBezTo>
                  <a:cubicBezTo>
                    <a:pt x="12026" y="9024"/>
                    <a:pt x="12026" y="9024"/>
                    <a:pt x="12025" y="9024"/>
                  </a:cubicBezTo>
                  <a:close/>
                  <a:moveTo>
                    <a:pt x="36393" y="1096"/>
                  </a:moveTo>
                  <a:cubicBezTo>
                    <a:pt x="36428" y="1096"/>
                    <a:pt x="36464" y="1097"/>
                    <a:pt x="36500" y="1098"/>
                  </a:cubicBezTo>
                  <a:cubicBezTo>
                    <a:pt x="37191" y="1098"/>
                    <a:pt x="37697" y="1266"/>
                    <a:pt x="38035" y="1553"/>
                  </a:cubicBezTo>
                  <a:cubicBezTo>
                    <a:pt x="38760" y="2211"/>
                    <a:pt x="38574" y="3476"/>
                    <a:pt x="38187" y="4387"/>
                  </a:cubicBezTo>
                  <a:cubicBezTo>
                    <a:pt x="37748" y="5432"/>
                    <a:pt x="37056" y="6411"/>
                    <a:pt x="36179" y="7170"/>
                  </a:cubicBezTo>
                  <a:lnTo>
                    <a:pt x="35640" y="7642"/>
                  </a:lnTo>
                  <a:lnTo>
                    <a:pt x="36297" y="7996"/>
                  </a:lnTo>
                  <a:cubicBezTo>
                    <a:pt x="37225" y="8468"/>
                    <a:pt x="37782" y="9531"/>
                    <a:pt x="37681" y="10560"/>
                  </a:cubicBezTo>
                  <a:cubicBezTo>
                    <a:pt x="37579" y="11589"/>
                    <a:pt x="36820" y="12550"/>
                    <a:pt x="35825" y="12837"/>
                  </a:cubicBezTo>
                  <a:lnTo>
                    <a:pt x="34594" y="13208"/>
                  </a:lnTo>
                  <a:lnTo>
                    <a:pt x="35741" y="13781"/>
                  </a:lnTo>
                  <a:cubicBezTo>
                    <a:pt x="37175" y="14473"/>
                    <a:pt x="38305" y="15839"/>
                    <a:pt x="38693" y="17374"/>
                  </a:cubicBezTo>
                  <a:cubicBezTo>
                    <a:pt x="38794" y="17779"/>
                    <a:pt x="38878" y="18386"/>
                    <a:pt x="38608" y="18757"/>
                  </a:cubicBezTo>
                  <a:cubicBezTo>
                    <a:pt x="38546" y="18845"/>
                    <a:pt x="38418" y="18881"/>
                    <a:pt x="38249" y="18881"/>
                  </a:cubicBezTo>
                  <a:cubicBezTo>
                    <a:pt x="37643" y="18881"/>
                    <a:pt x="36512" y="18415"/>
                    <a:pt x="36011" y="18217"/>
                  </a:cubicBezTo>
                  <a:cubicBezTo>
                    <a:pt x="35724" y="18082"/>
                    <a:pt x="35454" y="17981"/>
                    <a:pt x="35252" y="17913"/>
                  </a:cubicBezTo>
                  <a:cubicBezTo>
                    <a:pt x="33396" y="17323"/>
                    <a:pt x="31659" y="16362"/>
                    <a:pt x="30226" y="15114"/>
                  </a:cubicBezTo>
                  <a:lnTo>
                    <a:pt x="29753" y="14709"/>
                  </a:lnTo>
                  <a:lnTo>
                    <a:pt x="29433" y="15265"/>
                  </a:lnTo>
                  <a:cubicBezTo>
                    <a:pt x="28674" y="16598"/>
                    <a:pt x="27527" y="17694"/>
                    <a:pt x="26110" y="18453"/>
                  </a:cubicBezTo>
                  <a:cubicBezTo>
                    <a:pt x="26582" y="17138"/>
                    <a:pt x="26768" y="15771"/>
                    <a:pt x="26953" y="14439"/>
                  </a:cubicBezTo>
                  <a:cubicBezTo>
                    <a:pt x="27476" y="10577"/>
                    <a:pt x="27814" y="6866"/>
                    <a:pt x="26481" y="3695"/>
                  </a:cubicBezTo>
                  <a:lnTo>
                    <a:pt x="26481" y="3695"/>
                  </a:lnTo>
                  <a:cubicBezTo>
                    <a:pt x="27392" y="4319"/>
                    <a:pt x="28168" y="5095"/>
                    <a:pt x="28792" y="6023"/>
                  </a:cubicBezTo>
                  <a:lnTo>
                    <a:pt x="28977" y="6326"/>
                  </a:lnTo>
                  <a:cubicBezTo>
                    <a:pt x="29635" y="8384"/>
                    <a:pt x="29720" y="10408"/>
                    <a:pt x="29230" y="12601"/>
                  </a:cubicBezTo>
                  <a:cubicBezTo>
                    <a:pt x="29214" y="12752"/>
                    <a:pt x="29298" y="12887"/>
                    <a:pt x="29416" y="12904"/>
                  </a:cubicBezTo>
                  <a:lnTo>
                    <a:pt x="29483" y="12904"/>
                  </a:lnTo>
                  <a:cubicBezTo>
                    <a:pt x="29601" y="12904"/>
                    <a:pt x="29720" y="12820"/>
                    <a:pt x="29736" y="12719"/>
                  </a:cubicBezTo>
                  <a:cubicBezTo>
                    <a:pt x="29854" y="12162"/>
                    <a:pt x="29939" y="11622"/>
                    <a:pt x="29989" y="11083"/>
                  </a:cubicBezTo>
                  <a:cubicBezTo>
                    <a:pt x="30076" y="11073"/>
                    <a:pt x="30163" y="11069"/>
                    <a:pt x="30250" y="11069"/>
                  </a:cubicBezTo>
                  <a:cubicBezTo>
                    <a:pt x="31280" y="11069"/>
                    <a:pt x="32306" y="11701"/>
                    <a:pt x="32772" y="12634"/>
                  </a:cubicBezTo>
                  <a:cubicBezTo>
                    <a:pt x="32874" y="12837"/>
                    <a:pt x="32924" y="13005"/>
                    <a:pt x="32907" y="13157"/>
                  </a:cubicBezTo>
                  <a:cubicBezTo>
                    <a:pt x="32874" y="13309"/>
                    <a:pt x="32789" y="13427"/>
                    <a:pt x="32688" y="13444"/>
                  </a:cubicBezTo>
                  <a:cubicBezTo>
                    <a:pt x="32553" y="13494"/>
                    <a:pt x="32486" y="13613"/>
                    <a:pt x="32519" y="13764"/>
                  </a:cubicBezTo>
                  <a:cubicBezTo>
                    <a:pt x="32570" y="13866"/>
                    <a:pt x="32654" y="13950"/>
                    <a:pt x="32772" y="13950"/>
                  </a:cubicBezTo>
                  <a:lnTo>
                    <a:pt x="32840" y="13950"/>
                  </a:lnTo>
                  <a:cubicBezTo>
                    <a:pt x="33160" y="13866"/>
                    <a:pt x="33380" y="13579"/>
                    <a:pt x="33413" y="13208"/>
                  </a:cubicBezTo>
                  <a:cubicBezTo>
                    <a:pt x="33447" y="12904"/>
                    <a:pt x="33329" y="12601"/>
                    <a:pt x="33211" y="12415"/>
                  </a:cubicBezTo>
                  <a:cubicBezTo>
                    <a:pt x="32688" y="11306"/>
                    <a:pt x="31481" y="10584"/>
                    <a:pt x="30275" y="10584"/>
                  </a:cubicBezTo>
                  <a:cubicBezTo>
                    <a:pt x="30196" y="10584"/>
                    <a:pt x="30118" y="10587"/>
                    <a:pt x="30040" y="10593"/>
                  </a:cubicBezTo>
                  <a:cubicBezTo>
                    <a:pt x="30057" y="10121"/>
                    <a:pt x="30057" y="9649"/>
                    <a:pt x="30040" y="9193"/>
                  </a:cubicBezTo>
                  <a:cubicBezTo>
                    <a:pt x="30681" y="7878"/>
                    <a:pt x="31760" y="6798"/>
                    <a:pt x="33042" y="6158"/>
                  </a:cubicBezTo>
                  <a:cubicBezTo>
                    <a:pt x="33177" y="6090"/>
                    <a:pt x="33211" y="5938"/>
                    <a:pt x="33160" y="5820"/>
                  </a:cubicBezTo>
                  <a:cubicBezTo>
                    <a:pt x="33113" y="5725"/>
                    <a:pt x="33022" y="5680"/>
                    <a:pt x="32932" y="5680"/>
                  </a:cubicBezTo>
                  <a:cubicBezTo>
                    <a:pt x="32895" y="5680"/>
                    <a:pt x="32857" y="5687"/>
                    <a:pt x="32823" y="5702"/>
                  </a:cubicBezTo>
                  <a:cubicBezTo>
                    <a:pt x="31659" y="6326"/>
                    <a:pt x="30647" y="7220"/>
                    <a:pt x="29956" y="8350"/>
                  </a:cubicBezTo>
                  <a:cubicBezTo>
                    <a:pt x="29871" y="7675"/>
                    <a:pt x="29720" y="7018"/>
                    <a:pt x="29500" y="6343"/>
                  </a:cubicBezTo>
                  <a:lnTo>
                    <a:pt x="29669" y="6023"/>
                  </a:lnTo>
                  <a:cubicBezTo>
                    <a:pt x="30967" y="3576"/>
                    <a:pt x="33711" y="1096"/>
                    <a:pt x="36393" y="1096"/>
                  </a:cubicBezTo>
                  <a:close/>
                  <a:moveTo>
                    <a:pt x="22939" y="2211"/>
                  </a:moveTo>
                  <a:lnTo>
                    <a:pt x="22939" y="2211"/>
                  </a:lnTo>
                  <a:cubicBezTo>
                    <a:pt x="23901" y="2379"/>
                    <a:pt x="24828" y="2717"/>
                    <a:pt x="25688" y="3189"/>
                  </a:cubicBezTo>
                  <a:cubicBezTo>
                    <a:pt x="27325" y="6360"/>
                    <a:pt x="27004" y="10290"/>
                    <a:pt x="26447" y="14355"/>
                  </a:cubicBezTo>
                  <a:cubicBezTo>
                    <a:pt x="26262" y="15839"/>
                    <a:pt x="26026" y="17374"/>
                    <a:pt x="25435" y="18757"/>
                  </a:cubicBezTo>
                  <a:cubicBezTo>
                    <a:pt x="24660" y="19094"/>
                    <a:pt x="23833" y="19347"/>
                    <a:pt x="22990" y="19482"/>
                  </a:cubicBezTo>
                  <a:cubicBezTo>
                    <a:pt x="22248" y="19583"/>
                    <a:pt x="21624" y="19668"/>
                    <a:pt x="21033" y="19718"/>
                  </a:cubicBezTo>
                  <a:cubicBezTo>
                    <a:pt x="21877" y="17323"/>
                    <a:pt x="22804" y="14355"/>
                    <a:pt x="23260" y="11285"/>
                  </a:cubicBezTo>
                  <a:cubicBezTo>
                    <a:pt x="23749" y="7996"/>
                    <a:pt x="23648" y="4926"/>
                    <a:pt x="22939" y="2211"/>
                  </a:cubicBezTo>
                  <a:close/>
                  <a:moveTo>
                    <a:pt x="21364" y="2096"/>
                  </a:moveTo>
                  <a:cubicBezTo>
                    <a:pt x="21699" y="2096"/>
                    <a:pt x="22037" y="2119"/>
                    <a:pt x="22383" y="2143"/>
                  </a:cubicBezTo>
                  <a:cubicBezTo>
                    <a:pt x="23108" y="4876"/>
                    <a:pt x="23226" y="7912"/>
                    <a:pt x="22737" y="11217"/>
                  </a:cubicBezTo>
                  <a:cubicBezTo>
                    <a:pt x="22265" y="14321"/>
                    <a:pt x="21320" y="17323"/>
                    <a:pt x="20460" y="19735"/>
                  </a:cubicBezTo>
                  <a:cubicBezTo>
                    <a:pt x="19111" y="19735"/>
                    <a:pt x="17997" y="19431"/>
                    <a:pt x="16496" y="18639"/>
                  </a:cubicBezTo>
                  <a:cubicBezTo>
                    <a:pt x="16311" y="18538"/>
                    <a:pt x="15838" y="18217"/>
                    <a:pt x="15383" y="17863"/>
                  </a:cubicBezTo>
                  <a:cubicBezTo>
                    <a:pt x="18250" y="13326"/>
                    <a:pt x="19465" y="7760"/>
                    <a:pt x="18756" y="2447"/>
                  </a:cubicBezTo>
                  <a:lnTo>
                    <a:pt x="18773" y="2447"/>
                  </a:lnTo>
                  <a:cubicBezTo>
                    <a:pt x="19600" y="2261"/>
                    <a:pt x="20291" y="2126"/>
                    <a:pt x="20949" y="2110"/>
                  </a:cubicBezTo>
                  <a:cubicBezTo>
                    <a:pt x="21087" y="2100"/>
                    <a:pt x="21226" y="2096"/>
                    <a:pt x="21364" y="2096"/>
                  </a:cubicBezTo>
                  <a:close/>
                  <a:moveTo>
                    <a:pt x="18250" y="2565"/>
                  </a:moveTo>
                  <a:lnTo>
                    <a:pt x="18250" y="2565"/>
                  </a:lnTo>
                  <a:cubicBezTo>
                    <a:pt x="18925" y="7709"/>
                    <a:pt x="17744" y="13107"/>
                    <a:pt x="14961" y="17526"/>
                  </a:cubicBezTo>
                  <a:cubicBezTo>
                    <a:pt x="14894" y="17475"/>
                    <a:pt x="14843" y="17441"/>
                    <a:pt x="14793" y="17391"/>
                  </a:cubicBezTo>
                  <a:cubicBezTo>
                    <a:pt x="13730" y="16143"/>
                    <a:pt x="13157" y="14456"/>
                    <a:pt x="13325" y="12837"/>
                  </a:cubicBezTo>
                  <a:cubicBezTo>
                    <a:pt x="13359" y="12685"/>
                    <a:pt x="13241" y="12567"/>
                    <a:pt x="13106" y="12567"/>
                  </a:cubicBezTo>
                  <a:cubicBezTo>
                    <a:pt x="12954" y="12567"/>
                    <a:pt x="12819" y="12651"/>
                    <a:pt x="12819" y="12803"/>
                  </a:cubicBezTo>
                  <a:cubicBezTo>
                    <a:pt x="12802" y="12988"/>
                    <a:pt x="12802" y="13174"/>
                    <a:pt x="12802" y="13360"/>
                  </a:cubicBezTo>
                  <a:cubicBezTo>
                    <a:pt x="10947" y="12719"/>
                    <a:pt x="9446" y="11150"/>
                    <a:pt x="8906" y="9261"/>
                  </a:cubicBezTo>
                  <a:cubicBezTo>
                    <a:pt x="8866" y="9153"/>
                    <a:pt x="8771" y="9077"/>
                    <a:pt x="8666" y="9077"/>
                  </a:cubicBezTo>
                  <a:cubicBezTo>
                    <a:pt x="8640" y="9077"/>
                    <a:pt x="8613" y="9082"/>
                    <a:pt x="8586" y="9092"/>
                  </a:cubicBezTo>
                  <a:cubicBezTo>
                    <a:pt x="8468" y="9126"/>
                    <a:pt x="8383" y="9278"/>
                    <a:pt x="8417" y="9396"/>
                  </a:cubicBezTo>
                  <a:cubicBezTo>
                    <a:pt x="9024" y="11470"/>
                    <a:pt x="10677" y="13174"/>
                    <a:pt x="12701" y="13866"/>
                  </a:cubicBezTo>
                  <a:cubicBezTo>
                    <a:pt x="12718" y="13866"/>
                    <a:pt x="12769" y="13899"/>
                    <a:pt x="12786" y="13899"/>
                  </a:cubicBezTo>
                  <a:cubicBezTo>
                    <a:pt x="12802" y="13899"/>
                    <a:pt x="12802" y="13866"/>
                    <a:pt x="12819" y="13866"/>
                  </a:cubicBezTo>
                  <a:cubicBezTo>
                    <a:pt x="12853" y="14237"/>
                    <a:pt x="12904" y="14574"/>
                    <a:pt x="12988" y="14928"/>
                  </a:cubicBezTo>
                  <a:cubicBezTo>
                    <a:pt x="12777" y="14898"/>
                    <a:pt x="12566" y="14883"/>
                    <a:pt x="12357" y="14883"/>
                  </a:cubicBezTo>
                  <a:cubicBezTo>
                    <a:pt x="11980" y="14883"/>
                    <a:pt x="11609" y="14932"/>
                    <a:pt x="11251" y="15029"/>
                  </a:cubicBezTo>
                  <a:cubicBezTo>
                    <a:pt x="10711" y="15181"/>
                    <a:pt x="10289" y="15434"/>
                    <a:pt x="10036" y="15771"/>
                  </a:cubicBezTo>
                  <a:cubicBezTo>
                    <a:pt x="9682" y="16210"/>
                    <a:pt x="9615" y="16817"/>
                    <a:pt x="9868" y="17239"/>
                  </a:cubicBezTo>
                  <a:cubicBezTo>
                    <a:pt x="10019" y="17492"/>
                    <a:pt x="10289" y="17694"/>
                    <a:pt x="10610" y="17745"/>
                  </a:cubicBezTo>
                  <a:cubicBezTo>
                    <a:pt x="10677" y="17779"/>
                    <a:pt x="10745" y="17779"/>
                    <a:pt x="10778" y="17779"/>
                  </a:cubicBezTo>
                  <a:cubicBezTo>
                    <a:pt x="10998" y="17779"/>
                    <a:pt x="11200" y="17711"/>
                    <a:pt x="11352" y="17576"/>
                  </a:cubicBezTo>
                  <a:cubicBezTo>
                    <a:pt x="11453" y="17492"/>
                    <a:pt x="11470" y="17323"/>
                    <a:pt x="11369" y="17222"/>
                  </a:cubicBezTo>
                  <a:cubicBezTo>
                    <a:pt x="11323" y="17167"/>
                    <a:pt x="11253" y="17137"/>
                    <a:pt x="11182" y="17137"/>
                  </a:cubicBezTo>
                  <a:cubicBezTo>
                    <a:pt x="11122" y="17137"/>
                    <a:pt x="11061" y="17159"/>
                    <a:pt x="11015" y="17205"/>
                  </a:cubicBezTo>
                  <a:cubicBezTo>
                    <a:pt x="10945" y="17263"/>
                    <a:pt x="10851" y="17281"/>
                    <a:pt x="10771" y="17281"/>
                  </a:cubicBezTo>
                  <a:cubicBezTo>
                    <a:pt x="10736" y="17281"/>
                    <a:pt x="10703" y="17278"/>
                    <a:pt x="10677" y="17273"/>
                  </a:cubicBezTo>
                  <a:cubicBezTo>
                    <a:pt x="10509" y="17239"/>
                    <a:pt x="10357" y="17138"/>
                    <a:pt x="10289" y="17020"/>
                  </a:cubicBezTo>
                  <a:cubicBezTo>
                    <a:pt x="10154" y="16767"/>
                    <a:pt x="10205" y="16379"/>
                    <a:pt x="10424" y="16109"/>
                  </a:cubicBezTo>
                  <a:cubicBezTo>
                    <a:pt x="10610" y="15856"/>
                    <a:pt x="10947" y="15670"/>
                    <a:pt x="11369" y="15535"/>
                  </a:cubicBezTo>
                  <a:cubicBezTo>
                    <a:pt x="11698" y="15439"/>
                    <a:pt x="12038" y="15392"/>
                    <a:pt x="12380" y="15392"/>
                  </a:cubicBezTo>
                  <a:cubicBezTo>
                    <a:pt x="12634" y="15392"/>
                    <a:pt x="12888" y="15418"/>
                    <a:pt x="13140" y="15468"/>
                  </a:cubicBezTo>
                  <a:cubicBezTo>
                    <a:pt x="13241" y="15839"/>
                    <a:pt x="13393" y="16176"/>
                    <a:pt x="13578" y="16514"/>
                  </a:cubicBezTo>
                  <a:lnTo>
                    <a:pt x="13325" y="16885"/>
                  </a:lnTo>
                  <a:cubicBezTo>
                    <a:pt x="11925" y="18909"/>
                    <a:pt x="8940" y="22214"/>
                    <a:pt x="6983" y="22333"/>
                  </a:cubicBezTo>
                  <a:cubicBezTo>
                    <a:pt x="6959" y="22333"/>
                    <a:pt x="6935" y="22334"/>
                    <a:pt x="6912" y="22334"/>
                  </a:cubicBezTo>
                  <a:cubicBezTo>
                    <a:pt x="6459" y="22334"/>
                    <a:pt x="6123" y="22179"/>
                    <a:pt x="5803" y="21827"/>
                  </a:cubicBezTo>
                  <a:cubicBezTo>
                    <a:pt x="5465" y="21422"/>
                    <a:pt x="5465" y="20781"/>
                    <a:pt x="5533" y="20309"/>
                  </a:cubicBezTo>
                  <a:cubicBezTo>
                    <a:pt x="5634" y="19550"/>
                    <a:pt x="5904" y="18807"/>
                    <a:pt x="6326" y="18150"/>
                  </a:cubicBezTo>
                  <a:lnTo>
                    <a:pt x="6730" y="17526"/>
                  </a:lnTo>
                  <a:lnTo>
                    <a:pt x="5988" y="17374"/>
                  </a:lnTo>
                  <a:cubicBezTo>
                    <a:pt x="4605" y="17104"/>
                    <a:pt x="3425" y="15940"/>
                    <a:pt x="3121" y="14540"/>
                  </a:cubicBezTo>
                  <a:cubicBezTo>
                    <a:pt x="2834" y="13157"/>
                    <a:pt x="3442" y="11622"/>
                    <a:pt x="4588" y="10796"/>
                  </a:cubicBezTo>
                  <a:lnTo>
                    <a:pt x="5229" y="10324"/>
                  </a:lnTo>
                  <a:lnTo>
                    <a:pt x="4538" y="9936"/>
                  </a:lnTo>
                  <a:cubicBezTo>
                    <a:pt x="3711" y="9463"/>
                    <a:pt x="2767" y="8873"/>
                    <a:pt x="2075" y="8030"/>
                  </a:cubicBezTo>
                  <a:cubicBezTo>
                    <a:pt x="1401" y="7203"/>
                    <a:pt x="1063" y="6242"/>
                    <a:pt x="1181" y="5365"/>
                  </a:cubicBezTo>
                  <a:cubicBezTo>
                    <a:pt x="1232" y="5011"/>
                    <a:pt x="1418" y="4572"/>
                    <a:pt x="1755" y="4420"/>
                  </a:cubicBezTo>
                  <a:cubicBezTo>
                    <a:pt x="1839" y="4387"/>
                    <a:pt x="1940" y="4387"/>
                    <a:pt x="2058" y="4387"/>
                  </a:cubicBezTo>
                  <a:cubicBezTo>
                    <a:pt x="2193" y="4387"/>
                    <a:pt x="2362" y="4403"/>
                    <a:pt x="2514" y="4420"/>
                  </a:cubicBezTo>
                  <a:cubicBezTo>
                    <a:pt x="4420" y="4741"/>
                    <a:pt x="5971" y="5601"/>
                    <a:pt x="7422" y="6444"/>
                  </a:cubicBezTo>
                  <a:cubicBezTo>
                    <a:pt x="7540" y="6512"/>
                    <a:pt x="7827" y="6664"/>
                    <a:pt x="8248" y="6900"/>
                  </a:cubicBezTo>
                  <a:cubicBezTo>
                    <a:pt x="9192" y="7371"/>
                    <a:pt x="11700" y="8684"/>
                    <a:pt x="12025" y="9024"/>
                  </a:cubicBezTo>
                  <a:lnTo>
                    <a:pt x="12025" y="9024"/>
                  </a:lnTo>
                  <a:cubicBezTo>
                    <a:pt x="12024" y="9022"/>
                    <a:pt x="12023" y="9021"/>
                    <a:pt x="12024" y="9021"/>
                  </a:cubicBezTo>
                  <a:cubicBezTo>
                    <a:pt x="12045" y="9021"/>
                    <a:pt x="12651" y="9430"/>
                    <a:pt x="12651" y="9430"/>
                  </a:cubicBezTo>
                  <a:cubicBezTo>
                    <a:pt x="13292" y="6023"/>
                    <a:pt x="15990" y="3324"/>
                    <a:pt x="18250" y="2565"/>
                  </a:cubicBezTo>
                  <a:close/>
                  <a:moveTo>
                    <a:pt x="36388" y="0"/>
                  </a:moveTo>
                  <a:cubicBezTo>
                    <a:pt x="33389" y="0"/>
                    <a:pt x="30648" y="2371"/>
                    <a:pt x="29129" y="4791"/>
                  </a:cubicBezTo>
                  <a:cubicBezTo>
                    <a:pt x="27293" y="2444"/>
                    <a:pt x="24367" y="1034"/>
                    <a:pt x="21384" y="1034"/>
                  </a:cubicBezTo>
                  <a:cubicBezTo>
                    <a:pt x="21217" y="1034"/>
                    <a:pt x="21049" y="1038"/>
                    <a:pt x="20881" y="1047"/>
                  </a:cubicBezTo>
                  <a:cubicBezTo>
                    <a:pt x="20156" y="1098"/>
                    <a:pt x="19431" y="1216"/>
                    <a:pt x="18520" y="1435"/>
                  </a:cubicBezTo>
                  <a:cubicBezTo>
                    <a:pt x="15990" y="2042"/>
                    <a:pt x="13123" y="4252"/>
                    <a:pt x="12128" y="7861"/>
                  </a:cubicBezTo>
                  <a:cubicBezTo>
                    <a:pt x="11521" y="7490"/>
                    <a:pt x="10458" y="6917"/>
                    <a:pt x="8721" y="5989"/>
                  </a:cubicBezTo>
                  <a:cubicBezTo>
                    <a:pt x="8333" y="5770"/>
                    <a:pt x="8046" y="5635"/>
                    <a:pt x="7928" y="5584"/>
                  </a:cubicBezTo>
                  <a:cubicBezTo>
                    <a:pt x="6410" y="4707"/>
                    <a:pt x="4757" y="3796"/>
                    <a:pt x="2683" y="3442"/>
                  </a:cubicBezTo>
                  <a:cubicBezTo>
                    <a:pt x="2464" y="3407"/>
                    <a:pt x="2240" y="3377"/>
                    <a:pt x="2017" y="3377"/>
                  </a:cubicBezTo>
                  <a:cubicBezTo>
                    <a:pt x="1810" y="3377"/>
                    <a:pt x="1604" y="3403"/>
                    <a:pt x="1401" y="3476"/>
                  </a:cubicBezTo>
                  <a:cubicBezTo>
                    <a:pt x="760" y="3729"/>
                    <a:pt x="304" y="4387"/>
                    <a:pt x="169" y="5230"/>
                  </a:cubicBezTo>
                  <a:cubicBezTo>
                    <a:pt x="1" y="6394"/>
                    <a:pt x="422" y="7625"/>
                    <a:pt x="1299" y="8687"/>
                  </a:cubicBezTo>
                  <a:cubicBezTo>
                    <a:pt x="1907" y="9446"/>
                    <a:pt x="2683" y="9986"/>
                    <a:pt x="3425" y="10458"/>
                  </a:cubicBezTo>
                  <a:cubicBezTo>
                    <a:pt x="2328" y="11555"/>
                    <a:pt x="1805" y="13241"/>
                    <a:pt x="2143" y="14759"/>
                  </a:cubicBezTo>
                  <a:cubicBezTo>
                    <a:pt x="2480" y="16311"/>
                    <a:pt x="3661" y="17644"/>
                    <a:pt x="5145" y="18166"/>
                  </a:cubicBezTo>
                  <a:cubicBezTo>
                    <a:pt x="4858" y="18791"/>
                    <a:pt x="4639" y="19465"/>
                    <a:pt x="4538" y="20140"/>
                  </a:cubicBezTo>
                  <a:cubicBezTo>
                    <a:pt x="4386" y="21118"/>
                    <a:pt x="4588" y="21928"/>
                    <a:pt x="5044" y="22467"/>
                  </a:cubicBezTo>
                  <a:cubicBezTo>
                    <a:pt x="5533" y="23041"/>
                    <a:pt x="6191" y="23345"/>
                    <a:pt x="6899" y="23345"/>
                  </a:cubicBezTo>
                  <a:lnTo>
                    <a:pt x="7068" y="23345"/>
                  </a:lnTo>
                  <a:cubicBezTo>
                    <a:pt x="9699" y="23193"/>
                    <a:pt x="12802" y="19297"/>
                    <a:pt x="13831" y="17897"/>
                  </a:cubicBezTo>
                  <a:cubicBezTo>
                    <a:pt x="14540" y="18487"/>
                    <a:pt x="15636" y="19313"/>
                    <a:pt x="16058" y="19516"/>
                  </a:cubicBezTo>
                  <a:cubicBezTo>
                    <a:pt x="17744" y="20408"/>
                    <a:pt x="19017" y="20739"/>
                    <a:pt x="20478" y="20739"/>
                  </a:cubicBezTo>
                  <a:cubicBezTo>
                    <a:pt x="21281" y="20739"/>
                    <a:pt x="22141" y="20639"/>
                    <a:pt x="23158" y="20477"/>
                  </a:cubicBezTo>
                  <a:cubicBezTo>
                    <a:pt x="26026" y="20022"/>
                    <a:pt x="28539" y="18470"/>
                    <a:pt x="30006" y="16261"/>
                  </a:cubicBezTo>
                  <a:cubicBezTo>
                    <a:pt x="31457" y="17407"/>
                    <a:pt x="33143" y="18301"/>
                    <a:pt x="34948" y="18875"/>
                  </a:cubicBezTo>
                  <a:cubicBezTo>
                    <a:pt x="35117" y="18925"/>
                    <a:pt x="35336" y="19010"/>
                    <a:pt x="35623" y="19128"/>
                  </a:cubicBezTo>
                  <a:cubicBezTo>
                    <a:pt x="36426" y="19456"/>
                    <a:pt x="37422" y="19856"/>
                    <a:pt x="38240" y="19856"/>
                  </a:cubicBezTo>
                  <a:cubicBezTo>
                    <a:pt x="38727" y="19856"/>
                    <a:pt x="39151" y="19714"/>
                    <a:pt x="39435" y="19330"/>
                  </a:cubicBezTo>
                  <a:cubicBezTo>
                    <a:pt x="39839" y="18807"/>
                    <a:pt x="39924" y="17998"/>
                    <a:pt x="39671" y="17053"/>
                  </a:cubicBezTo>
                  <a:cubicBezTo>
                    <a:pt x="39266" y="15552"/>
                    <a:pt x="38288" y="14203"/>
                    <a:pt x="37023" y="13326"/>
                  </a:cubicBezTo>
                  <a:cubicBezTo>
                    <a:pt x="37934" y="12719"/>
                    <a:pt x="38574" y="11707"/>
                    <a:pt x="38676" y="10610"/>
                  </a:cubicBezTo>
                  <a:cubicBezTo>
                    <a:pt x="38777" y="9396"/>
                    <a:pt x="38254" y="8181"/>
                    <a:pt x="37309" y="7406"/>
                  </a:cubicBezTo>
                  <a:cubicBezTo>
                    <a:pt x="38068" y="6613"/>
                    <a:pt x="38676" y="5719"/>
                    <a:pt x="39097" y="4707"/>
                  </a:cubicBezTo>
                  <a:cubicBezTo>
                    <a:pt x="39620" y="3442"/>
                    <a:pt x="39806" y="1755"/>
                    <a:pt x="38693" y="743"/>
                  </a:cubicBezTo>
                  <a:cubicBezTo>
                    <a:pt x="38170" y="254"/>
                    <a:pt x="37428" y="18"/>
                    <a:pt x="36483" y="1"/>
                  </a:cubicBezTo>
                  <a:cubicBezTo>
                    <a:pt x="36451" y="1"/>
                    <a:pt x="36420" y="0"/>
                    <a:pt x="363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 rot="-965529">
              <a:off x="3231286" y="4397321"/>
              <a:ext cx="225479" cy="628539"/>
            </a:xfrm>
            <a:custGeom>
              <a:avLst/>
              <a:gdLst/>
              <a:ahLst/>
              <a:cxnLst/>
              <a:rect l="l" t="t" r="r" b="b"/>
              <a:pathLst>
                <a:path w="6275" h="17492" extrusionOk="0">
                  <a:moveTo>
                    <a:pt x="1923" y="1"/>
                  </a:moveTo>
                  <a:cubicBezTo>
                    <a:pt x="2615" y="2716"/>
                    <a:pt x="2716" y="5786"/>
                    <a:pt x="2227" y="9075"/>
                  </a:cubicBezTo>
                  <a:cubicBezTo>
                    <a:pt x="1771" y="12128"/>
                    <a:pt x="844" y="15096"/>
                    <a:pt x="0" y="17491"/>
                  </a:cubicBezTo>
                  <a:cubicBezTo>
                    <a:pt x="591" y="17441"/>
                    <a:pt x="1215" y="17373"/>
                    <a:pt x="1957" y="17255"/>
                  </a:cubicBezTo>
                  <a:cubicBezTo>
                    <a:pt x="2800" y="17120"/>
                    <a:pt x="3627" y="16867"/>
                    <a:pt x="4386" y="16530"/>
                  </a:cubicBezTo>
                  <a:cubicBezTo>
                    <a:pt x="4993" y="15147"/>
                    <a:pt x="5195" y="13612"/>
                    <a:pt x="5398" y="12128"/>
                  </a:cubicBezTo>
                  <a:cubicBezTo>
                    <a:pt x="5937" y="8080"/>
                    <a:pt x="6275" y="4167"/>
                    <a:pt x="4639" y="979"/>
                  </a:cubicBezTo>
                  <a:cubicBezTo>
                    <a:pt x="3795" y="507"/>
                    <a:pt x="2868" y="169"/>
                    <a:pt x="19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 rot="-965529">
              <a:off x="3033935" y="4441118"/>
              <a:ext cx="283044" cy="633893"/>
            </a:xfrm>
            <a:custGeom>
              <a:avLst/>
              <a:gdLst/>
              <a:ahLst/>
              <a:cxnLst/>
              <a:rect l="l" t="t" r="r" b="b"/>
              <a:pathLst>
                <a:path w="7877" h="17641" extrusionOk="0">
                  <a:moveTo>
                    <a:pt x="5981" y="1"/>
                  </a:moveTo>
                  <a:cubicBezTo>
                    <a:pt x="5843" y="1"/>
                    <a:pt x="5704" y="5"/>
                    <a:pt x="5566" y="15"/>
                  </a:cubicBezTo>
                  <a:cubicBezTo>
                    <a:pt x="4908" y="31"/>
                    <a:pt x="4217" y="149"/>
                    <a:pt x="3390" y="352"/>
                  </a:cubicBezTo>
                  <a:lnTo>
                    <a:pt x="3373" y="352"/>
                  </a:lnTo>
                  <a:cubicBezTo>
                    <a:pt x="4082" y="5665"/>
                    <a:pt x="2867" y="11231"/>
                    <a:pt x="0" y="15751"/>
                  </a:cubicBezTo>
                  <a:cubicBezTo>
                    <a:pt x="456" y="16088"/>
                    <a:pt x="928" y="16443"/>
                    <a:pt x="1130" y="16544"/>
                  </a:cubicBezTo>
                  <a:cubicBezTo>
                    <a:pt x="2648" y="17320"/>
                    <a:pt x="3745" y="17640"/>
                    <a:pt x="5094" y="17640"/>
                  </a:cubicBezTo>
                  <a:cubicBezTo>
                    <a:pt x="5954" y="15228"/>
                    <a:pt x="6899" y="12226"/>
                    <a:pt x="7371" y="9122"/>
                  </a:cubicBezTo>
                  <a:cubicBezTo>
                    <a:pt x="7877" y="5817"/>
                    <a:pt x="7742" y="2747"/>
                    <a:pt x="7000" y="48"/>
                  </a:cubicBezTo>
                  <a:cubicBezTo>
                    <a:pt x="6654" y="24"/>
                    <a:pt x="6316" y="1"/>
                    <a:pt x="59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1812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tiff"/><Relationship Id="rId4" Type="http://schemas.openxmlformats.org/officeDocument/2006/relationships/audio" Target="../media/audio2.wav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tiff"/><Relationship Id="rId4" Type="http://schemas.openxmlformats.org/officeDocument/2006/relationships/audio" Target="../media/audio2.wav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tiff"/><Relationship Id="rId4" Type="http://schemas.openxmlformats.org/officeDocument/2006/relationships/audio" Target="../media/audio2.wav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 1</a:t>
            </a:r>
            <a:endParaRPr lang="en-US" sz="20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2848A9-4E4E-4EA2-90AA-04C5E25D81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12950" y="2448993"/>
            <a:ext cx="5118100" cy="269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44BE74-0502-4B79-B83E-3290766927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6426" y="1581150"/>
            <a:ext cx="6648039" cy="3356291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16623" y="228600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716686" y="114300"/>
            <a:ext cx="72081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>
                <a:latin typeface="Arial" pitchFamily="34" charset="0"/>
                <a:cs typeface="Arial" pitchFamily="34" charset="0"/>
              </a:rPr>
              <a:t>a) Bạn nào cao nhất?</a:t>
            </a:r>
          </a:p>
        </p:txBody>
      </p:sp>
      <p:sp>
        <p:nvSpPr>
          <p:cNvPr id="17" name="Title 4"/>
          <p:cNvSpPr txBox="1">
            <a:spLocks/>
          </p:cNvSpPr>
          <p:nvPr/>
        </p:nvSpPr>
        <p:spPr>
          <a:xfrm>
            <a:off x="714828" y="586014"/>
            <a:ext cx="72081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>
                <a:latin typeface="Arial" pitchFamily="34" charset="0"/>
                <a:cs typeface="Arial" pitchFamily="34" charset="0"/>
              </a:rPr>
              <a:t>b) Bạn nào thấp nhất?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CFA67D5-D028-49AC-A937-4E0307E441C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464972"/>
            <a:ext cx="494586" cy="514335"/>
          </a:xfrm>
          <a:prstGeom prst="rect">
            <a:avLst/>
          </a:prstGeom>
          <a:noFill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F12C7CE-4C89-4549-8F9F-AA02059C72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090430"/>
            <a:ext cx="494586" cy="5143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034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2CE1A1-702F-428A-9AAF-23C38CBFE7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297378"/>
            <a:ext cx="5160661" cy="342501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10743" y="361975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967943" y="200050"/>
            <a:ext cx="72081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>
                <a:latin typeface="Arial" pitchFamily="34" charset="0"/>
                <a:cs typeface="Arial" pitchFamily="34" charset="0"/>
              </a:rPr>
              <a:t>a) Ngựa hay hươu cao cổ cao hơn?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B81CB6B-7647-4D6A-871C-42C7F2AA3B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752716"/>
            <a:ext cx="494586" cy="5143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0554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AE93F05-2F6C-466F-ADAC-92826562A9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214606"/>
            <a:ext cx="5319497" cy="341454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33400" y="371475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1066800" y="209550"/>
            <a:ext cx="72081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>
                <a:latin typeface="Arial" pitchFamily="34" charset="0"/>
                <a:cs typeface="Arial" pitchFamily="34" charset="0"/>
              </a:rPr>
              <a:t>b) Thước hay bút chì dài hơn?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B81CB6B-7647-4D6A-871C-42C7F2AA3B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671726"/>
            <a:ext cx="494586" cy="5143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99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81000" y="135220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881062" y="-6645"/>
            <a:ext cx="72081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>
                <a:latin typeface="Arial" pitchFamily="34" charset="0"/>
                <a:cs typeface="Arial" pitchFamily="34" charset="0"/>
              </a:rPr>
              <a:t>Đo độ dài mỗi vật</a:t>
            </a:r>
          </a:p>
        </p:txBody>
      </p:sp>
      <p:sp>
        <p:nvSpPr>
          <p:cNvPr id="13" name="Rounded Rectangle 26">
            <a:extLst>
              <a:ext uri="{FF2B5EF4-FFF2-40B4-BE49-F238E27FC236}">
                <a16:creationId xmlns:a16="http://schemas.microsoft.com/office/drawing/2014/main" id="{8E2B8AB4-E224-4EE1-997D-8235A8A97664}"/>
              </a:ext>
            </a:extLst>
          </p:cNvPr>
          <p:cNvSpPr/>
          <p:nvPr/>
        </p:nvSpPr>
        <p:spPr>
          <a:xfrm>
            <a:off x="4338606" y="4310892"/>
            <a:ext cx="685800" cy="66357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0" name="Title 4">
            <a:extLst>
              <a:ext uri="{FF2B5EF4-FFF2-40B4-BE49-F238E27FC236}">
                <a16:creationId xmlns:a16="http://schemas.microsoft.com/office/drawing/2014/main" id="{B663836E-E0A6-4A22-8CAC-59A79A7240FE}"/>
              </a:ext>
            </a:extLst>
          </p:cNvPr>
          <p:cNvSpPr txBox="1">
            <a:spLocks/>
          </p:cNvSpPr>
          <p:nvPr/>
        </p:nvSpPr>
        <p:spPr>
          <a:xfrm>
            <a:off x="5016232" y="4305300"/>
            <a:ext cx="77188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000" dirty="0">
                <a:latin typeface="Arial" pitchFamily="34" charset="0"/>
                <a:cs typeface="Arial" pitchFamily="34" charset="0"/>
              </a:rPr>
              <a:t>cm</a:t>
            </a:r>
          </a:p>
        </p:txBody>
      </p:sp>
      <p:pic>
        <p:nvPicPr>
          <p:cNvPr id="23" name="Picture 3">
            <a:extLst>
              <a:ext uri="{FF2B5EF4-FFF2-40B4-BE49-F238E27FC236}">
                <a16:creationId xmlns:a16="http://schemas.microsoft.com/office/drawing/2014/main" id="{10531BE9-5BE1-477A-8123-F88BC61E53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44"/>
          <a:stretch/>
        </p:blipFill>
        <p:spPr bwMode="auto">
          <a:xfrm>
            <a:off x="805586" y="-94239"/>
            <a:ext cx="771887" cy="434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1">
            <a:extLst>
              <a:ext uri="{FF2B5EF4-FFF2-40B4-BE49-F238E27FC236}">
                <a16:creationId xmlns:a16="http://schemas.microsoft.com/office/drawing/2014/main" id="{B7D72784-B151-4048-BB55-3E42B46F8DD9}"/>
              </a:ext>
            </a:extLst>
          </p:cNvPr>
          <p:cNvSpPr/>
          <p:nvPr/>
        </p:nvSpPr>
        <p:spPr>
          <a:xfrm>
            <a:off x="823330" y="4253108"/>
            <a:ext cx="685800" cy="66357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5" name="Rounded Rectangle 10">
            <a:extLst>
              <a:ext uri="{FF2B5EF4-FFF2-40B4-BE49-F238E27FC236}">
                <a16:creationId xmlns:a16="http://schemas.microsoft.com/office/drawing/2014/main" id="{14A6F219-BBF2-4E03-AFE7-3741E1C1C07C}"/>
              </a:ext>
            </a:extLst>
          </p:cNvPr>
          <p:cNvSpPr/>
          <p:nvPr/>
        </p:nvSpPr>
        <p:spPr>
          <a:xfrm>
            <a:off x="819243" y="4253107"/>
            <a:ext cx="685800" cy="663575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26" name="Rounded Rectangle 17">
            <a:extLst>
              <a:ext uri="{FF2B5EF4-FFF2-40B4-BE49-F238E27FC236}">
                <a16:creationId xmlns:a16="http://schemas.microsoft.com/office/drawing/2014/main" id="{39E2C4AE-C554-49FC-99E7-2A2068EC0564}"/>
              </a:ext>
            </a:extLst>
          </p:cNvPr>
          <p:cNvSpPr/>
          <p:nvPr/>
        </p:nvSpPr>
        <p:spPr>
          <a:xfrm>
            <a:off x="4334519" y="4298663"/>
            <a:ext cx="685800" cy="663575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12</a:t>
            </a:r>
          </a:p>
        </p:txBody>
      </p:sp>
      <p:pic>
        <p:nvPicPr>
          <p:cNvPr id="27" name="Picture 3">
            <a:extLst>
              <a:ext uri="{FF2B5EF4-FFF2-40B4-BE49-F238E27FC236}">
                <a16:creationId xmlns:a16="http://schemas.microsoft.com/office/drawing/2014/main" id="{17BC715B-5CAB-42FE-9912-0BA23B94A6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0" t="146" r="62834" b="-146"/>
          <a:stretch/>
        </p:blipFill>
        <p:spPr bwMode="auto">
          <a:xfrm>
            <a:off x="2514600" y="-94239"/>
            <a:ext cx="771887" cy="434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D326EDD-52DA-4768-B903-2F89635206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78" b="97822" l="9910" r="89640">
                        <a14:foregroundMark x1="54505" y1="3960" x2="54505" y2="3960"/>
                        <a14:foregroundMark x1="39640" y1="45248" x2="39640" y2="45248"/>
                        <a14:foregroundMark x1="39640" y1="45050" x2="37838" y2="55050"/>
                        <a14:foregroundMark x1="14865" y1="49901" x2="13964" y2="54455"/>
                        <a14:foregroundMark x1="29730" y1="52079" x2="33784" y2="57723"/>
                        <a14:foregroundMark x1="56306" y1="48812" x2="48649" y2="58119"/>
                        <a14:foregroundMark x1="48649" y1="58119" x2="43694" y2="58911"/>
                        <a14:foregroundMark x1="37387" y1="90990" x2="37387" y2="90990"/>
                        <a14:foregroundMark x1="45495" y1="92376" x2="45495" y2="92376"/>
                        <a14:foregroundMark x1="43694" y1="97822" x2="43694" y2="97822"/>
                        <a14:foregroundMark x1="66667" y1="51089" x2="73423" y2="55446"/>
                        <a14:foregroundMark x1="45946" y1="2178" x2="45946" y2="21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369" y="196487"/>
            <a:ext cx="959015" cy="4158000"/>
          </a:xfrm>
          <a:prstGeom prst="rect">
            <a:avLst/>
          </a:prstGeom>
        </p:spPr>
      </p:pic>
      <p:pic>
        <p:nvPicPr>
          <p:cNvPr id="29" name="Picture 3">
            <a:extLst>
              <a:ext uri="{FF2B5EF4-FFF2-40B4-BE49-F238E27FC236}">
                <a16:creationId xmlns:a16="http://schemas.microsoft.com/office/drawing/2014/main" id="{257CD31B-8DE2-41F0-9E42-CB57C7DF02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21" t="-973" r="-2464" b="973"/>
          <a:stretch/>
        </p:blipFill>
        <p:spPr bwMode="auto">
          <a:xfrm>
            <a:off x="5710205" y="63393"/>
            <a:ext cx="1911817" cy="4311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itle 4">
            <a:extLst>
              <a:ext uri="{FF2B5EF4-FFF2-40B4-BE49-F238E27FC236}">
                <a16:creationId xmlns:a16="http://schemas.microsoft.com/office/drawing/2014/main" id="{DEA8DB8A-16FB-4819-BA53-ACE6BF3ADCC3}"/>
              </a:ext>
            </a:extLst>
          </p:cNvPr>
          <p:cNvSpPr txBox="1">
            <a:spLocks/>
          </p:cNvSpPr>
          <p:nvPr/>
        </p:nvSpPr>
        <p:spPr>
          <a:xfrm>
            <a:off x="1500956" y="4247516"/>
            <a:ext cx="77188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000" dirty="0">
                <a:latin typeface="Arial" pitchFamily="34" charset="0"/>
                <a:cs typeface="Arial" pitchFamily="34" charset="0"/>
              </a:rPr>
              <a:t>cm</a:t>
            </a:r>
          </a:p>
        </p:txBody>
      </p:sp>
      <p:sp>
        <p:nvSpPr>
          <p:cNvPr id="31" name="Rounded Rectangle 24">
            <a:extLst>
              <a:ext uri="{FF2B5EF4-FFF2-40B4-BE49-F238E27FC236}">
                <a16:creationId xmlns:a16="http://schemas.microsoft.com/office/drawing/2014/main" id="{38D4DF6E-E210-4D8F-8766-A2834B73689F}"/>
              </a:ext>
            </a:extLst>
          </p:cNvPr>
          <p:cNvSpPr/>
          <p:nvPr/>
        </p:nvSpPr>
        <p:spPr>
          <a:xfrm>
            <a:off x="2472187" y="4207418"/>
            <a:ext cx="685800" cy="66357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2" name="Title 4">
            <a:extLst>
              <a:ext uri="{FF2B5EF4-FFF2-40B4-BE49-F238E27FC236}">
                <a16:creationId xmlns:a16="http://schemas.microsoft.com/office/drawing/2014/main" id="{D37C2E0A-1795-44CF-A8AD-8953ED76967E}"/>
              </a:ext>
            </a:extLst>
          </p:cNvPr>
          <p:cNvSpPr txBox="1">
            <a:spLocks/>
          </p:cNvSpPr>
          <p:nvPr/>
        </p:nvSpPr>
        <p:spPr>
          <a:xfrm>
            <a:off x="3149813" y="4201826"/>
            <a:ext cx="77188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000" dirty="0">
                <a:latin typeface="Arial" pitchFamily="34" charset="0"/>
                <a:cs typeface="Arial" pitchFamily="34" charset="0"/>
              </a:rPr>
              <a:t>cm</a:t>
            </a:r>
          </a:p>
        </p:txBody>
      </p:sp>
      <p:sp>
        <p:nvSpPr>
          <p:cNvPr id="33" name="Rounded Rectangle 16">
            <a:extLst>
              <a:ext uri="{FF2B5EF4-FFF2-40B4-BE49-F238E27FC236}">
                <a16:creationId xmlns:a16="http://schemas.microsoft.com/office/drawing/2014/main" id="{196BA221-AE96-4B91-A869-D7F173593878}"/>
              </a:ext>
            </a:extLst>
          </p:cNvPr>
          <p:cNvSpPr/>
          <p:nvPr/>
        </p:nvSpPr>
        <p:spPr>
          <a:xfrm>
            <a:off x="2468100" y="4212375"/>
            <a:ext cx="685800" cy="663575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34" name="Rounded Rectangle 28">
            <a:extLst>
              <a:ext uri="{FF2B5EF4-FFF2-40B4-BE49-F238E27FC236}">
                <a16:creationId xmlns:a16="http://schemas.microsoft.com/office/drawing/2014/main" id="{3A3AEC45-8B48-43B7-8E22-B4789BADA7F4}"/>
              </a:ext>
            </a:extLst>
          </p:cNvPr>
          <p:cNvSpPr/>
          <p:nvPr/>
        </p:nvSpPr>
        <p:spPr>
          <a:xfrm>
            <a:off x="6215085" y="4310892"/>
            <a:ext cx="685800" cy="66357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5" name="Title 4">
            <a:extLst>
              <a:ext uri="{FF2B5EF4-FFF2-40B4-BE49-F238E27FC236}">
                <a16:creationId xmlns:a16="http://schemas.microsoft.com/office/drawing/2014/main" id="{87697393-3C6C-4593-997D-2406B4B4A506}"/>
              </a:ext>
            </a:extLst>
          </p:cNvPr>
          <p:cNvSpPr txBox="1">
            <a:spLocks/>
          </p:cNvSpPr>
          <p:nvPr/>
        </p:nvSpPr>
        <p:spPr>
          <a:xfrm>
            <a:off x="6892711" y="4305300"/>
            <a:ext cx="77188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000" dirty="0">
                <a:latin typeface="Arial" pitchFamily="34" charset="0"/>
                <a:cs typeface="Arial" pitchFamily="34" charset="0"/>
              </a:rPr>
              <a:t>cm</a:t>
            </a:r>
          </a:p>
        </p:txBody>
      </p:sp>
      <p:sp>
        <p:nvSpPr>
          <p:cNvPr id="36" name="Rounded Rectangle 18">
            <a:extLst>
              <a:ext uri="{FF2B5EF4-FFF2-40B4-BE49-F238E27FC236}">
                <a16:creationId xmlns:a16="http://schemas.microsoft.com/office/drawing/2014/main" id="{40D50F3D-E6BA-4F66-B093-1DB37546F444}"/>
              </a:ext>
            </a:extLst>
          </p:cNvPr>
          <p:cNvSpPr/>
          <p:nvPr/>
        </p:nvSpPr>
        <p:spPr>
          <a:xfrm>
            <a:off x="6206911" y="4305300"/>
            <a:ext cx="685800" cy="663575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3F9A11C6-7C2E-4C23-84D5-EA21FBC22E5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7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4" r="36567" b="89471"/>
          <a:stretch/>
        </p:blipFill>
        <p:spPr>
          <a:xfrm rot="16200000">
            <a:off x="-659387" y="1588499"/>
            <a:ext cx="4513009" cy="805024"/>
          </a:xfrm>
          <a:prstGeom prst="rect">
            <a:avLst/>
          </a:prstGeom>
          <a:noFill/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F243EBE6-DB4E-4F8F-AAEF-11AE021B8F0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7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4" r="36567" b="89471"/>
          <a:stretch/>
        </p:blipFill>
        <p:spPr>
          <a:xfrm rot="16200000">
            <a:off x="933821" y="1581524"/>
            <a:ext cx="4513009" cy="805024"/>
          </a:xfrm>
          <a:prstGeom prst="rect">
            <a:avLst/>
          </a:prstGeom>
          <a:noFill/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6EC6F25-F07B-464C-9F16-4EA75C2EBCB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7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4" r="36567" b="89471"/>
          <a:stretch/>
        </p:blipFill>
        <p:spPr>
          <a:xfrm rot="16200000">
            <a:off x="2732066" y="1759754"/>
            <a:ext cx="4513009" cy="805024"/>
          </a:xfrm>
          <a:prstGeom prst="rect">
            <a:avLst/>
          </a:prstGeom>
          <a:noFill/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B3BBE1C-6384-4358-BFE9-2F535210857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7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4" r="36567" b="89471"/>
          <a:stretch/>
        </p:blipFill>
        <p:spPr>
          <a:xfrm rot="16200000">
            <a:off x="5079155" y="1759754"/>
            <a:ext cx="4513009" cy="805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5893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33" grpId="0" animBg="1"/>
      <p:bldP spid="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09956A-8DCA-4EBB-9D2B-59C35F462E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8666" y="790797"/>
            <a:ext cx="8266667" cy="356190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66506" y="224745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5</a:t>
            </a: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710109" y="-95250"/>
            <a:ext cx="8732115" cy="1226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>
                <a:latin typeface="Arial" pitchFamily="34" charset="0"/>
                <a:cs typeface="Arial" pitchFamily="34" charset="0"/>
              </a:rPr>
              <a:t>Đồ vật nào dưới đây cho dược vào trong hộp bút?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3D2FFE2-D44C-48D1-9469-E0B4F410DE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800350"/>
            <a:ext cx="494586" cy="514335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930DDA-7987-4F51-90F7-0673255090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747" y="2543182"/>
            <a:ext cx="494586" cy="5143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373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77804" y="775885"/>
            <a:ext cx="8763000" cy="3351615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Hoàn thành vở bài tập 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bài: </a:t>
            </a:r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Luyện tập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</a:t>
            </a:r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 42</a:t>
            </a: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CB0EC4-617E-49D2-8896-922BE64A35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9045" y="1610036"/>
            <a:ext cx="5425910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205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C94D496E-CC27-304D-858C-8978CECA38A6}"/>
              </a:ext>
            </a:extLst>
          </p:cNvPr>
          <p:cNvGrpSpPr/>
          <p:nvPr/>
        </p:nvGrpSpPr>
        <p:grpSpPr>
          <a:xfrm>
            <a:off x="7322" y="2495738"/>
            <a:ext cx="9129357" cy="3496529"/>
            <a:chOff x="-4000" y="3066932"/>
            <a:chExt cx="9151999" cy="3791068"/>
          </a:xfrm>
        </p:grpSpPr>
        <p:sp>
          <p:nvSpPr>
            <p:cNvPr id="4" name="Полилиния 3">
              <a:extLst>
                <a:ext uri="{FF2B5EF4-FFF2-40B4-BE49-F238E27FC236}">
                  <a16:creationId xmlns:a16="http://schemas.microsoft.com/office/drawing/2014/main" id="{B899F813-E314-D84E-979A-18FD998B5CCB}"/>
                </a:ext>
              </a:extLst>
            </p:cNvPr>
            <p:cNvSpPr/>
            <p:nvPr/>
          </p:nvSpPr>
          <p:spPr>
            <a:xfrm>
              <a:off x="0" y="3066932"/>
              <a:ext cx="9144000" cy="1805488"/>
            </a:xfrm>
            <a:custGeom>
              <a:avLst/>
              <a:gdLst>
                <a:gd name="connsiteX0" fmla="*/ 3923860 w 5455257"/>
                <a:gd name="connsiteY0" fmla="*/ 583 h 1228896"/>
                <a:gd name="connsiteX1" fmla="*/ 5334206 w 5455257"/>
                <a:gd name="connsiteY1" fmla="*/ 217559 h 1228896"/>
                <a:gd name="connsiteX2" fmla="*/ 5455257 w 5455257"/>
                <a:gd name="connsiteY2" fmla="*/ 240164 h 1228896"/>
                <a:gd name="connsiteX3" fmla="*/ 5455257 w 5455257"/>
                <a:gd name="connsiteY3" fmla="*/ 1228896 h 1228896"/>
                <a:gd name="connsiteX4" fmla="*/ 0 w 5455257"/>
                <a:gd name="connsiteY4" fmla="*/ 1228896 h 1228896"/>
                <a:gd name="connsiteX5" fmla="*/ 0 w 5455257"/>
                <a:gd name="connsiteY5" fmla="*/ 357072 h 1228896"/>
                <a:gd name="connsiteX6" fmla="*/ 33786 w 5455257"/>
                <a:gd name="connsiteY6" fmla="*/ 341545 h 1228896"/>
                <a:gd name="connsiteX7" fmla="*/ 824199 w 5455257"/>
                <a:gd name="connsiteY7" fmla="*/ 248555 h 1228896"/>
                <a:gd name="connsiteX8" fmla="*/ 2079562 w 5455257"/>
                <a:gd name="connsiteY8" fmla="*/ 388040 h 1228896"/>
                <a:gd name="connsiteX9" fmla="*/ 3009460 w 5455257"/>
                <a:gd name="connsiteY9" fmla="*/ 279552 h 1228896"/>
                <a:gd name="connsiteX10" fmla="*/ 3923860 w 5455257"/>
                <a:gd name="connsiteY10" fmla="*/ 583 h 1228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55257" h="1228896">
                  <a:moveTo>
                    <a:pt x="3923860" y="583"/>
                  </a:moveTo>
                  <a:cubicBezTo>
                    <a:pt x="4311318" y="-9749"/>
                    <a:pt x="4871840" y="119403"/>
                    <a:pt x="5334206" y="217559"/>
                  </a:cubicBezTo>
                  <a:lnTo>
                    <a:pt x="5455257" y="240164"/>
                  </a:lnTo>
                  <a:lnTo>
                    <a:pt x="5455257" y="1228896"/>
                  </a:lnTo>
                  <a:lnTo>
                    <a:pt x="0" y="1228896"/>
                  </a:lnTo>
                  <a:lnTo>
                    <a:pt x="0" y="357072"/>
                  </a:lnTo>
                  <a:lnTo>
                    <a:pt x="33786" y="341545"/>
                  </a:lnTo>
                  <a:cubicBezTo>
                    <a:pt x="315338" y="238223"/>
                    <a:pt x="483236" y="240806"/>
                    <a:pt x="824199" y="248555"/>
                  </a:cubicBezTo>
                  <a:cubicBezTo>
                    <a:pt x="1165162" y="256304"/>
                    <a:pt x="1715352" y="382874"/>
                    <a:pt x="2079562" y="388040"/>
                  </a:cubicBezTo>
                  <a:cubicBezTo>
                    <a:pt x="2443772" y="393206"/>
                    <a:pt x="2702077" y="344128"/>
                    <a:pt x="3009460" y="279552"/>
                  </a:cubicBezTo>
                  <a:cubicBezTo>
                    <a:pt x="3316843" y="214976"/>
                    <a:pt x="3536402" y="10915"/>
                    <a:pt x="3923860" y="58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38000">
                  <a:srgbClr val="FFC000"/>
                </a:gs>
                <a:gs pos="100000">
                  <a:srgbClr val="FFFF00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sz="1795"/>
            </a:p>
          </p:txBody>
        </p:sp>
        <p:sp>
          <p:nvSpPr>
            <p:cNvPr id="5" name="Полилиния 4">
              <a:extLst>
                <a:ext uri="{FF2B5EF4-FFF2-40B4-BE49-F238E27FC236}">
                  <a16:creationId xmlns:a16="http://schemas.microsoft.com/office/drawing/2014/main" id="{DA86DAEE-7584-9C45-A2F5-490A618E51E9}"/>
                </a:ext>
              </a:extLst>
            </p:cNvPr>
            <p:cNvSpPr/>
            <p:nvPr/>
          </p:nvSpPr>
          <p:spPr>
            <a:xfrm>
              <a:off x="0" y="3696346"/>
              <a:ext cx="9147999" cy="2689260"/>
            </a:xfrm>
            <a:custGeom>
              <a:avLst/>
              <a:gdLst>
                <a:gd name="connsiteX0" fmla="*/ 6012922 w 6012922"/>
                <a:gd name="connsiteY0" fmla="*/ 0 h 2481392"/>
                <a:gd name="connsiteX1" fmla="*/ 6012922 w 6012922"/>
                <a:gd name="connsiteY1" fmla="*/ 2481392 h 2481392"/>
                <a:gd name="connsiteX2" fmla="*/ 0 w 6012922"/>
                <a:gd name="connsiteY2" fmla="*/ 2481392 h 2481392"/>
                <a:gd name="connsiteX3" fmla="*/ 0 w 6012922"/>
                <a:gd name="connsiteY3" fmla="*/ 260880 h 2481392"/>
                <a:gd name="connsiteX4" fmla="*/ 13213 w 6012922"/>
                <a:gd name="connsiteY4" fmla="*/ 260667 h 2481392"/>
                <a:gd name="connsiteX5" fmla="*/ 834623 w 6012922"/>
                <a:gd name="connsiteY5" fmla="*/ 353657 h 2481392"/>
                <a:gd name="connsiteX6" fmla="*/ 2105484 w 6012922"/>
                <a:gd name="connsiteY6" fmla="*/ 710118 h 2481392"/>
                <a:gd name="connsiteX7" fmla="*/ 3019884 w 6012922"/>
                <a:gd name="connsiteY7" fmla="*/ 927094 h 2481392"/>
                <a:gd name="connsiteX8" fmla="*/ 3996277 w 6012922"/>
                <a:gd name="connsiteY8" fmla="*/ 896098 h 2481392"/>
                <a:gd name="connsiteX9" fmla="*/ 4879681 w 6012922"/>
                <a:gd name="connsiteY9" fmla="*/ 508640 h 2481392"/>
                <a:gd name="connsiteX10" fmla="*/ 5499613 w 6012922"/>
                <a:gd name="connsiteY10" fmla="*/ 183176 h 2481392"/>
                <a:gd name="connsiteX11" fmla="*/ 6012510 w 6012922"/>
                <a:gd name="connsiteY11" fmla="*/ 102 h 2481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12922" h="2481392">
                  <a:moveTo>
                    <a:pt x="6012922" y="0"/>
                  </a:moveTo>
                  <a:lnTo>
                    <a:pt x="6012922" y="2481392"/>
                  </a:lnTo>
                  <a:lnTo>
                    <a:pt x="0" y="2481392"/>
                  </a:lnTo>
                  <a:lnTo>
                    <a:pt x="0" y="260880"/>
                  </a:lnTo>
                  <a:lnTo>
                    <a:pt x="13213" y="260667"/>
                  </a:lnTo>
                  <a:cubicBezTo>
                    <a:pt x="274101" y="255501"/>
                    <a:pt x="485911" y="278749"/>
                    <a:pt x="834623" y="353657"/>
                  </a:cubicBezTo>
                  <a:cubicBezTo>
                    <a:pt x="1183335" y="428565"/>
                    <a:pt x="1741274" y="614545"/>
                    <a:pt x="2105484" y="710118"/>
                  </a:cubicBezTo>
                  <a:cubicBezTo>
                    <a:pt x="2469694" y="805691"/>
                    <a:pt x="2704752" y="896097"/>
                    <a:pt x="3019884" y="927094"/>
                  </a:cubicBezTo>
                  <a:cubicBezTo>
                    <a:pt x="3335016" y="958091"/>
                    <a:pt x="3686311" y="965840"/>
                    <a:pt x="3996277" y="896098"/>
                  </a:cubicBezTo>
                  <a:cubicBezTo>
                    <a:pt x="4306243" y="826356"/>
                    <a:pt x="4629125" y="627460"/>
                    <a:pt x="4879681" y="508640"/>
                  </a:cubicBezTo>
                  <a:cubicBezTo>
                    <a:pt x="5130237" y="389820"/>
                    <a:pt x="5277471" y="276166"/>
                    <a:pt x="5499613" y="183176"/>
                  </a:cubicBezTo>
                  <a:cubicBezTo>
                    <a:pt x="5666220" y="113434"/>
                    <a:pt x="5824109" y="52409"/>
                    <a:pt x="6012510" y="102"/>
                  </a:cubicBez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38000">
                  <a:srgbClr val="FFC000"/>
                </a:gs>
                <a:gs pos="100000">
                  <a:srgbClr val="FFFF00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sz="1795"/>
            </a:p>
          </p:txBody>
        </p:sp>
        <p:sp>
          <p:nvSpPr>
            <p:cNvPr id="6" name="Полилиния 5">
              <a:extLst>
                <a:ext uri="{FF2B5EF4-FFF2-40B4-BE49-F238E27FC236}">
                  <a16:creationId xmlns:a16="http://schemas.microsoft.com/office/drawing/2014/main" id="{0599F478-F945-C848-A545-41C681D6046E}"/>
                </a:ext>
              </a:extLst>
            </p:cNvPr>
            <p:cNvSpPr/>
            <p:nvPr/>
          </p:nvSpPr>
          <p:spPr>
            <a:xfrm flipH="1">
              <a:off x="-4000" y="5040976"/>
              <a:ext cx="9148000" cy="1817024"/>
            </a:xfrm>
            <a:custGeom>
              <a:avLst/>
              <a:gdLst>
                <a:gd name="connsiteX0" fmla="*/ 3923860 w 5455257"/>
                <a:gd name="connsiteY0" fmla="*/ 583 h 1228896"/>
                <a:gd name="connsiteX1" fmla="*/ 5334206 w 5455257"/>
                <a:gd name="connsiteY1" fmla="*/ 217559 h 1228896"/>
                <a:gd name="connsiteX2" fmla="*/ 5455257 w 5455257"/>
                <a:gd name="connsiteY2" fmla="*/ 240164 h 1228896"/>
                <a:gd name="connsiteX3" fmla="*/ 5455257 w 5455257"/>
                <a:gd name="connsiteY3" fmla="*/ 1228896 h 1228896"/>
                <a:gd name="connsiteX4" fmla="*/ 0 w 5455257"/>
                <a:gd name="connsiteY4" fmla="*/ 1228896 h 1228896"/>
                <a:gd name="connsiteX5" fmla="*/ 0 w 5455257"/>
                <a:gd name="connsiteY5" fmla="*/ 357072 h 1228896"/>
                <a:gd name="connsiteX6" fmla="*/ 33786 w 5455257"/>
                <a:gd name="connsiteY6" fmla="*/ 341545 h 1228896"/>
                <a:gd name="connsiteX7" fmla="*/ 824199 w 5455257"/>
                <a:gd name="connsiteY7" fmla="*/ 248555 h 1228896"/>
                <a:gd name="connsiteX8" fmla="*/ 2079562 w 5455257"/>
                <a:gd name="connsiteY8" fmla="*/ 388040 h 1228896"/>
                <a:gd name="connsiteX9" fmla="*/ 3009460 w 5455257"/>
                <a:gd name="connsiteY9" fmla="*/ 279552 h 1228896"/>
                <a:gd name="connsiteX10" fmla="*/ 3923860 w 5455257"/>
                <a:gd name="connsiteY10" fmla="*/ 583 h 1228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55257" h="1228896">
                  <a:moveTo>
                    <a:pt x="3923860" y="583"/>
                  </a:moveTo>
                  <a:cubicBezTo>
                    <a:pt x="4311318" y="-9749"/>
                    <a:pt x="4871840" y="119403"/>
                    <a:pt x="5334206" y="217559"/>
                  </a:cubicBezTo>
                  <a:lnTo>
                    <a:pt x="5455257" y="240164"/>
                  </a:lnTo>
                  <a:lnTo>
                    <a:pt x="5455257" y="1228896"/>
                  </a:lnTo>
                  <a:lnTo>
                    <a:pt x="0" y="1228896"/>
                  </a:lnTo>
                  <a:lnTo>
                    <a:pt x="0" y="357072"/>
                  </a:lnTo>
                  <a:lnTo>
                    <a:pt x="33786" y="341545"/>
                  </a:lnTo>
                  <a:cubicBezTo>
                    <a:pt x="315338" y="238223"/>
                    <a:pt x="483236" y="240806"/>
                    <a:pt x="824199" y="248555"/>
                  </a:cubicBezTo>
                  <a:cubicBezTo>
                    <a:pt x="1165162" y="256304"/>
                    <a:pt x="1715352" y="382874"/>
                    <a:pt x="2079562" y="388040"/>
                  </a:cubicBezTo>
                  <a:cubicBezTo>
                    <a:pt x="2443772" y="393206"/>
                    <a:pt x="2702077" y="344128"/>
                    <a:pt x="3009460" y="279552"/>
                  </a:cubicBezTo>
                  <a:cubicBezTo>
                    <a:pt x="3316843" y="214976"/>
                    <a:pt x="3536402" y="10915"/>
                    <a:pt x="3923860" y="58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38000">
                  <a:srgbClr val="FFC000"/>
                </a:gs>
                <a:gs pos="100000">
                  <a:srgbClr val="FFFF00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sz="1795"/>
            </a:p>
          </p:txBody>
        </p:sp>
      </p:grpSp>
      <p:pic>
        <p:nvPicPr>
          <p:cNvPr id="7" name="Picture 2" descr="Crab clipart">
            <a:extLst>
              <a:ext uri="{FF2B5EF4-FFF2-40B4-BE49-F238E27FC236}">
                <a16:creationId xmlns:a16="http://schemas.microsoft.com/office/drawing/2014/main" id="{5CC25052-5095-3A41-86C7-A8ACB8991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52723" y="1131016"/>
            <a:ext cx="3099853" cy="305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CCFD579-94E1-964F-A034-58F2565053FA}"/>
              </a:ext>
            </a:extLst>
          </p:cNvPr>
          <p:cNvSpPr/>
          <p:nvPr/>
        </p:nvSpPr>
        <p:spPr>
          <a:xfrm>
            <a:off x="933199" y="2820234"/>
            <a:ext cx="2396912" cy="710025"/>
          </a:xfrm>
          <a:prstGeom prst="round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2" b="1" dirty="0"/>
              <a:t>START</a:t>
            </a:r>
            <a:endParaRPr lang="ru-RU" sz="3192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51ECF1-0393-4C44-A420-38258FD327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447" y="436636"/>
            <a:ext cx="6273328" cy="19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64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>
            <a:extLst>
              <a:ext uri="{FF2B5EF4-FFF2-40B4-BE49-F238E27FC236}">
                <a16:creationId xmlns:a16="http://schemas.microsoft.com/office/drawing/2014/main" id="{2DCFC287-B80B-EF49-B9AC-F867E9E0B35A}"/>
              </a:ext>
            </a:extLst>
          </p:cNvPr>
          <p:cNvSpPr/>
          <p:nvPr/>
        </p:nvSpPr>
        <p:spPr>
          <a:xfrm>
            <a:off x="11311" y="2268075"/>
            <a:ext cx="9121379" cy="1801022"/>
          </a:xfrm>
          <a:custGeom>
            <a:avLst/>
            <a:gdLst>
              <a:gd name="connsiteX0" fmla="*/ 3923860 w 5455257"/>
              <a:gd name="connsiteY0" fmla="*/ 583 h 1228896"/>
              <a:gd name="connsiteX1" fmla="*/ 5334206 w 5455257"/>
              <a:gd name="connsiteY1" fmla="*/ 217559 h 1228896"/>
              <a:gd name="connsiteX2" fmla="*/ 5455257 w 5455257"/>
              <a:gd name="connsiteY2" fmla="*/ 240164 h 1228896"/>
              <a:gd name="connsiteX3" fmla="*/ 5455257 w 5455257"/>
              <a:gd name="connsiteY3" fmla="*/ 1228896 h 1228896"/>
              <a:gd name="connsiteX4" fmla="*/ 0 w 5455257"/>
              <a:gd name="connsiteY4" fmla="*/ 1228896 h 1228896"/>
              <a:gd name="connsiteX5" fmla="*/ 0 w 5455257"/>
              <a:gd name="connsiteY5" fmla="*/ 357072 h 1228896"/>
              <a:gd name="connsiteX6" fmla="*/ 33786 w 5455257"/>
              <a:gd name="connsiteY6" fmla="*/ 341545 h 1228896"/>
              <a:gd name="connsiteX7" fmla="*/ 824199 w 5455257"/>
              <a:gd name="connsiteY7" fmla="*/ 248555 h 1228896"/>
              <a:gd name="connsiteX8" fmla="*/ 2079562 w 5455257"/>
              <a:gd name="connsiteY8" fmla="*/ 388040 h 1228896"/>
              <a:gd name="connsiteX9" fmla="*/ 3009460 w 5455257"/>
              <a:gd name="connsiteY9" fmla="*/ 279552 h 1228896"/>
              <a:gd name="connsiteX10" fmla="*/ 3923860 w 5455257"/>
              <a:gd name="connsiteY10" fmla="*/ 583 h 1228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55257" h="1228896">
                <a:moveTo>
                  <a:pt x="3923860" y="583"/>
                </a:moveTo>
                <a:cubicBezTo>
                  <a:pt x="4311318" y="-9749"/>
                  <a:pt x="4871840" y="119403"/>
                  <a:pt x="5334206" y="217559"/>
                </a:cubicBezTo>
                <a:lnTo>
                  <a:pt x="5455257" y="240164"/>
                </a:lnTo>
                <a:lnTo>
                  <a:pt x="5455257" y="1228896"/>
                </a:lnTo>
                <a:lnTo>
                  <a:pt x="0" y="1228896"/>
                </a:lnTo>
                <a:lnTo>
                  <a:pt x="0" y="357072"/>
                </a:lnTo>
                <a:lnTo>
                  <a:pt x="33786" y="341545"/>
                </a:lnTo>
                <a:cubicBezTo>
                  <a:pt x="315338" y="238223"/>
                  <a:pt x="483236" y="240806"/>
                  <a:pt x="824199" y="248555"/>
                </a:cubicBezTo>
                <a:cubicBezTo>
                  <a:pt x="1165162" y="256304"/>
                  <a:pt x="1715352" y="382874"/>
                  <a:pt x="2079562" y="388040"/>
                </a:cubicBezTo>
                <a:cubicBezTo>
                  <a:pt x="2443772" y="393206"/>
                  <a:pt x="2702077" y="344128"/>
                  <a:pt x="3009460" y="279552"/>
                </a:cubicBezTo>
                <a:cubicBezTo>
                  <a:pt x="3316843" y="214976"/>
                  <a:pt x="3536402" y="10915"/>
                  <a:pt x="3923860" y="583"/>
                </a:cubicBezTo>
                <a:close/>
              </a:path>
            </a:pathLst>
          </a:custGeom>
          <a:gradFill flip="none" rotWithShape="1">
            <a:gsLst>
              <a:gs pos="0">
                <a:srgbClr val="FFC000"/>
              </a:gs>
              <a:gs pos="38000">
                <a:srgbClr val="FFC000"/>
              </a:gs>
              <a:gs pos="100000">
                <a:srgbClr val="FFFF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795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9D3BF2D-16D7-B043-9541-F6F4732529BA}"/>
              </a:ext>
            </a:extLst>
          </p:cNvPr>
          <p:cNvSpPr txBox="1"/>
          <p:nvPr/>
        </p:nvSpPr>
        <p:spPr>
          <a:xfrm rot="682459">
            <a:off x="933448" y="3291447"/>
            <a:ext cx="2062181" cy="522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93">
                <a:latin typeface="Arial" panose="020B0604020202020204" pitchFamily="34" charset="0"/>
                <a:cs typeface="Arial" panose="020B0604020202020204" pitchFamily="34" charset="0"/>
              </a:rPr>
              <a:t>9 cm</a:t>
            </a:r>
            <a:endParaRPr lang="ru-RU" sz="279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A7D3920-F401-1147-A120-DC340D11D1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743201" y="-568171"/>
            <a:ext cx="1096302" cy="1127011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0FE17626-0266-7A42-A5B0-2A1CAA5E67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41744">
            <a:off x="7228628" y="2791977"/>
            <a:ext cx="1614679" cy="1771729"/>
          </a:xfrm>
          <a:prstGeom prst="rect">
            <a:avLst/>
          </a:prstGeom>
        </p:spPr>
      </p:pic>
      <p:pic>
        <p:nvPicPr>
          <p:cNvPr id="1034" name="Picture 10" descr="Grey rocks clipart">
            <a:extLst>
              <a:ext uri="{FF2B5EF4-FFF2-40B4-BE49-F238E27FC236}">
                <a16:creationId xmlns:a16="http://schemas.microsoft.com/office/drawing/2014/main" id="{B624E2BA-4896-FF4D-A88B-0D87D4E1E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139" y="4427030"/>
            <a:ext cx="3333647" cy="98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" descr="Crab clipart">
            <a:extLst>
              <a:ext uri="{FF2B5EF4-FFF2-40B4-BE49-F238E27FC236}">
                <a16:creationId xmlns:a16="http://schemas.microsoft.com/office/drawing/2014/main" id="{23CDBBF8-4133-7F41-A56A-966538BD6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441" y="4181909"/>
            <a:ext cx="1165604" cy="114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61B9EE1-7194-7E4E-8574-C2A51FAF87F1}"/>
              </a:ext>
            </a:extLst>
          </p:cNvPr>
          <p:cNvSpPr txBox="1"/>
          <p:nvPr/>
        </p:nvSpPr>
        <p:spPr>
          <a:xfrm>
            <a:off x="620797" y="1744855"/>
            <a:ext cx="8100989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Cây bút chì dài bao nhiêu xăng-ti-mét?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081966-14FD-D144-8E9A-0B06ABB85FD6}"/>
              </a:ext>
            </a:extLst>
          </p:cNvPr>
          <p:cNvSpPr txBox="1"/>
          <p:nvPr/>
        </p:nvSpPr>
        <p:spPr>
          <a:xfrm rot="20347722">
            <a:off x="5376983" y="3782710"/>
            <a:ext cx="24205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>
                <a:latin typeface="Arial" panose="020B0604020202020204" pitchFamily="34" charset="0"/>
                <a:cs typeface="Arial" panose="020B0604020202020204" pitchFamily="34" charset="0"/>
              </a:rPr>
              <a:t>8 cm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F77134-DC2E-4BFE-B943-1D6918D66B47}"/>
              </a:ext>
            </a:extLst>
          </p:cNvPr>
          <p:cNvSpPr txBox="1"/>
          <p:nvPr/>
        </p:nvSpPr>
        <p:spPr>
          <a:xfrm>
            <a:off x="3486714" y="1140463"/>
            <a:ext cx="1937756" cy="41969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8 cm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лилиния 4">
            <a:extLst>
              <a:ext uri="{FF2B5EF4-FFF2-40B4-BE49-F238E27FC236}">
                <a16:creationId xmlns:a16="http://schemas.microsoft.com/office/drawing/2014/main" id="{EF383F53-4578-9646-BD8C-B91BBBE0DF06}"/>
              </a:ext>
            </a:extLst>
          </p:cNvPr>
          <p:cNvSpPr/>
          <p:nvPr/>
        </p:nvSpPr>
        <p:spPr>
          <a:xfrm>
            <a:off x="18633" y="2952391"/>
            <a:ext cx="9125367" cy="2682607"/>
          </a:xfrm>
          <a:custGeom>
            <a:avLst/>
            <a:gdLst>
              <a:gd name="connsiteX0" fmla="*/ 6012922 w 6012922"/>
              <a:gd name="connsiteY0" fmla="*/ 0 h 2481392"/>
              <a:gd name="connsiteX1" fmla="*/ 6012922 w 6012922"/>
              <a:gd name="connsiteY1" fmla="*/ 2481392 h 2481392"/>
              <a:gd name="connsiteX2" fmla="*/ 0 w 6012922"/>
              <a:gd name="connsiteY2" fmla="*/ 2481392 h 2481392"/>
              <a:gd name="connsiteX3" fmla="*/ 0 w 6012922"/>
              <a:gd name="connsiteY3" fmla="*/ 260880 h 2481392"/>
              <a:gd name="connsiteX4" fmla="*/ 13213 w 6012922"/>
              <a:gd name="connsiteY4" fmla="*/ 260667 h 2481392"/>
              <a:gd name="connsiteX5" fmla="*/ 834623 w 6012922"/>
              <a:gd name="connsiteY5" fmla="*/ 353657 h 2481392"/>
              <a:gd name="connsiteX6" fmla="*/ 2105484 w 6012922"/>
              <a:gd name="connsiteY6" fmla="*/ 710118 h 2481392"/>
              <a:gd name="connsiteX7" fmla="*/ 3019884 w 6012922"/>
              <a:gd name="connsiteY7" fmla="*/ 927094 h 2481392"/>
              <a:gd name="connsiteX8" fmla="*/ 3996277 w 6012922"/>
              <a:gd name="connsiteY8" fmla="*/ 896098 h 2481392"/>
              <a:gd name="connsiteX9" fmla="*/ 4879681 w 6012922"/>
              <a:gd name="connsiteY9" fmla="*/ 508640 h 2481392"/>
              <a:gd name="connsiteX10" fmla="*/ 5499613 w 6012922"/>
              <a:gd name="connsiteY10" fmla="*/ 183176 h 2481392"/>
              <a:gd name="connsiteX11" fmla="*/ 6012510 w 6012922"/>
              <a:gd name="connsiteY11" fmla="*/ 102 h 2481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12922" h="2481392">
                <a:moveTo>
                  <a:pt x="6012922" y="0"/>
                </a:moveTo>
                <a:lnTo>
                  <a:pt x="6012922" y="2481392"/>
                </a:lnTo>
                <a:lnTo>
                  <a:pt x="0" y="2481392"/>
                </a:lnTo>
                <a:lnTo>
                  <a:pt x="0" y="260880"/>
                </a:lnTo>
                <a:lnTo>
                  <a:pt x="13213" y="260667"/>
                </a:lnTo>
                <a:cubicBezTo>
                  <a:pt x="274101" y="255501"/>
                  <a:pt x="485911" y="278749"/>
                  <a:pt x="834623" y="353657"/>
                </a:cubicBezTo>
                <a:cubicBezTo>
                  <a:pt x="1183335" y="428565"/>
                  <a:pt x="1741274" y="614545"/>
                  <a:pt x="2105484" y="710118"/>
                </a:cubicBezTo>
                <a:cubicBezTo>
                  <a:pt x="2469694" y="805691"/>
                  <a:pt x="2704752" y="896097"/>
                  <a:pt x="3019884" y="927094"/>
                </a:cubicBezTo>
                <a:cubicBezTo>
                  <a:pt x="3335016" y="958091"/>
                  <a:pt x="3686311" y="965840"/>
                  <a:pt x="3996277" y="896098"/>
                </a:cubicBezTo>
                <a:cubicBezTo>
                  <a:pt x="4306243" y="826356"/>
                  <a:pt x="4629125" y="627460"/>
                  <a:pt x="4879681" y="508640"/>
                </a:cubicBezTo>
                <a:cubicBezTo>
                  <a:pt x="5130237" y="389820"/>
                  <a:pt x="5277471" y="276166"/>
                  <a:pt x="5499613" y="183176"/>
                </a:cubicBezTo>
                <a:cubicBezTo>
                  <a:pt x="5666220" y="113434"/>
                  <a:pt x="5824109" y="52409"/>
                  <a:pt x="6012510" y="102"/>
                </a:cubicBezTo>
                <a:close/>
              </a:path>
            </a:pathLst>
          </a:custGeom>
          <a:gradFill>
            <a:gsLst>
              <a:gs pos="0">
                <a:srgbClr val="FFC000"/>
              </a:gs>
              <a:gs pos="38000">
                <a:srgbClr val="FFC000"/>
              </a:gs>
              <a:gs pos="100000">
                <a:srgbClr val="FFFF00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795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59056471-626B-1047-8B79-EBA1CE60DE3B}"/>
              </a:ext>
            </a:extLst>
          </p:cNvPr>
          <p:cNvSpPr txBox="1"/>
          <p:nvPr/>
        </p:nvSpPr>
        <p:spPr>
          <a:xfrm rot="587687">
            <a:off x="3019371" y="4601754"/>
            <a:ext cx="26059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>
                <a:latin typeface="Arial" panose="020B0604020202020204" pitchFamily="34" charset="0"/>
                <a:cs typeface="Arial" panose="020B0604020202020204" pitchFamily="34" charset="0"/>
              </a:rPr>
              <a:t>7 cm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олилиния 5">
            <a:extLst>
              <a:ext uri="{FF2B5EF4-FFF2-40B4-BE49-F238E27FC236}">
                <a16:creationId xmlns:a16="http://schemas.microsoft.com/office/drawing/2014/main" id="{F56840AF-9423-6E41-976E-9CEE17629C2A}"/>
              </a:ext>
            </a:extLst>
          </p:cNvPr>
          <p:cNvSpPr/>
          <p:nvPr/>
        </p:nvSpPr>
        <p:spPr>
          <a:xfrm flipH="1">
            <a:off x="-2" y="4173762"/>
            <a:ext cx="9125369" cy="1812529"/>
          </a:xfrm>
          <a:custGeom>
            <a:avLst/>
            <a:gdLst>
              <a:gd name="connsiteX0" fmla="*/ 3923860 w 5455257"/>
              <a:gd name="connsiteY0" fmla="*/ 583 h 1228896"/>
              <a:gd name="connsiteX1" fmla="*/ 5334206 w 5455257"/>
              <a:gd name="connsiteY1" fmla="*/ 217559 h 1228896"/>
              <a:gd name="connsiteX2" fmla="*/ 5455257 w 5455257"/>
              <a:gd name="connsiteY2" fmla="*/ 240164 h 1228896"/>
              <a:gd name="connsiteX3" fmla="*/ 5455257 w 5455257"/>
              <a:gd name="connsiteY3" fmla="*/ 1228896 h 1228896"/>
              <a:gd name="connsiteX4" fmla="*/ 0 w 5455257"/>
              <a:gd name="connsiteY4" fmla="*/ 1228896 h 1228896"/>
              <a:gd name="connsiteX5" fmla="*/ 0 w 5455257"/>
              <a:gd name="connsiteY5" fmla="*/ 357072 h 1228896"/>
              <a:gd name="connsiteX6" fmla="*/ 33786 w 5455257"/>
              <a:gd name="connsiteY6" fmla="*/ 341545 h 1228896"/>
              <a:gd name="connsiteX7" fmla="*/ 824199 w 5455257"/>
              <a:gd name="connsiteY7" fmla="*/ 248555 h 1228896"/>
              <a:gd name="connsiteX8" fmla="*/ 2079562 w 5455257"/>
              <a:gd name="connsiteY8" fmla="*/ 388040 h 1228896"/>
              <a:gd name="connsiteX9" fmla="*/ 3009460 w 5455257"/>
              <a:gd name="connsiteY9" fmla="*/ 279552 h 1228896"/>
              <a:gd name="connsiteX10" fmla="*/ 3923860 w 5455257"/>
              <a:gd name="connsiteY10" fmla="*/ 583 h 1228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55257" h="1228896">
                <a:moveTo>
                  <a:pt x="3923860" y="583"/>
                </a:moveTo>
                <a:cubicBezTo>
                  <a:pt x="4311318" y="-9749"/>
                  <a:pt x="4871840" y="119403"/>
                  <a:pt x="5334206" y="217559"/>
                </a:cubicBezTo>
                <a:lnTo>
                  <a:pt x="5455257" y="240164"/>
                </a:lnTo>
                <a:lnTo>
                  <a:pt x="5455257" y="1228896"/>
                </a:lnTo>
                <a:lnTo>
                  <a:pt x="0" y="1228896"/>
                </a:lnTo>
                <a:lnTo>
                  <a:pt x="0" y="357072"/>
                </a:lnTo>
                <a:lnTo>
                  <a:pt x="33786" y="341545"/>
                </a:lnTo>
                <a:cubicBezTo>
                  <a:pt x="315338" y="238223"/>
                  <a:pt x="483236" y="240806"/>
                  <a:pt x="824199" y="248555"/>
                </a:cubicBezTo>
                <a:cubicBezTo>
                  <a:pt x="1165162" y="256304"/>
                  <a:pt x="1715352" y="382874"/>
                  <a:pt x="2079562" y="388040"/>
                </a:cubicBezTo>
                <a:cubicBezTo>
                  <a:pt x="2443772" y="393206"/>
                  <a:pt x="2702077" y="344128"/>
                  <a:pt x="3009460" y="279552"/>
                </a:cubicBezTo>
                <a:cubicBezTo>
                  <a:pt x="3316843" y="214976"/>
                  <a:pt x="3536402" y="10915"/>
                  <a:pt x="3923860" y="583"/>
                </a:cubicBezTo>
                <a:close/>
              </a:path>
            </a:pathLst>
          </a:custGeom>
          <a:gradFill flip="none" rotWithShape="1">
            <a:gsLst>
              <a:gs pos="0">
                <a:srgbClr val="FFC000"/>
              </a:gs>
              <a:gs pos="38000">
                <a:srgbClr val="FFC000"/>
              </a:gs>
              <a:gs pos="100000">
                <a:srgbClr val="FFFF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795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540254-159C-40A7-BEC5-5352F8BBEF3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30127"/>
            <a:ext cx="4272916" cy="10976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472590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693E-6 -1.11111E-6 C -0.00104 0.00949 0.00509 -0.04467 0.00731 -0.06505 C 0.0094 -0.08542 0.0141 -0.13194 0.01319 -0.12222 C 0.01227 -0.11227 0.00105 -0.00949 -3.1693E-6 -1.11111E-6 Z " pathEditMode="relative" rAng="0" ptsTypes="AAAA">
                                      <p:cBhvr>
                                        <p:cTn id="6" dur="3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3" y="-613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7007E-6 7.40741E-7 C -1.27007E-6 0.00023 0.00522 -0.07037 0.00509 -0.0706 C 0.00509 -0.07083 -1.27007E-6 7.40741E-7 -1.27007E-6 0.00023 L -1.27007E-6 7.40741E-7 Z " pathEditMode="relative" rAng="0" ptsTypes="AAAA">
                                      <p:cBhvr>
                                        <p:cTn id="8" dur="5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" y="-354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88 -0.00046 C 0.00888 0.00023 0.00496 -0.19629 0.00509 -0.19699 C 0.00509 -0.19745 0.00888 -0.00046 0.00888 0.00023 L 0.00888 -0.00046 Z " pathEditMode="relative" rAng="0" ptsTypes="AAAA">
                                      <p:cBhvr>
                                        <p:cTn id="1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" y="-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la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0" grpId="0"/>
      <p:bldP spid="60" grpId="1"/>
      <p:bldP spid="3" grpId="0"/>
      <p:bldP spid="3" grpId="1"/>
      <p:bldP spid="14" grpId="0" animBg="1"/>
      <p:bldP spid="81" grpId="0"/>
      <p:bldP spid="8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>
            <a:extLst>
              <a:ext uri="{FF2B5EF4-FFF2-40B4-BE49-F238E27FC236}">
                <a16:creationId xmlns:a16="http://schemas.microsoft.com/office/drawing/2014/main" id="{2DCFC287-B80B-EF49-B9AC-F867E9E0B35A}"/>
              </a:ext>
            </a:extLst>
          </p:cNvPr>
          <p:cNvSpPr/>
          <p:nvPr/>
        </p:nvSpPr>
        <p:spPr>
          <a:xfrm>
            <a:off x="11311" y="2336642"/>
            <a:ext cx="9121379" cy="1801022"/>
          </a:xfrm>
          <a:custGeom>
            <a:avLst/>
            <a:gdLst>
              <a:gd name="connsiteX0" fmla="*/ 3923860 w 5455257"/>
              <a:gd name="connsiteY0" fmla="*/ 583 h 1228896"/>
              <a:gd name="connsiteX1" fmla="*/ 5334206 w 5455257"/>
              <a:gd name="connsiteY1" fmla="*/ 217559 h 1228896"/>
              <a:gd name="connsiteX2" fmla="*/ 5455257 w 5455257"/>
              <a:gd name="connsiteY2" fmla="*/ 240164 h 1228896"/>
              <a:gd name="connsiteX3" fmla="*/ 5455257 w 5455257"/>
              <a:gd name="connsiteY3" fmla="*/ 1228896 h 1228896"/>
              <a:gd name="connsiteX4" fmla="*/ 0 w 5455257"/>
              <a:gd name="connsiteY4" fmla="*/ 1228896 h 1228896"/>
              <a:gd name="connsiteX5" fmla="*/ 0 w 5455257"/>
              <a:gd name="connsiteY5" fmla="*/ 357072 h 1228896"/>
              <a:gd name="connsiteX6" fmla="*/ 33786 w 5455257"/>
              <a:gd name="connsiteY6" fmla="*/ 341545 h 1228896"/>
              <a:gd name="connsiteX7" fmla="*/ 824199 w 5455257"/>
              <a:gd name="connsiteY7" fmla="*/ 248555 h 1228896"/>
              <a:gd name="connsiteX8" fmla="*/ 2079562 w 5455257"/>
              <a:gd name="connsiteY8" fmla="*/ 388040 h 1228896"/>
              <a:gd name="connsiteX9" fmla="*/ 3009460 w 5455257"/>
              <a:gd name="connsiteY9" fmla="*/ 279552 h 1228896"/>
              <a:gd name="connsiteX10" fmla="*/ 3923860 w 5455257"/>
              <a:gd name="connsiteY10" fmla="*/ 583 h 1228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55257" h="1228896">
                <a:moveTo>
                  <a:pt x="3923860" y="583"/>
                </a:moveTo>
                <a:cubicBezTo>
                  <a:pt x="4311318" y="-9749"/>
                  <a:pt x="4871840" y="119403"/>
                  <a:pt x="5334206" y="217559"/>
                </a:cubicBezTo>
                <a:lnTo>
                  <a:pt x="5455257" y="240164"/>
                </a:lnTo>
                <a:lnTo>
                  <a:pt x="5455257" y="1228896"/>
                </a:lnTo>
                <a:lnTo>
                  <a:pt x="0" y="1228896"/>
                </a:lnTo>
                <a:lnTo>
                  <a:pt x="0" y="357072"/>
                </a:lnTo>
                <a:lnTo>
                  <a:pt x="33786" y="341545"/>
                </a:lnTo>
                <a:cubicBezTo>
                  <a:pt x="315338" y="238223"/>
                  <a:pt x="483236" y="240806"/>
                  <a:pt x="824199" y="248555"/>
                </a:cubicBezTo>
                <a:cubicBezTo>
                  <a:pt x="1165162" y="256304"/>
                  <a:pt x="1715352" y="382874"/>
                  <a:pt x="2079562" y="388040"/>
                </a:cubicBezTo>
                <a:cubicBezTo>
                  <a:pt x="2443772" y="393206"/>
                  <a:pt x="2702077" y="344128"/>
                  <a:pt x="3009460" y="279552"/>
                </a:cubicBezTo>
                <a:cubicBezTo>
                  <a:pt x="3316843" y="214976"/>
                  <a:pt x="3536402" y="10915"/>
                  <a:pt x="3923860" y="583"/>
                </a:cubicBezTo>
                <a:close/>
              </a:path>
            </a:pathLst>
          </a:custGeom>
          <a:gradFill flip="none" rotWithShape="1">
            <a:gsLst>
              <a:gs pos="0">
                <a:srgbClr val="FFC000"/>
              </a:gs>
              <a:gs pos="38000">
                <a:srgbClr val="FFC000"/>
              </a:gs>
              <a:gs pos="100000">
                <a:srgbClr val="FFFF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79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9D3BF2D-16D7-B043-9541-F6F4732529BA}"/>
              </a:ext>
            </a:extLst>
          </p:cNvPr>
          <p:cNvSpPr txBox="1"/>
          <p:nvPr/>
        </p:nvSpPr>
        <p:spPr>
          <a:xfrm rot="682459">
            <a:off x="933448" y="3291447"/>
            <a:ext cx="2062181" cy="522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93">
                <a:latin typeface="Arial" panose="020B0604020202020204" pitchFamily="34" charset="0"/>
                <a:cs typeface="Arial" panose="020B0604020202020204" pitchFamily="34" charset="0"/>
              </a:rPr>
              <a:t>13 cm</a:t>
            </a:r>
            <a:endParaRPr lang="ru-RU" sz="279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A7D3920-F401-1147-A120-DC340D11D1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743201" y="-568171"/>
            <a:ext cx="1096302" cy="1127011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0FE17626-0266-7A42-A5B0-2A1CAA5E67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41744">
            <a:off x="7228628" y="2791977"/>
            <a:ext cx="1614679" cy="1771729"/>
          </a:xfrm>
          <a:prstGeom prst="rect">
            <a:avLst/>
          </a:prstGeom>
        </p:spPr>
      </p:pic>
      <p:pic>
        <p:nvPicPr>
          <p:cNvPr id="1034" name="Picture 10" descr="Grey rocks clipart">
            <a:extLst>
              <a:ext uri="{FF2B5EF4-FFF2-40B4-BE49-F238E27FC236}">
                <a16:creationId xmlns:a16="http://schemas.microsoft.com/office/drawing/2014/main" id="{B624E2BA-4896-FF4D-A88B-0D87D4E1E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139" y="4427030"/>
            <a:ext cx="3333647" cy="98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" descr="Crab clipart">
            <a:extLst>
              <a:ext uri="{FF2B5EF4-FFF2-40B4-BE49-F238E27FC236}">
                <a16:creationId xmlns:a16="http://schemas.microsoft.com/office/drawing/2014/main" id="{23CDBBF8-4133-7F41-A56A-966538BD6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441" y="4181909"/>
            <a:ext cx="1165604" cy="114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61B9EE1-7194-7E4E-8574-C2A51FAF87F1}"/>
              </a:ext>
            </a:extLst>
          </p:cNvPr>
          <p:cNvSpPr txBox="1"/>
          <p:nvPr/>
        </p:nvSpPr>
        <p:spPr>
          <a:xfrm>
            <a:off x="2464510" y="2150022"/>
            <a:ext cx="4572797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Xe buýt dài mấy xăng-ti-mét?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лилиния 4">
            <a:extLst>
              <a:ext uri="{FF2B5EF4-FFF2-40B4-BE49-F238E27FC236}">
                <a16:creationId xmlns:a16="http://schemas.microsoft.com/office/drawing/2014/main" id="{EF383F53-4578-9646-BD8C-B91BBBE0DF06}"/>
              </a:ext>
            </a:extLst>
          </p:cNvPr>
          <p:cNvSpPr/>
          <p:nvPr/>
        </p:nvSpPr>
        <p:spPr>
          <a:xfrm>
            <a:off x="11312" y="2964500"/>
            <a:ext cx="9125367" cy="2682607"/>
          </a:xfrm>
          <a:custGeom>
            <a:avLst/>
            <a:gdLst>
              <a:gd name="connsiteX0" fmla="*/ 6012922 w 6012922"/>
              <a:gd name="connsiteY0" fmla="*/ 0 h 2481392"/>
              <a:gd name="connsiteX1" fmla="*/ 6012922 w 6012922"/>
              <a:gd name="connsiteY1" fmla="*/ 2481392 h 2481392"/>
              <a:gd name="connsiteX2" fmla="*/ 0 w 6012922"/>
              <a:gd name="connsiteY2" fmla="*/ 2481392 h 2481392"/>
              <a:gd name="connsiteX3" fmla="*/ 0 w 6012922"/>
              <a:gd name="connsiteY3" fmla="*/ 260880 h 2481392"/>
              <a:gd name="connsiteX4" fmla="*/ 13213 w 6012922"/>
              <a:gd name="connsiteY4" fmla="*/ 260667 h 2481392"/>
              <a:gd name="connsiteX5" fmla="*/ 834623 w 6012922"/>
              <a:gd name="connsiteY5" fmla="*/ 353657 h 2481392"/>
              <a:gd name="connsiteX6" fmla="*/ 2105484 w 6012922"/>
              <a:gd name="connsiteY6" fmla="*/ 710118 h 2481392"/>
              <a:gd name="connsiteX7" fmla="*/ 3019884 w 6012922"/>
              <a:gd name="connsiteY7" fmla="*/ 927094 h 2481392"/>
              <a:gd name="connsiteX8" fmla="*/ 3996277 w 6012922"/>
              <a:gd name="connsiteY8" fmla="*/ 896098 h 2481392"/>
              <a:gd name="connsiteX9" fmla="*/ 4879681 w 6012922"/>
              <a:gd name="connsiteY9" fmla="*/ 508640 h 2481392"/>
              <a:gd name="connsiteX10" fmla="*/ 5499613 w 6012922"/>
              <a:gd name="connsiteY10" fmla="*/ 183176 h 2481392"/>
              <a:gd name="connsiteX11" fmla="*/ 6012510 w 6012922"/>
              <a:gd name="connsiteY11" fmla="*/ 102 h 2481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12922" h="2481392">
                <a:moveTo>
                  <a:pt x="6012922" y="0"/>
                </a:moveTo>
                <a:lnTo>
                  <a:pt x="6012922" y="2481392"/>
                </a:lnTo>
                <a:lnTo>
                  <a:pt x="0" y="2481392"/>
                </a:lnTo>
                <a:lnTo>
                  <a:pt x="0" y="260880"/>
                </a:lnTo>
                <a:lnTo>
                  <a:pt x="13213" y="260667"/>
                </a:lnTo>
                <a:cubicBezTo>
                  <a:pt x="274101" y="255501"/>
                  <a:pt x="485911" y="278749"/>
                  <a:pt x="834623" y="353657"/>
                </a:cubicBezTo>
                <a:cubicBezTo>
                  <a:pt x="1183335" y="428565"/>
                  <a:pt x="1741274" y="614545"/>
                  <a:pt x="2105484" y="710118"/>
                </a:cubicBezTo>
                <a:cubicBezTo>
                  <a:pt x="2469694" y="805691"/>
                  <a:pt x="2704752" y="896097"/>
                  <a:pt x="3019884" y="927094"/>
                </a:cubicBezTo>
                <a:cubicBezTo>
                  <a:pt x="3335016" y="958091"/>
                  <a:pt x="3686311" y="965840"/>
                  <a:pt x="3996277" y="896098"/>
                </a:cubicBezTo>
                <a:cubicBezTo>
                  <a:pt x="4306243" y="826356"/>
                  <a:pt x="4629125" y="627460"/>
                  <a:pt x="4879681" y="508640"/>
                </a:cubicBezTo>
                <a:cubicBezTo>
                  <a:pt x="5130237" y="389820"/>
                  <a:pt x="5277471" y="276166"/>
                  <a:pt x="5499613" y="183176"/>
                </a:cubicBezTo>
                <a:cubicBezTo>
                  <a:pt x="5666220" y="113434"/>
                  <a:pt x="5824109" y="52409"/>
                  <a:pt x="6012510" y="102"/>
                </a:cubicBezTo>
                <a:close/>
              </a:path>
            </a:pathLst>
          </a:custGeom>
          <a:gradFill>
            <a:gsLst>
              <a:gs pos="0">
                <a:srgbClr val="FFC000"/>
              </a:gs>
              <a:gs pos="38000">
                <a:srgbClr val="FFC000"/>
              </a:gs>
              <a:gs pos="100000">
                <a:srgbClr val="FFFF00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79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A2AA8D13-8E1F-6A43-9F16-12E05B6BFCB8}"/>
              </a:ext>
            </a:extLst>
          </p:cNvPr>
          <p:cNvSpPr txBox="1"/>
          <p:nvPr/>
        </p:nvSpPr>
        <p:spPr>
          <a:xfrm rot="961631">
            <a:off x="3167669" y="4779156"/>
            <a:ext cx="245004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>
                <a:latin typeface="Arial" panose="020B0604020202020204" pitchFamily="34" charset="0"/>
                <a:cs typeface="Arial" panose="020B0604020202020204" pitchFamily="34" charset="0"/>
              </a:rPr>
              <a:t>7 cm</a:t>
            </a:r>
            <a:endParaRPr lang="ru-RU" sz="3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олилиния 5">
            <a:extLst>
              <a:ext uri="{FF2B5EF4-FFF2-40B4-BE49-F238E27FC236}">
                <a16:creationId xmlns:a16="http://schemas.microsoft.com/office/drawing/2014/main" id="{F56840AF-9423-6E41-976E-9CEE17629C2A}"/>
              </a:ext>
            </a:extLst>
          </p:cNvPr>
          <p:cNvSpPr/>
          <p:nvPr/>
        </p:nvSpPr>
        <p:spPr>
          <a:xfrm flipH="1">
            <a:off x="7321" y="4305803"/>
            <a:ext cx="9125369" cy="1812529"/>
          </a:xfrm>
          <a:custGeom>
            <a:avLst/>
            <a:gdLst>
              <a:gd name="connsiteX0" fmla="*/ 3923860 w 5455257"/>
              <a:gd name="connsiteY0" fmla="*/ 583 h 1228896"/>
              <a:gd name="connsiteX1" fmla="*/ 5334206 w 5455257"/>
              <a:gd name="connsiteY1" fmla="*/ 217559 h 1228896"/>
              <a:gd name="connsiteX2" fmla="*/ 5455257 w 5455257"/>
              <a:gd name="connsiteY2" fmla="*/ 240164 h 1228896"/>
              <a:gd name="connsiteX3" fmla="*/ 5455257 w 5455257"/>
              <a:gd name="connsiteY3" fmla="*/ 1228896 h 1228896"/>
              <a:gd name="connsiteX4" fmla="*/ 0 w 5455257"/>
              <a:gd name="connsiteY4" fmla="*/ 1228896 h 1228896"/>
              <a:gd name="connsiteX5" fmla="*/ 0 w 5455257"/>
              <a:gd name="connsiteY5" fmla="*/ 357072 h 1228896"/>
              <a:gd name="connsiteX6" fmla="*/ 33786 w 5455257"/>
              <a:gd name="connsiteY6" fmla="*/ 341545 h 1228896"/>
              <a:gd name="connsiteX7" fmla="*/ 824199 w 5455257"/>
              <a:gd name="connsiteY7" fmla="*/ 248555 h 1228896"/>
              <a:gd name="connsiteX8" fmla="*/ 2079562 w 5455257"/>
              <a:gd name="connsiteY8" fmla="*/ 388040 h 1228896"/>
              <a:gd name="connsiteX9" fmla="*/ 3009460 w 5455257"/>
              <a:gd name="connsiteY9" fmla="*/ 279552 h 1228896"/>
              <a:gd name="connsiteX10" fmla="*/ 3923860 w 5455257"/>
              <a:gd name="connsiteY10" fmla="*/ 583 h 1228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55257" h="1228896">
                <a:moveTo>
                  <a:pt x="3923860" y="583"/>
                </a:moveTo>
                <a:cubicBezTo>
                  <a:pt x="4311318" y="-9749"/>
                  <a:pt x="4871840" y="119403"/>
                  <a:pt x="5334206" y="217559"/>
                </a:cubicBezTo>
                <a:lnTo>
                  <a:pt x="5455257" y="240164"/>
                </a:lnTo>
                <a:lnTo>
                  <a:pt x="5455257" y="1228896"/>
                </a:lnTo>
                <a:lnTo>
                  <a:pt x="0" y="1228896"/>
                </a:lnTo>
                <a:lnTo>
                  <a:pt x="0" y="357072"/>
                </a:lnTo>
                <a:lnTo>
                  <a:pt x="33786" y="341545"/>
                </a:lnTo>
                <a:cubicBezTo>
                  <a:pt x="315338" y="238223"/>
                  <a:pt x="483236" y="240806"/>
                  <a:pt x="824199" y="248555"/>
                </a:cubicBezTo>
                <a:cubicBezTo>
                  <a:pt x="1165162" y="256304"/>
                  <a:pt x="1715352" y="382874"/>
                  <a:pt x="2079562" y="388040"/>
                </a:cubicBezTo>
                <a:cubicBezTo>
                  <a:pt x="2443772" y="393206"/>
                  <a:pt x="2702077" y="344128"/>
                  <a:pt x="3009460" y="279552"/>
                </a:cubicBezTo>
                <a:cubicBezTo>
                  <a:pt x="3316843" y="214976"/>
                  <a:pt x="3536402" y="10915"/>
                  <a:pt x="3923860" y="583"/>
                </a:cubicBezTo>
                <a:close/>
              </a:path>
            </a:pathLst>
          </a:custGeom>
          <a:gradFill flip="none" rotWithShape="1">
            <a:gsLst>
              <a:gs pos="0">
                <a:srgbClr val="FFC000"/>
              </a:gs>
              <a:gs pos="38000">
                <a:srgbClr val="FFC000"/>
              </a:gs>
              <a:gs pos="100000">
                <a:srgbClr val="FFFF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79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59056471-626B-1047-8B79-EBA1CE60DE3B}"/>
              </a:ext>
            </a:extLst>
          </p:cNvPr>
          <p:cNvSpPr txBox="1"/>
          <p:nvPr/>
        </p:nvSpPr>
        <p:spPr>
          <a:xfrm>
            <a:off x="349362" y="5009146"/>
            <a:ext cx="26499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>
                <a:latin typeface="Arial" panose="020B0604020202020204" pitchFamily="34" charset="0"/>
                <a:cs typeface="Arial" panose="020B0604020202020204" pitchFamily="34" charset="0"/>
              </a:rPr>
              <a:t>4 cm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76F415-E949-4376-976A-DCBB409DF3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10268" y="-93354"/>
            <a:ext cx="4651632" cy="232100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8F77134-DC2E-4BFE-B943-1D6918D66B47}"/>
              </a:ext>
            </a:extLst>
          </p:cNvPr>
          <p:cNvSpPr txBox="1"/>
          <p:nvPr/>
        </p:nvSpPr>
        <p:spPr>
          <a:xfrm>
            <a:off x="929379" y="632292"/>
            <a:ext cx="1292417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7 cm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07467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4 -0.00092 C 0.00588 0.01667 0.00901 -0.0831 0.01018 -0.1206 C 0.01123 -0.15833 0.01358 -0.24398 0.01319 -0.22592 C 0.01266 -0.20764 0.00692 -0.01828 0.0064 -0.00092 Z " pathEditMode="relative" rAng="0" ptsTypes="AAAA">
                                      <p:cBhvr>
                                        <p:cTn id="6" dur="3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" y="-1129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7007E-6 7.40741E-7 C -1.27007E-6 0.00023 0.00522 -0.07037 0.00509 -0.0706 C 0.00509 -0.07083 -1.27007E-6 7.40741E-7 -1.27007E-6 0.00023 L -1.27007E-6 7.40741E-7 Z " pathEditMode="relative" rAng="0" ptsTypes="AAAA">
                                      <p:cBhvr>
                                        <p:cTn id="8" dur="5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" y="-354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22 -0.00093 C 0.00783 0.0162 0.01005 -0.08079 0.01096 -0.11713 C 0.01174 -0.15347 0.01344 -0.23681 0.01318 -0.21944 C 0.01279 -0.20162 0.00861 -0.01782 0.00822 -0.00093 Z " pathEditMode="relative" rAng="0" ptsTypes="AAAA">
                                      <p:cBhvr>
                                        <p:cTn id="10" dur="4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" y="-1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la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la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</p:childTnLst>
        </p:cTn>
      </p:par>
    </p:tnLst>
    <p:bldLst>
      <p:bldP spid="60" grpId="0"/>
      <p:bldP spid="60" grpId="1"/>
      <p:bldP spid="82" grpId="0"/>
      <p:bldP spid="82" grpId="1"/>
      <p:bldP spid="81" grpId="0"/>
      <p:bldP spid="81" grpId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>
            <a:extLst>
              <a:ext uri="{FF2B5EF4-FFF2-40B4-BE49-F238E27FC236}">
                <a16:creationId xmlns:a16="http://schemas.microsoft.com/office/drawing/2014/main" id="{2DCFC287-B80B-EF49-B9AC-F867E9E0B35A}"/>
              </a:ext>
            </a:extLst>
          </p:cNvPr>
          <p:cNvSpPr/>
          <p:nvPr/>
        </p:nvSpPr>
        <p:spPr>
          <a:xfrm>
            <a:off x="-18133" y="2344996"/>
            <a:ext cx="9121379" cy="1801022"/>
          </a:xfrm>
          <a:custGeom>
            <a:avLst/>
            <a:gdLst>
              <a:gd name="connsiteX0" fmla="*/ 3923860 w 5455257"/>
              <a:gd name="connsiteY0" fmla="*/ 583 h 1228896"/>
              <a:gd name="connsiteX1" fmla="*/ 5334206 w 5455257"/>
              <a:gd name="connsiteY1" fmla="*/ 217559 h 1228896"/>
              <a:gd name="connsiteX2" fmla="*/ 5455257 w 5455257"/>
              <a:gd name="connsiteY2" fmla="*/ 240164 h 1228896"/>
              <a:gd name="connsiteX3" fmla="*/ 5455257 w 5455257"/>
              <a:gd name="connsiteY3" fmla="*/ 1228896 h 1228896"/>
              <a:gd name="connsiteX4" fmla="*/ 0 w 5455257"/>
              <a:gd name="connsiteY4" fmla="*/ 1228896 h 1228896"/>
              <a:gd name="connsiteX5" fmla="*/ 0 w 5455257"/>
              <a:gd name="connsiteY5" fmla="*/ 357072 h 1228896"/>
              <a:gd name="connsiteX6" fmla="*/ 33786 w 5455257"/>
              <a:gd name="connsiteY6" fmla="*/ 341545 h 1228896"/>
              <a:gd name="connsiteX7" fmla="*/ 824199 w 5455257"/>
              <a:gd name="connsiteY7" fmla="*/ 248555 h 1228896"/>
              <a:gd name="connsiteX8" fmla="*/ 2079562 w 5455257"/>
              <a:gd name="connsiteY8" fmla="*/ 388040 h 1228896"/>
              <a:gd name="connsiteX9" fmla="*/ 3009460 w 5455257"/>
              <a:gd name="connsiteY9" fmla="*/ 279552 h 1228896"/>
              <a:gd name="connsiteX10" fmla="*/ 3923860 w 5455257"/>
              <a:gd name="connsiteY10" fmla="*/ 583 h 1228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55257" h="1228896">
                <a:moveTo>
                  <a:pt x="3923860" y="583"/>
                </a:moveTo>
                <a:cubicBezTo>
                  <a:pt x="4311318" y="-9749"/>
                  <a:pt x="4871840" y="119403"/>
                  <a:pt x="5334206" y="217559"/>
                </a:cubicBezTo>
                <a:lnTo>
                  <a:pt x="5455257" y="240164"/>
                </a:lnTo>
                <a:lnTo>
                  <a:pt x="5455257" y="1228896"/>
                </a:lnTo>
                <a:lnTo>
                  <a:pt x="0" y="1228896"/>
                </a:lnTo>
                <a:lnTo>
                  <a:pt x="0" y="357072"/>
                </a:lnTo>
                <a:lnTo>
                  <a:pt x="33786" y="341545"/>
                </a:lnTo>
                <a:cubicBezTo>
                  <a:pt x="315338" y="238223"/>
                  <a:pt x="483236" y="240806"/>
                  <a:pt x="824199" y="248555"/>
                </a:cubicBezTo>
                <a:cubicBezTo>
                  <a:pt x="1165162" y="256304"/>
                  <a:pt x="1715352" y="382874"/>
                  <a:pt x="2079562" y="388040"/>
                </a:cubicBezTo>
                <a:cubicBezTo>
                  <a:pt x="2443772" y="393206"/>
                  <a:pt x="2702077" y="344128"/>
                  <a:pt x="3009460" y="279552"/>
                </a:cubicBezTo>
                <a:cubicBezTo>
                  <a:pt x="3316843" y="214976"/>
                  <a:pt x="3536402" y="10915"/>
                  <a:pt x="3923860" y="583"/>
                </a:cubicBezTo>
                <a:close/>
              </a:path>
            </a:pathLst>
          </a:custGeom>
          <a:gradFill flip="none" rotWithShape="1">
            <a:gsLst>
              <a:gs pos="0">
                <a:srgbClr val="FFC000"/>
              </a:gs>
              <a:gs pos="38000">
                <a:srgbClr val="FFC000"/>
              </a:gs>
              <a:gs pos="100000">
                <a:srgbClr val="FFFF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79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9D3BF2D-16D7-B043-9541-F6F4732529BA}"/>
              </a:ext>
            </a:extLst>
          </p:cNvPr>
          <p:cNvSpPr txBox="1"/>
          <p:nvPr/>
        </p:nvSpPr>
        <p:spPr>
          <a:xfrm rot="682459">
            <a:off x="933448" y="3291447"/>
            <a:ext cx="2062181" cy="522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93">
                <a:latin typeface="Arial" panose="020B0604020202020204" pitchFamily="34" charset="0"/>
                <a:cs typeface="Arial" panose="020B0604020202020204" pitchFamily="34" charset="0"/>
              </a:rPr>
              <a:t>7 cm</a:t>
            </a:r>
            <a:endParaRPr lang="ru-RU" sz="279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A2AA8D13-8E1F-6A43-9F16-12E05B6BFCB8}"/>
              </a:ext>
            </a:extLst>
          </p:cNvPr>
          <p:cNvSpPr txBox="1"/>
          <p:nvPr/>
        </p:nvSpPr>
        <p:spPr>
          <a:xfrm rot="20989852">
            <a:off x="5685707" y="3690101"/>
            <a:ext cx="1836201" cy="583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92">
                <a:latin typeface="Arial" panose="020B0604020202020204" pitchFamily="34" charset="0"/>
                <a:cs typeface="Arial" panose="020B0604020202020204" pitchFamily="34" charset="0"/>
              </a:rPr>
              <a:t>13 cm</a:t>
            </a:r>
            <a:endParaRPr lang="ru-RU" sz="319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лилиния 4">
            <a:extLst>
              <a:ext uri="{FF2B5EF4-FFF2-40B4-BE49-F238E27FC236}">
                <a16:creationId xmlns:a16="http://schemas.microsoft.com/office/drawing/2014/main" id="{EF383F53-4578-9646-BD8C-B91BBBE0DF06}"/>
              </a:ext>
            </a:extLst>
          </p:cNvPr>
          <p:cNvSpPr/>
          <p:nvPr/>
        </p:nvSpPr>
        <p:spPr>
          <a:xfrm>
            <a:off x="-18132" y="2972853"/>
            <a:ext cx="9125367" cy="2682607"/>
          </a:xfrm>
          <a:custGeom>
            <a:avLst/>
            <a:gdLst>
              <a:gd name="connsiteX0" fmla="*/ 6012922 w 6012922"/>
              <a:gd name="connsiteY0" fmla="*/ 0 h 2481392"/>
              <a:gd name="connsiteX1" fmla="*/ 6012922 w 6012922"/>
              <a:gd name="connsiteY1" fmla="*/ 2481392 h 2481392"/>
              <a:gd name="connsiteX2" fmla="*/ 0 w 6012922"/>
              <a:gd name="connsiteY2" fmla="*/ 2481392 h 2481392"/>
              <a:gd name="connsiteX3" fmla="*/ 0 w 6012922"/>
              <a:gd name="connsiteY3" fmla="*/ 260880 h 2481392"/>
              <a:gd name="connsiteX4" fmla="*/ 13213 w 6012922"/>
              <a:gd name="connsiteY4" fmla="*/ 260667 h 2481392"/>
              <a:gd name="connsiteX5" fmla="*/ 834623 w 6012922"/>
              <a:gd name="connsiteY5" fmla="*/ 353657 h 2481392"/>
              <a:gd name="connsiteX6" fmla="*/ 2105484 w 6012922"/>
              <a:gd name="connsiteY6" fmla="*/ 710118 h 2481392"/>
              <a:gd name="connsiteX7" fmla="*/ 3019884 w 6012922"/>
              <a:gd name="connsiteY7" fmla="*/ 927094 h 2481392"/>
              <a:gd name="connsiteX8" fmla="*/ 3996277 w 6012922"/>
              <a:gd name="connsiteY8" fmla="*/ 896098 h 2481392"/>
              <a:gd name="connsiteX9" fmla="*/ 4879681 w 6012922"/>
              <a:gd name="connsiteY9" fmla="*/ 508640 h 2481392"/>
              <a:gd name="connsiteX10" fmla="*/ 5499613 w 6012922"/>
              <a:gd name="connsiteY10" fmla="*/ 183176 h 2481392"/>
              <a:gd name="connsiteX11" fmla="*/ 6012510 w 6012922"/>
              <a:gd name="connsiteY11" fmla="*/ 102 h 2481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12922" h="2481392">
                <a:moveTo>
                  <a:pt x="6012922" y="0"/>
                </a:moveTo>
                <a:lnTo>
                  <a:pt x="6012922" y="2481392"/>
                </a:lnTo>
                <a:lnTo>
                  <a:pt x="0" y="2481392"/>
                </a:lnTo>
                <a:lnTo>
                  <a:pt x="0" y="260880"/>
                </a:lnTo>
                <a:lnTo>
                  <a:pt x="13213" y="260667"/>
                </a:lnTo>
                <a:cubicBezTo>
                  <a:pt x="274101" y="255501"/>
                  <a:pt x="485911" y="278749"/>
                  <a:pt x="834623" y="353657"/>
                </a:cubicBezTo>
                <a:cubicBezTo>
                  <a:pt x="1183335" y="428565"/>
                  <a:pt x="1741274" y="614545"/>
                  <a:pt x="2105484" y="710118"/>
                </a:cubicBezTo>
                <a:cubicBezTo>
                  <a:pt x="2469694" y="805691"/>
                  <a:pt x="2704752" y="896097"/>
                  <a:pt x="3019884" y="927094"/>
                </a:cubicBezTo>
                <a:cubicBezTo>
                  <a:pt x="3335016" y="958091"/>
                  <a:pt x="3686311" y="965840"/>
                  <a:pt x="3996277" y="896098"/>
                </a:cubicBezTo>
                <a:cubicBezTo>
                  <a:pt x="4306243" y="826356"/>
                  <a:pt x="4629125" y="627460"/>
                  <a:pt x="4879681" y="508640"/>
                </a:cubicBezTo>
                <a:cubicBezTo>
                  <a:pt x="5130237" y="389820"/>
                  <a:pt x="5277471" y="276166"/>
                  <a:pt x="5499613" y="183176"/>
                </a:cubicBezTo>
                <a:cubicBezTo>
                  <a:pt x="5666220" y="113434"/>
                  <a:pt x="5824109" y="52409"/>
                  <a:pt x="6012510" y="102"/>
                </a:cubicBezTo>
                <a:close/>
              </a:path>
            </a:pathLst>
          </a:custGeom>
          <a:gradFill>
            <a:gsLst>
              <a:gs pos="0">
                <a:srgbClr val="FFC000"/>
              </a:gs>
              <a:gs pos="38000">
                <a:srgbClr val="FFC000"/>
              </a:gs>
              <a:gs pos="100000">
                <a:srgbClr val="FFFF00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79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олилиния 5">
            <a:extLst>
              <a:ext uri="{FF2B5EF4-FFF2-40B4-BE49-F238E27FC236}">
                <a16:creationId xmlns:a16="http://schemas.microsoft.com/office/drawing/2014/main" id="{F56840AF-9423-6E41-976E-9CEE17629C2A}"/>
              </a:ext>
            </a:extLst>
          </p:cNvPr>
          <p:cNvSpPr/>
          <p:nvPr/>
        </p:nvSpPr>
        <p:spPr>
          <a:xfrm flipH="1">
            <a:off x="-22123" y="4314156"/>
            <a:ext cx="9125369" cy="1812529"/>
          </a:xfrm>
          <a:custGeom>
            <a:avLst/>
            <a:gdLst>
              <a:gd name="connsiteX0" fmla="*/ 3923860 w 5455257"/>
              <a:gd name="connsiteY0" fmla="*/ 583 h 1228896"/>
              <a:gd name="connsiteX1" fmla="*/ 5334206 w 5455257"/>
              <a:gd name="connsiteY1" fmla="*/ 217559 h 1228896"/>
              <a:gd name="connsiteX2" fmla="*/ 5455257 w 5455257"/>
              <a:gd name="connsiteY2" fmla="*/ 240164 h 1228896"/>
              <a:gd name="connsiteX3" fmla="*/ 5455257 w 5455257"/>
              <a:gd name="connsiteY3" fmla="*/ 1228896 h 1228896"/>
              <a:gd name="connsiteX4" fmla="*/ 0 w 5455257"/>
              <a:gd name="connsiteY4" fmla="*/ 1228896 h 1228896"/>
              <a:gd name="connsiteX5" fmla="*/ 0 w 5455257"/>
              <a:gd name="connsiteY5" fmla="*/ 357072 h 1228896"/>
              <a:gd name="connsiteX6" fmla="*/ 33786 w 5455257"/>
              <a:gd name="connsiteY6" fmla="*/ 341545 h 1228896"/>
              <a:gd name="connsiteX7" fmla="*/ 824199 w 5455257"/>
              <a:gd name="connsiteY7" fmla="*/ 248555 h 1228896"/>
              <a:gd name="connsiteX8" fmla="*/ 2079562 w 5455257"/>
              <a:gd name="connsiteY8" fmla="*/ 388040 h 1228896"/>
              <a:gd name="connsiteX9" fmla="*/ 3009460 w 5455257"/>
              <a:gd name="connsiteY9" fmla="*/ 279552 h 1228896"/>
              <a:gd name="connsiteX10" fmla="*/ 3923860 w 5455257"/>
              <a:gd name="connsiteY10" fmla="*/ 583 h 1228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55257" h="1228896">
                <a:moveTo>
                  <a:pt x="3923860" y="583"/>
                </a:moveTo>
                <a:cubicBezTo>
                  <a:pt x="4311318" y="-9749"/>
                  <a:pt x="4871840" y="119403"/>
                  <a:pt x="5334206" y="217559"/>
                </a:cubicBezTo>
                <a:lnTo>
                  <a:pt x="5455257" y="240164"/>
                </a:lnTo>
                <a:lnTo>
                  <a:pt x="5455257" y="1228896"/>
                </a:lnTo>
                <a:lnTo>
                  <a:pt x="0" y="1228896"/>
                </a:lnTo>
                <a:lnTo>
                  <a:pt x="0" y="357072"/>
                </a:lnTo>
                <a:lnTo>
                  <a:pt x="33786" y="341545"/>
                </a:lnTo>
                <a:cubicBezTo>
                  <a:pt x="315338" y="238223"/>
                  <a:pt x="483236" y="240806"/>
                  <a:pt x="824199" y="248555"/>
                </a:cubicBezTo>
                <a:cubicBezTo>
                  <a:pt x="1165162" y="256304"/>
                  <a:pt x="1715352" y="382874"/>
                  <a:pt x="2079562" y="388040"/>
                </a:cubicBezTo>
                <a:cubicBezTo>
                  <a:pt x="2443772" y="393206"/>
                  <a:pt x="2702077" y="344128"/>
                  <a:pt x="3009460" y="279552"/>
                </a:cubicBezTo>
                <a:cubicBezTo>
                  <a:pt x="3316843" y="214976"/>
                  <a:pt x="3536402" y="10915"/>
                  <a:pt x="3923860" y="583"/>
                </a:cubicBezTo>
                <a:close/>
              </a:path>
            </a:pathLst>
          </a:custGeom>
          <a:gradFill flip="none" rotWithShape="1">
            <a:gsLst>
              <a:gs pos="0">
                <a:srgbClr val="FFC000"/>
              </a:gs>
              <a:gs pos="38000">
                <a:srgbClr val="FFC000"/>
              </a:gs>
              <a:gs pos="100000">
                <a:srgbClr val="FFFF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79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A7D3920-F401-1147-A120-DC340D11D1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743201" y="-568171"/>
            <a:ext cx="1096302" cy="1127011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0FE17626-0266-7A42-A5B0-2A1CAA5E67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41744">
            <a:off x="7228628" y="2791977"/>
            <a:ext cx="1614679" cy="1771729"/>
          </a:xfrm>
          <a:prstGeom prst="rect">
            <a:avLst/>
          </a:prstGeom>
        </p:spPr>
      </p:pic>
      <p:pic>
        <p:nvPicPr>
          <p:cNvPr id="1034" name="Picture 10" descr="Grey rocks clipart">
            <a:extLst>
              <a:ext uri="{FF2B5EF4-FFF2-40B4-BE49-F238E27FC236}">
                <a16:creationId xmlns:a16="http://schemas.microsoft.com/office/drawing/2014/main" id="{B624E2BA-4896-FF4D-A88B-0D87D4E1E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139" y="4427030"/>
            <a:ext cx="3333647" cy="98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" descr="Crab clipart">
            <a:extLst>
              <a:ext uri="{FF2B5EF4-FFF2-40B4-BE49-F238E27FC236}">
                <a16:creationId xmlns:a16="http://schemas.microsoft.com/office/drawing/2014/main" id="{23CDBBF8-4133-7F41-A56A-966538BD6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441" y="4181909"/>
            <a:ext cx="1165604" cy="114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F081966-14FD-D144-8E9A-0B06ABB85FD6}"/>
              </a:ext>
            </a:extLst>
          </p:cNvPr>
          <p:cNvSpPr txBox="1"/>
          <p:nvPr/>
        </p:nvSpPr>
        <p:spPr>
          <a:xfrm>
            <a:off x="362771" y="5044471"/>
            <a:ext cx="2420523" cy="522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93">
                <a:latin typeface="Arial" panose="020B0604020202020204" pitchFamily="34" charset="0"/>
                <a:cs typeface="Arial" panose="020B0604020202020204" pitchFamily="34" charset="0"/>
              </a:rPr>
              <a:t>4 cm</a:t>
            </a:r>
            <a:endParaRPr lang="ru-RU" sz="279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F77134-DC2E-4BFE-B943-1D6918D66B47}"/>
              </a:ext>
            </a:extLst>
          </p:cNvPr>
          <p:cNvSpPr txBox="1"/>
          <p:nvPr/>
        </p:nvSpPr>
        <p:spPr>
          <a:xfrm>
            <a:off x="6299306" y="744219"/>
            <a:ext cx="1323514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4 cm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DE8D37-4683-4676-BD08-A30BBB494FB7}"/>
              </a:ext>
            </a:extLst>
          </p:cNvPr>
          <p:cNvSpPr txBox="1"/>
          <p:nvPr/>
        </p:nvSpPr>
        <p:spPr>
          <a:xfrm>
            <a:off x="1545004" y="2272198"/>
            <a:ext cx="4572797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Xe ô tô đỏ dài mấy xăng-ti-mét?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4FCD95D-86D5-4023-B2DF-76AC28F6A9B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90762" y="28822"/>
            <a:ext cx="4651632" cy="232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73955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7007E-6 7.40741E-7 C -1.27007E-6 0.00023 0.00522 -0.07037 0.00509 -0.0706 C 0.00509 -0.07083 -1.27007E-6 7.40741E-7 -1.27007E-6 0.00023 L -1.27007E-6 7.40741E-7 Z " pathEditMode="relative" rAng="0" ptsTypes="AAAA">
                                      <p:cBhvr>
                                        <p:cTn id="6" dur="5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" y="-354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9901E-6 -4.07407E-6 C -0.00104 0.00949 0.00509 -0.04467 0.00731 -0.06504 C 0.0094 -0.08541 0.0141 -0.13194 0.01319 -0.12222 C 0.01227 -0.11226 0.00105 -0.00949 -1.59901E-6 -4.07407E-6 Z " pathEditMode="relative" rAng="0" ptsTypes="AAAA">
                                      <p:cBhvr>
                                        <p:cTn id="8" dur="4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3" y="-613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87 -0.00047 C 0.00887 0.00023 0.00496 -0.1963 0.00509 -0.19699 C 0.00509 -0.19746 0.00887 -0.00047 0.00887 0.00023 L 0.00887 -0.00047 Z " pathEditMode="relative" rAng="0" ptsTypes="AAAA">
                                      <p:cBhvr>
                                        <p:cTn id="1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" y="-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la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0" grpId="0"/>
      <p:bldP spid="60" grpId="1"/>
      <p:bldP spid="82" grpId="0"/>
      <p:bldP spid="82" grpId="1"/>
      <p:bldP spid="3" grpId="0"/>
      <p:bldP spid="3" grpId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0"/>
            <a:ext cx="929640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76201" y="209550"/>
            <a:ext cx="2362200" cy="1503218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489975" y="132562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600" b="1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600" b="1">
                <a:latin typeface="Arial" pitchFamily="34" charset="0"/>
                <a:cs typeface="Arial" pitchFamily="34" charset="0"/>
              </a:rPr>
            </a:br>
            <a:r>
              <a:rPr lang="en-US" sz="3600" b="1"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4600" y="467409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ĐỘ DÀI VÀ ĐO ĐỘ DÀI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04800" y="1806126"/>
            <a:ext cx="8458200" cy="1908624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600450" y="1991178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Arial" pitchFamily="34" charset="0"/>
                <a:cs typeface="Arial" pitchFamily="34" charset="0"/>
              </a:rPr>
              <a:t>Bài 28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2000" y="2625449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LUYỆN TẬP CHUNG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BBC62F0-C24F-4B11-927C-F8205E636A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22634" y="3224583"/>
            <a:ext cx="3644900" cy="191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891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36002" y="4628172"/>
            <a:ext cx="2209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Arial" pitchFamily="34" charset="0"/>
                <a:cs typeface="Arial" pitchFamily="34" charset="0"/>
              </a:rPr>
              <a:t>Trang 40/SGK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31" y="261730"/>
            <a:ext cx="7374996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E0D32C-D282-4E3A-9ECB-56EF17622A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12950" y="2448993"/>
            <a:ext cx="5118100" cy="269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6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733550"/>
            <a:ext cx="8991600" cy="232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1076640" y="54968"/>
            <a:ext cx="6619009" cy="1346200"/>
          </a:xfrm>
        </p:spPr>
        <p:txBody>
          <a:bodyPr>
            <a:noAutofit/>
          </a:bodyPr>
          <a:lstStyle/>
          <a:p>
            <a:pPr algn="just"/>
            <a:r>
              <a:rPr lang="en-US" sz="3200">
                <a:latin typeface="Arial" pitchFamily="34" charset="0"/>
                <a:cs typeface="Arial" pitchFamily="34" charset="0"/>
              </a:rPr>
              <a:t>Đồ vật nào dài hơn?</a:t>
            </a:r>
          </a:p>
        </p:txBody>
      </p:sp>
      <p:sp>
        <p:nvSpPr>
          <p:cNvPr id="4" name="Oval 3"/>
          <p:cNvSpPr/>
          <p:nvPr/>
        </p:nvSpPr>
        <p:spPr>
          <a:xfrm>
            <a:off x="585794" y="450977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852494" y="1378176"/>
            <a:ext cx="841499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15" name="Title 4"/>
          <p:cNvSpPr txBox="1">
            <a:spLocks/>
          </p:cNvSpPr>
          <p:nvPr/>
        </p:nvSpPr>
        <p:spPr>
          <a:xfrm>
            <a:off x="6723102" y="1311906"/>
            <a:ext cx="841499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>
                <a:latin typeface="Arial" pitchFamily="34" charset="0"/>
                <a:cs typeface="Arial" pitchFamily="34" charset="0"/>
              </a:rPr>
              <a:t>b)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7942942" y="2271315"/>
            <a:ext cx="0" cy="1060447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479800" y="2193243"/>
            <a:ext cx="0" cy="1060447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AC8C1F62-75B7-430E-802D-6749E67716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318" y="1851430"/>
            <a:ext cx="494586" cy="514335"/>
          </a:xfrm>
          <a:prstGeom prst="rect">
            <a:avLst/>
          </a:prstGeom>
          <a:noFill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4A3AA97-C0AA-4997-A8FE-A338BB90D1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649" y="1745265"/>
            <a:ext cx="494586" cy="5143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543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1620</TotalTime>
  <Words>886</Words>
  <Application>Microsoft Office PowerPoint</Application>
  <PresentationFormat>On-screen Show (16:9)</PresentationFormat>
  <Paragraphs>117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.VnArial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Chủ đề 7</vt:lpstr>
      <vt:lpstr>PowerPoint Presentation</vt:lpstr>
      <vt:lpstr>Đồ vật nào dài hơn?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PC</dc:creator>
  <cp:lastModifiedBy>Phan Thi Linh (FE FSC DN)</cp:lastModifiedBy>
  <cp:revision>231</cp:revision>
  <dcterms:created xsi:type="dcterms:W3CDTF">2021-01-09T02:19:28Z</dcterms:created>
  <dcterms:modified xsi:type="dcterms:W3CDTF">2022-03-15T02:09:43Z</dcterms:modified>
</cp:coreProperties>
</file>