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538" r:id="rId2"/>
    <p:sldId id="537" r:id="rId3"/>
    <p:sldId id="515" r:id="rId4"/>
    <p:sldId id="283" r:id="rId5"/>
    <p:sldId id="256" r:id="rId6"/>
    <p:sldId id="273" r:id="rId7"/>
    <p:sldId id="258" r:id="rId8"/>
    <p:sldId id="338" r:id="rId9"/>
    <p:sldId id="539" r:id="rId10"/>
    <p:sldId id="540" r:id="rId11"/>
    <p:sldId id="541" r:id="rId12"/>
    <p:sldId id="343" r:id="rId13"/>
    <p:sldId id="542" r:id="rId14"/>
    <p:sldId id="543" r:id="rId15"/>
    <p:sldId id="268" r:id="rId16"/>
    <p:sldId id="265" r:id="rId17"/>
    <p:sldId id="269" r:id="rId18"/>
    <p:sldId id="535" r:id="rId19"/>
    <p:sldId id="536" r:id="rId20"/>
    <p:sldId id="344" r:id="rId21"/>
    <p:sldId id="545" r:id="rId22"/>
    <p:sldId id="546" r:id="rId23"/>
    <p:sldId id="547" r:id="rId24"/>
    <p:sldId id="548" r:id="rId25"/>
    <p:sldId id="294" r:id="rId26"/>
    <p:sldId id="342" r:id="rId27"/>
    <p:sldId id="276" r:id="rId28"/>
    <p:sldId id="345" r:id="rId29"/>
    <p:sldId id="257" r:id="rId30"/>
    <p:sldId id="272" r:id="rId31"/>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D2"/>
    <a:srgbClr val="B9EDFF"/>
    <a:srgbClr val="AFEAFF"/>
    <a:srgbClr val="FFFF01"/>
    <a:srgbClr val="FFFF37"/>
    <a:srgbClr val="F3CEF6"/>
    <a:srgbClr val="ECB2F0"/>
    <a:srgbClr val="E496EA"/>
    <a:srgbClr val="A521AF"/>
    <a:srgbClr val="D24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78" autoAdjust="0"/>
  </p:normalViewPr>
  <p:slideViewPr>
    <p:cSldViewPr>
      <p:cViewPr varScale="1">
        <p:scale>
          <a:sx n="80" d="100"/>
          <a:sy n="80" d="100"/>
        </p:scale>
        <p:origin x="1116" y="114"/>
      </p:cViewPr>
      <p:guideLst>
        <p:guide orient="horz" pos="1620"/>
        <p:guide pos="2880"/>
      </p:guideLst>
    </p:cSldViewPr>
  </p:slideViewPr>
  <p:notesTextViewPr>
    <p:cViewPr>
      <p:scale>
        <a:sx n="1" d="1"/>
        <a:sy n="1" d="1"/>
      </p:scale>
      <p:origin x="0" y="-19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4186486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d9c12452ae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d9c12452ae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d402131ce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d402131ce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a:p>
        </p:txBody>
      </p:sp>
    </p:spTree>
    <p:extLst>
      <p:ext uri="{BB962C8B-B14F-4D97-AF65-F5344CB8AC3E}">
        <p14:creationId xmlns:p14="http://schemas.microsoft.com/office/powerpoint/2010/main" val="3895575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d9c04d5902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d9c04d5902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d402131ce1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d402131ce1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d402131ce1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d402131ce1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d402131ce1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d402131ce1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d9c04d5902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d9c04d5902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3485539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30 giây ổn định</a:t>
            </a:r>
          </a:p>
        </p:txBody>
      </p:sp>
      <p:sp>
        <p:nvSpPr>
          <p:cNvPr id="4" name="Slide Number Placeholder 3"/>
          <p:cNvSpPr>
            <a:spLocks noGrp="1"/>
          </p:cNvSpPr>
          <p:nvPr>
            <p:ph type="sldNum" sz="quarter" idx="5"/>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062070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d8e80ea7b3_2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d8e80ea7b3_2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a:p>
        </p:txBody>
      </p:sp>
    </p:spTree>
    <p:extLst>
      <p:ext uri="{BB962C8B-B14F-4D97-AF65-F5344CB8AC3E}">
        <p14:creationId xmlns:p14="http://schemas.microsoft.com/office/powerpoint/2010/main" val="294014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30 giây ổn định</a:t>
            </a:r>
          </a:p>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137185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d8e80ea7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d8e80ea7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d9c12452ae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d9c12452ae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d8e80ea7b3_2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d8e80ea7b3_2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d8e80ea7b3_2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 name="Google Shape;1465;gd8e80ea7b3_2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5"/>
        <p:cNvGrpSpPr/>
        <p:nvPr/>
      </p:nvGrpSpPr>
      <p:grpSpPr>
        <a:xfrm>
          <a:off x="0" y="0"/>
          <a:ext cx="0" cy="0"/>
          <a:chOff x="0" y="0"/>
          <a:chExt cx="0" cy="0"/>
        </a:xfrm>
      </p:grpSpPr>
      <p:sp>
        <p:nvSpPr>
          <p:cNvPr id="2936" name="Google Shape;2936;gd7af3acf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7" name="Google Shape;2937;gd7af3acf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d9c04d590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d9c04d590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Em vẫn để chữ nha, nhưng mn đừng chiếu. HS nào cần thiết thì chiếu, em cứ để phòng hờ đó nha.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6"/>
        <p:cNvGrpSpPr/>
        <p:nvPr/>
      </p:nvGrpSpPr>
      <p:grpSpPr>
        <a:xfrm>
          <a:off x="0" y="0"/>
          <a:ext cx="0" cy="0"/>
          <a:chOff x="0" y="0"/>
          <a:chExt cx="0" cy="0"/>
        </a:xfrm>
      </p:grpSpPr>
      <p:sp>
        <p:nvSpPr>
          <p:cNvPr id="2847" name="Google Shape;2847;gd9c12452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8" name="Google Shape;2848;gd9c12452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a:p>
        </p:txBody>
      </p:sp>
    </p:spTree>
    <p:extLst>
      <p:ext uri="{BB962C8B-B14F-4D97-AF65-F5344CB8AC3E}">
        <p14:creationId xmlns:p14="http://schemas.microsoft.com/office/powerpoint/2010/main" val="2019878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d9c12452ae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d9c12452ae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Vận động theo nhạc</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30</a:t>
            </a:fld>
            <a:endParaRPr lang="en-US"/>
          </a:p>
        </p:txBody>
      </p:sp>
    </p:spTree>
    <p:extLst>
      <p:ext uri="{BB962C8B-B14F-4D97-AF65-F5344CB8AC3E}">
        <p14:creationId xmlns:p14="http://schemas.microsoft.com/office/powerpoint/2010/main" val="65994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036364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71566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44819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8e3e6b5e2_0_9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8e3e6b5e2_0_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60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d8e3e6b5e2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d8e3e6b5e2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d402131ce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d402131ce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grpSp>
        <p:nvGrpSpPr>
          <p:cNvPr id="46" name="Google Shape;46;p4"/>
          <p:cNvGrpSpPr/>
          <p:nvPr/>
        </p:nvGrpSpPr>
        <p:grpSpPr>
          <a:xfrm>
            <a:off x="203025" y="203099"/>
            <a:ext cx="8737800" cy="4737434"/>
            <a:chOff x="203025" y="257175"/>
            <a:chExt cx="8737800" cy="4635000"/>
          </a:xfrm>
        </p:grpSpPr>
        <p:sp>
          <p:nvSpPr>
            <p:cNvPr id="47" name="Google Shape;47;p4"/>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941072" y="45999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4"/>
          <p:cNvSpPr txBox="1">
            <a:spLocks noGrp="1"/>
          </p:cNvSpPr>
          <p:nvPr>
            <p:ph type="title"/>
          </p:nvPr>
        </p:nvSpPr>
        <p:spPr>
          <a:xfrm>
            <a:off x="720000" y="540000"/>
            <a:ext cx="7704000" cy="540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4"/>
          <p:cNvSpPr txBox="1">
            <a:spLocks noGrp="1"/>
          </p:cNvSpPr>
          <p:nvPr>
            <p:ph type="body" idx="1"/>
          </p:nvPr>
        </p:nvSpPr>
        <p:spPr>
          <a:xfrm>
            <a:off x="719925" y="1149550"/>
            <a:ext cx="7704000" cy="340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58" name="Google Shape;58;p4"/>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9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6"/>
        <p:cNvGrpSpPr/>
        <p:nvPr/>
      </p:nvGrpSpPr>
      <p:grpSpPr>
        <a:xfrm>
          <a:off x="0" y="0"/>
          <a:ext cx="0" cy="0"/>
          <a:chOff x="0" y="0"/>
          <a:chExt cx="0" cy="0"/>
        </a:xfrm>
      </p:grpSpPr>
      <p:grpSp>
        <p:nvGrpSpPr>
          <p:cNvPr id="27" name="Google Shape;27;p3"/>
          <p:cNvGrpSpPr/>
          <p:nvPr/>
        </p:nvGrpSpPr>
        <p:grpSpPr>
          <a:xfrm>
            <a:off x="203025" y="203099"/>
            <a:ext cx="8737800" cy="4737434"/>
            <a:chOff x="203025" y="257175"/>
            <a:chExt cx="8737800" cy="4635000"/>
          </a:xfrm>
        </p:grpSpPr>
        <p:sp>
          <p:nvSpPr>
            <p:cNvPr id="28" name="Google Shape;28;p3"/>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2941072" y="45999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txBox="1">
            <a:spLocks noGrp="1"/>
          </p:cNvSpPr>
          <p:nvPr>
            <p:ph type="title"/>
          </p:nvPr>
        </p:nvSpPr>
        <p:spPr>
          <a:xfrm>
            <a:off x="4883900" y="2418300"/>
            <a:ext cx="3387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 name="Google Shape;42;p3"/>
          <p:cNvSpPr txBox="1">
            <a:spLocks noGrp="1"/>
          </p:cNvSpPr>
          <p:nvPr>
            <p:ph type="title" idx="2" hasCustomPrompt="1"/>
          </p:nvPr>
        </p:nvSpPr>
        <p:spPr>
          <a:xfrm>
            <a:off x="6829675" y="1694375"/>
            <a:ext cx="1441800" cy="660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 name="Google Shape;43;p3"/>
          <p:cNvSpPr txBox="1">
            <a:spLocks noGrp="1"/>
          </p:cNvSpPr>
          <p:nvPr>
            <p:ph type="subTitle" idx="1"/>
          </p:nvPr>
        </p:nvSpPr>
        <p:spPr>
          <a:xfrm>
            <a:off x="4884075" y="3323425"/>
            <a:ext cx="33876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 name="Google Shape;44;p3"/>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95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8"/>
        <p:cNvGrpSpPr/>
        <p:nvPr/>
      </p:nvGrpSpPr>
      <p:grpSpPr>
        <a:xfrm>
          <a:off x="0" y="0"/>
          <a:ext cx="0" cy="0"/>
          <a:chOff x="0" y="0"/>
          <a:chExt cx="0" cy="0"/>
        </a:xfrm>
      </p:grpSpPr>
      <p:grpSp>
        <p:nvGrpSpPr>
          <p:cNvPr id="149" name="Google Shape;149;p11"/>
          <p:cNvGrpSpPr/>
          <p:nvPr/>
        </p:nvGrpSpPr>
        <p:grpSpPr>
          <a:xfrm>
            <a:off x="203025" y="203099"/>
            <a:ext cx="8737800" cy="4737434"/>
            <a:chOff x="203025" y="257175"/>
            <a:chExt cx="8737800" cy="4635000"/>
          </a:xfrm>
        </p:grpSpPr>
        <p:sp>
          <p:nvSpPr>
            <p:cNvPr id="150" name="Google Shape;150;p11"/>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2941072" y="45999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11"/>
          <p:cNvSpPr txBox="1">
            <a:spLocks noGrp="1"/>
          </p:cNvSpPr>
          <p:nvPr>
            <p:ph type="title" hasCustomPrompt="1"/>
          </p:nvPr>
        </p:nvSpPr>
        <p:spPr>
          <a:xfrm>
            <a:off x="1950900" y="1069350"/>
            <a:ext cx="52422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solidFill>
                  <a:schemeClr val="l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4" name="Google Shape;164;p11"/>
          <p:cNvSpPr txBox="1">
            <a:spLocks noGrp="1"/>
          </p:cNvSpPr>
          <p:nvPr>
            <p:ph type="subTitle" idx="1"/>
          </p:nvPr>
        </p:nvSpPr>
        <p:spPr>
          <a:xfrm>
            <a:off x="1950906" y="3360750"/>
            <a:ext cx="5242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65" name="Google Shape;165;p11"/>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28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9"/>
        <p:cNvGrpSpPr/>
        <p:nvPr/>
      </p:nvGrpSpPr>
      <p:grpSpPr>
        <a:xfrm>
          <a:off x="0" y="0"/>
          <a:ext cx="0" cy="0"/>
          <a:chOff x="0" y="0"/>
          <a:chExt cx="0" cy="0"/>
        </a:xfrm>
      </p:grpSpPr>
      <p:grpSp>
        <p:nvGrpSpPr>
          <p:cNvPr id="60" name="Google Shape;60;p5"/>
          <p:cNvGrpSpPr/>
          <p:nvPr/>
        </p:nvGrpSpPr>
        <p:grpSpPr>
          <a:xfrm>
            <a:off x="203025" y="203099"/>
            <a:ext cx="8737800" cy="4737434"/>
            <a:chOff x="203025" y="257175"/>
            <a:chExt cx="8737800" cy="4635000"/>
          </a:xfrm>
        </p:grpSpPr>
        <p:sp>
          <p:nvSpPr>
            <p:cNvPr id="61" name="Google Shape;61;p5"/>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5"/>
          <p:cNvSpPr txBox="1">
            <a:spLocks noGrp="1"/>
          </p:cNvSpPr>
          <p:nvPr>
            <p:ph type="title"/>
          </p:nvPr>
        </p:nvSpPr>
        <p:spPr>
          <a:xfrm>
            <a:off x="720000" y="540000"/>
            <a:ext cx="6690300" cy="540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4" name="Google Shape;74;p5"/>
          <p:cNvSpPr txBox="1">
            <a:spLocks noGrp="1"/>
          </p:cNvSpPr>
          <p:nvPr>
            <p:ph type="subTitle" idx="1"/>
          </p:nvPr>
        </p:nvSpPr>
        <p:spPr>
          <a:xfrm>
            <a:off x="720000" y="1801800"/>
            <a:ext cx="3537600" cy="84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400">
                <a:solidFill>
                  <a:schemeClr val="dk1"/>
                </a:solidFill>
                <a:latin typeface="Vibur"/>
                <a:ea typeface="Vibur"/>
                <a:cs typeface="Vibur"/>
                <a:sym typeface="Vibur"/>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75" name="Google Shape;75;p5"/>
          <p:cNvSpPr txBox="1">
            <a:spLocks noGrp="1"/>
          </p:cNvSpPr>
          <p:nvPr>
            <p:ph type="subTitle" idx="2"/>
          </p:nvPr>
        </p:nvSpPr>
        <p:spPr>
          <a:xfrm>
            <a:off x="4886400" y="1801800"/>
            <a:ext cx="3537600" cy="84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400">
                <a:solidFill>
                  <a:schemeClr val="dk1"/>
                </a:solidFill>
                <a:latin typeface="Vibur"/>
                <a:ea typeface="Vibur"/>
                <a:cs typeface="Vibur"/>
                <a:sym typeface="Vibur"/>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76" name="Google Shape;76;p5"/>
          <p:cNvSpPr txBox="1">
            <a:spLocks noGrp="1"/>
          </p:cNvSpPr>
          <p:nvPr>
            <p:ph type="subTitle" idx="3"/>
          </p:nvPr>
        </p:nvSpPr>
        <p:spPr>
          <a:xfrm>
            <a:off x="720000" y="2678850"/>
            <a:ext cx="3537600" cy="96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5"/>
          <p:cNvSpPr txBox="1">
            <a:spLocks noGrp="1"/>
          </p:cNvSpPr>
          <p:nvPr>
            <p:ph type="subTitle" idx="4"/>
          </p:nvPr>
        </p:nvSpPr>
        <p:spPr>
          <a:xfrm>
            <a:off x="4886400" y="2678850"/>
            <a:ext cx="3537600" cy="96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801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6"/>
        <p:cNvGrpSpPr/>
        <p:nvPr/>
      </p:nvGrpSpPr>
      <p:grpSpPr>
        <a:xfrm>
          <a:off x="0" y="0"/>
          <a:ext cx="0" cy="0"/>
          <a:chOff x="0" y="0"/>
          <a:chExt cx="0" cy="0"/>
        </a:xfrm>
      </p:grpSpPr>
      <p:grpSp>
        <p:nvGrpSpPr>
          <p:cNvPr id="197" name="Google Shape;197;p14"/>
          <p:cNvGrpSpPr/>
          <p:nvPr/>
        </p:nvGrpSpPr>
        <p:grpSpPr>
          <a:xfrm>
            <a:off x="203025" y="203099"/>
            <a:ext cx="8737800" cy="4737434"/>
            <a:chOff x="203025" y="257175"/>
            <a:chExt cx="8737800" cy="4635000"/>
          </a:xfrm>
        </p:grpSpPr>
        <p:sp>
          <p:nvSpPr>
            <p:cNvPr id="198" name="Google Shape;198;p14"/>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a:off x="2941072" y="45999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4"/>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14"/>
          <p:cNvSpPr txBox="1">
            <a:spLocks noGrp="1"/>
          </p:cNvSpPr>
          <p:nvPr>
            <p:ph type="title"/>
          </p:nvPr>
        </p:nvSpPr>
        <p:spPr>
          <a:xfrm>
            <a:off x="3437650" y="2906125"/>
            <a:ext cx="4954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1" name="Google Shape;211;p14"/>
          <p:cNvSpPr txBox="1">
            <a:spLocks noGrp="1"/>
          </p:cNvSpPr>
          <p:nvPr>
            <p:ph type="subTitle" idx="1"/>
          </p:nvPr>
        </p:nvSpPr>
        <p:spPr>
          <a:xfrm>
            <a:off x="3437600" y="1214400"/>
            <a:ext cx="4954200" cy="165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12" name="Google Shape;212;p14"/>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903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2"/>
        <p:cNvGrpSpPr/>
        <p:nvPr/>
      </p:nvGrpSpPr>
      <p:grpSpPr>
        <a:xfrm>
          <a:off x="0" y="0"/>
          <a:ext cx="0" cy="0"/>
          <a:chOff x="0" y="0"/>
          <a:chExt cx="0" cy="0"/>
        </a:xfrm>
      </p:grpSpPr>
      <p:grpSp>
        <p:nvGrpSpPr>
          <p:cNvPr id="113" name="Google Shape;113;p8"/>
          <p:cNvGrpSpPr/>
          <p:nvPr/>
        </p:nvGrpSpPr>
        <p:grpSpPr>
          <a:xfrm>
            <a:off x="203025" y="203099"/>
            <a:ext cx="8737800" cy="4737434"/>
            <a:chOff x="203025" y="257175"/>
            <a:chExt cx="8737800" cy="4635000"/>
          </a:xfrm>
        </p:grpSpPr>
        <p:sp>
          <p:nvSpPr>
            <p:cNvPr id="114" name="Google Shape;114;p8"/>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8"/>
          <p:cNvSpPr txBox="1">
            <a:spLocks noGrp="1"/>
          </p:cNvSpPr>
          <p:nvPr>
            <p:ph type="title"/>
          </p:nvPr>
        </p:nvSpPr>
        <p:spPr>
          <a:xfrm>
            <a:off x="1388100" y="1772250"/>
            <a:ext cx="6367800" cy="1599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27" name="Google Shape;127;p8"/>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47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6"/>
        <p:cNvGrpSpPr/>
        <p:nvPr/>
      </p:nvGrpSpPr>
      <p:grpSpPr>
        <a:xfrm>
          <a:off x="0" y="0"/>
          <a:ext cx="0" cy="0"/>
          <a:chOff x="0" y="0"/>
          <a:chExt cx="0" cy="0"/>
        </a:xfrm>
      </p:grpSpPr>
      <p:grpSp>
        <p:nvGrpSpPr>
          <p:cNvPr id="367" name="Google Shape;367;p22"/>
          <p:cNvGrpSpPr/>
          <p:nvPr/>
        </p:nvGrpSpPr>
        <p:grpSpPr>
          <a:xfrm>
            <a:off x="203025" y="203099"/>
            <a:ext cx="8737800" cy="4737434"/>
            <a:chOff x="203025" y="257175"/>
            <a:chExt cx="8737800" cy="4635000"/>
          </a:xfrm>
        </p:grpSpPr>
        <p:sp>
          <p:nvSpPr>
            <p:cNvPr id="368" name="Google Shape;368;p22"/>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2"/>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2"/>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2"/>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2"/>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2"/>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2"/>
          <p:cNvSpPr txBox="1">
            <a:spLocks noGrp="1"/>
          </p:cNvSpPr>
          <p:nvPr>
            <p:ph type="title"/>
          </p:nvPr>
        </p:nvSpPr>
        <p:spPr>
          <a:xfrm>
            <a:off x="720000" y="2810702"/>
            <a:ext cx="4058700" cy="5301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1" name="Google Shape;381;p22"/>
          <p:cNvSpPr txBox="1">
            <a:spLocks noGrp="1"/>
          </p:cNvSpPr>
          <p:nvPr>
            <p:ph type="title" idx="2" hasCustomPrompt="1"/>
          </p:nvPr>
        </p:nvSpPr>
        <p:spPr>
          <a:xfrm>
            <a:off x="720000" y="1688175"/>
            <a:ext cx="144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82" name="Google Shape;382;p22"/>
          <p:cNvSpPr txBox="1">
            <a:spLocks noGrp="1"/>
          </p:cNvSpPr>
          <p:nvPr>
            <p:ph type="subTitle" idx="1"/>
          </p:nvPr>
        </p:nvSpPr>
        <p:spPr>
          <a:xfrm>
            <a:off x="720000" y="3323425"/>
            <a:ext cx="3387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22"/>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640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grpSp>
        <p:nvGrpSpPr>
          <p:cNvPr id="309" name="Google Shape;309;p19"/>
          <p:cNvGrpSpPr/>
          <p:nvPr/>
        </p:nvGrpSpPr>
        <p:grpSpPr>
          <a:xfrm>
            <a:off x="203025" y="203099"/>
            <a:ext cx="8737800" cy="4737434"/>
            <a:chOff x="203025" y="257175"/>
            <a:chExt cx="8737800" cy="4635000"/>
          </a:xfrm>
        </p:grpSpPr>
        <p:sp>
          <p:nvSpPr>
            <p:cNvPr id="310" name="Google Shape;310;p19"/>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2941072" y="45999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9"/>
          <p:cNvSpPr txBox="1">
            <a:spLocks noGrp="1"/>
          </p:cNvSpPr>
          <p:nvPr>
            <p:ph type="title" hasCustomPrompt="1"/>
          </p:nvPr>
        </p:nvSpPr>
        <p:spPr>
          <a:xfrm>
            <a:off x="720000" y="895075"/>
            <a:ext cx="3961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24" name="Google Shape;324;p19"/>
          <p:cNvSpPr txBox="1">
            <a:spLocks noGrp="1"/>
          </p:cNvSpPr>
          <p:nvPr>
            <p:ph type="subTitle" idx="1"/>
          </p:nvPr>
        </p:nvSpPr>
        <p:spPr>
          <a:xfrm>
            <a:off x="720000" y="1601101"/>
            <a:ext cx="3961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5" name="Google Shape;325;p19"/>
          <p:cNvSpPr txBox="1">
            <a:spLocks noGrp="1"/>
          </p:cNvSpPr>
          <p:nvPr>
            <p:ph type="title" idx="2" hasCustomPrompt="1"/>
          </p:nvPr>
        </p:nvSpPr>
        <p:spPr>
          <a:xfrm>
            <a:off x="2459250" y="2249917"/>
            <a:ext cx="43779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26" name="Google Shape;326;p19"/>
          <p:cNvSpPr txBox="1">
            <a:spLocks noGrp="1"/>
          </p:cNvSpPr>
          <p:nvPr>
            <p:ph type="subTitle" idx="3"/>
          </p:nvPr>
        </p:nvSpPr>
        <p:spPr>
          <a:xfrm>
            <a:off x="2459250" y="2955945"/>
            <a:ext cx="43779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19"/>
          <p:cNvSpPr txBox="1">
            <a:spLocks noGrp="1"/>
          </p:cNvSpPr>
          <p:nvPr>
            <p:ph type="title" idx="4" hasCustomPrompt="1"/>
          </p:nvPr>
        </p:nvSpPr>
        <p:spPr>
          <a:xfrm>
            <a:off x="4681500" y="3452375"/>
            <a:ext cx="3742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28" name="Google Shape;328;p19"/>
          <p:cNvSpPr txBox="1">
            <a:spLocks noGrp="1"/>
          </p:cNvSpPr>
          <p:nvPr>
            <p:ph type="subTitle" idx="5"/>
          </p:nvPr>
        </p:nvSpPr>
        <p:spPr>
          <a:xfrm>
            <a:off x="4681500" y="4158400"/>
            <a:ext cx="3742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19"/>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500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3"/>
        <p:cNvGrpSpPr/>
        <p:nvPr/>
      </p:nvGrpSpPr>
      <p:grpSpPr>
        <a:xfrm>
          <a:off x="0" y="0"/>
          <a:ext cx="0" cy="0"/>
          <a:chOff x="0" y="0"/>
          <a:chExt cx="0" cy="0"/>
        </a:xfrm>
      </p:grpSpPr>
      <p:grpSp>
        <p:nvGrpSpPr>
          <p:cNvPr id="214" name="Google Shape;214;p15"/>
          <p:cNvGrpSpPr/>
          <p:nvPr/>
        </p:nvGrpSpPr>
        <p:grpSpPr>
          <a:xfrm>
            <a:off x="203025" y="203099"/>
            <a:ext cx="8737800" cy="4737434"/>
            <a:chOff x="203025" y="257175"/>
            <a:chExt cx="8737800" cy="4635000"/>
          </a:xfrm>
        </p:grpSpPr>
        <p:sp>
          <p:nvSpPr>
            <p:cNvPr id="215" name="Google Shape;215;p15"/>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15"/>
          <p:cNvSpPr txBox="1">
            <a:spLocks noGrp="1"/>
          </p:cNvSpPr>
          <p:nvPr>
            <p:ph type="title"/>
          </p:nvPr>
        </p:nvSpPr>
        <p:spPr>
          <a:xfrm>
            <a:off x="720000" y="540000"/>
            <a:ext cx="7423800" cy="540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8" name="Google Shape;228;p15"/>
          <p:cNvSpPr txBox="1">
            <a:spLocks noGrp="1"/>
          </p:cNvSpPr>
          <p:nvPr>
            <p:ph type="subTitle" idx="1"/>
          </p:nvPr>
        </p:nvSpPr>
        <p:spPr>
          <a:xfrm>
            <a:off x="1689800" y="2831025"/>
            <a:ext cx="26655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400">
                <a:solidFill>
                  <a:schemeClr val="dk1"/>
                </a:solidFill>
                <a:latin typeface="Vibur"/>
                <a:ea typeface="Vibur"/>
                <a:cs typeface="Vibur"/>
                <a:sym typeface="Vibur"/>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229" name="Google Shape;229;p15"/>
          <p:cNvSpPr txBox="1">
            <a:spLocks noGrp="1"/>
          </p:cNvSpPr>
          <p:nvPr>
            <p:ph type="subTitle" idx="2"/>
          </p:nvPr>
        </p:nvSpPr>
        <p:spPr>
          <a:xfrm>
            <a:off x="4672300" y="2831025"/>
            <a:ext cx="25017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400">
                <a:solidFill>
                  <a:schemeClr val="dk1"/>
                </a:solidFill>
                <a:latin typeface="Vibur"/>
                <a:ea typeface="Vibur"/>
                <a:cs typeface="Vibur"/>
                <a:sym typeface="Vibur"/>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230" name="Google Shape;230;p15"/>
          <p:cNvSpPr txBox="1">
            <a:spLocks noGrp="1"/>
          </p:cNvSpPr>
          <p:nvPr>
            <p:ph type="subTitle" idx="3"/>
          </p:nvPr>
        </p:nvSpPr>
        <p:spPr>
          <a:xfrm>
            <a:off x="1689800" y="3344475"/>
            <a:ext cx="2665500" cy="5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1" name="Google Shape;231;p15"/>
          <p:cNvSpPr txBox="1">
            <a:spLocks noGrp="1"/>
          </p:cNvSpPr>
          <p:nvPr>
            <p:ph type="subTitle" idx="4"/>
          </p:nvPr>
        </p:nvSpPr>
        <p:spPr>
          <a:xfrm>
            <a:off x="4672300" y="3344475"/>
            <a:ext cx="2501700" cy="5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15"/>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133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grpSp>
        <p:nvGrpSpPr>
          <p:cNvPr id="281" name="Google Shape;281;p18"/>
          <p:cNvGrpSpPr/>
          <p:nvPr/>
        </p:nvGrpSpPr>
        <p:grpSpPr>
          <a:xfrm>
            <a:off x="203025" y="203099"/>
            <a:ext cx="8737800" cy="4737434"/>
            <a:chOff x="203025" y="257175"/>
            <a:chExt cx="8737800" cy="4635000"/>
          </a:xfrm>
        </p:grpSpPr>
        <p:sp>
          <p:nvSpPr>
            <p:cNvPr id="282" name="Google Shape;282;p18"/>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8"/>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8"/>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8"/>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8"/>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8"/>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8"/>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8"/>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8"/>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8"/>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8"/>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8"/>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18"/>
          <p:cNvSpPr txBox="1">
            <a:spLocks noGrp="1"/>
          </p:cNvSpPr>
          <p:nvPr>
            <p:ph type="title"/>
          </p:nvPr>
        </p:nvSpPr>
        <p:spPr>
          <a:xfrm>
            <a:off x="720000" y="533250"/>
            <a:ext cx="6852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18"/>
          <p:cNvSpPr txBox="1">
            <a:spLocks noGrp="1"/>
          </p:cNvSpPr>
          <p:nvPr>
            <p:ph type="title" idx="2"/>
          </p:nvPr>
        </p:nvSpPr>
        <p:spPr>
          <a:xfrm>
            <a:off x="720000"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96" name="Google Shape;296;p18"/>
          <p:cNvSpPr txBox="1">
            <a:spLocks noGrp="1"/>
          </p:cNvSpPr>
          <p:nvPr>
            <p:ph type="subTitle" idx="1"/>
          </p:nvPr>
        </p:nvSpPr>
        <p:spPr>
          <a:xfrm>
            <a:off x="720000" y="2383275"/>
            <a:ext cx="23055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7" name="Google Shape;297;p18"/>
          <p:cNvSpPr txBox="1">
            <a:spLocks noGrp="1"/>
          </p:cNvSpPr>
          <p:nvPr>
            <p:ph type="title" idx="3"/>
          </p:nvPr>
        </p:nvSpPr>
        <p:spPr>
          <a:xfrm>
            <a:off x="3419269"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98" name="Google Shape;298;p18"/>
          <p:cNvSpPr txBox="1">
            <a:spLocks noGrp="1"/>
          </p:cNvSpPr>
          <p:nvPr>
            <p:ph type="subTitle" idx="4"/>
          </p:nvPr>
        </p:nvSpPr>
        <p:spPr>
          <a:xfrm>
            <a:off x="3419275" y="2383375"/>
            <a:ext cx="23055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 name="Google Shape;299;p18"/>
          <p:cNvSpPr txBox="1">
            <a:spLocks noGrp="1"/>
          </p:cNvSpPr>
          <p:nvPr>
            <p:ph type="title" idx="5"/>
          </p:nvPr>
        </p:nvSpPr>
        <p:spPr>
          <a:xfrm>
            <a:off x="720000" y="3573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00" name="Google Shape;300;p18"/>
          <p:cNvSpPr txBox="1">
            <a:spLocks noGrp="1"/>
          </p:cNvSpPr>
          <p:nvPr>
            <p:ph type="subTitle" idx="6"/>
          </p:nvPr>
        </p:nvSpPr>
        <p:spPr>
          <a:xfrm>
            <a:off x="720000" y="41214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18"/>
          <p:cNvSpPr txBox="1">
            <a:spLocks noGrp="1"/>
          </p:cNvSpPr>
          <p:nvPr>
            <p:ph type="title" idx="7"/>
          </p:nvPr>
        </p:nvSpPr>
        <p:spPr>
          <a:xfrm>
            <a:off x="3419269" y="3573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02" name="Google Shape;302;p18"/>
          <p:cNvSpPr txBox="1">
            <a:spLocks noGrp="1"/>
          </p:cNvSpPr>
          <p:nvPr>
            <p:ph type="subTitle" idx="8"/>
          </p:nvPr>
        </p:nvSpPr>
        <p:spPr>
          <a:xfrm>
            <a:off x="3419275" y="4121500"/>
            <a:ext cx="23055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18"/>
          <p:cNvSpPr txBox="1">
            <a:spLocks noGrp="1"/>
          </p:cNvSpPr>
          <p:nvPr>
            <p:ph type="title" idx="9"/>
          </p:nvPr>
        </p:nvSpPr>
        <p:spPr>
          <a:xfrm>
            <a:off x="6118545"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04" name="Google Shape;304;p18"/>
          <p:cNvSpPr txBox="1">
            <a:spLocks noGrp="1"/>
          </p:cNvSpPr>
          <p:nvPr>
            <p:ph type="subTitle" idx="13"/>
          </p:nvPr>
        </p:nvSpPr>
        <p:spPr>
          <a:xfrm>
            <a:off x="6118550" y="2383250"/>
            <a:ext cx="23055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18"/>
          <p:cNvSpPr txBox="1">
            <a:spLocks noGrp="1"/>
          </p:cNvSpPr>
          <p:nvPr>
            <p:ph type="title" idx="14"/>
          </p:nvPr>
        </p:nvSpPr>
        <p:spPr>
          <a:xfrm>
            <a:off x="6118545" y="3573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06" name="Google Shape;306;p18"/>
          <p:cNvSpPr txBox="1">
            <a:spLocks noGrp="1"/>
          </p:cNvSpPr>
          <p:nvPr>
            <p:ph type="subTitle" idx="15"/>
          </p:nvPr>
        </p:nvSpPr>
        <p:spPr>
          <a:xfrm>
            <a:off x="6118550" y="4121475"/>
            <a:ext cx="2305500" cy="4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18"/>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984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52"/>
        <p:cNvGrpSpPr/>
        <p:nvPr/>
      </p:nvGrpSpPr>
      <p:grpSpPr>
        <a:xfrm>
          <a:off x="0" y="0"/>
          <a:ext cx="0" cy="0"/>
          <a:chOff x="0" y="0"/>
          <a:chExt cx="0" cy="0"/>
        </a:xfrm>
      </p:grpSpPr>
      <p:grpSp>
        <p:nvGrpSpPr>
          <p:cNvPr id="453" name="Google Shape;453;p27"/>
          <p:cNvGrpSpPr/>
          <p:nvPr/>
        </p:nvGrpSpPr>
        <p:grpSpPr>
          <a:xfrm>
            <a:off x="203025" y="203099"/>
            <a:ext cx="8737800" cy="4737434"/>
            <a:chOff x="203025" y="257175"/>
            <a:chExt cx="8737800" cy="4635000"/>
          </a:xfrm>
        </p:grpSpPr>
        <p:sp>
          <p:nvSpPr>
            <p:cNvPr id="454" name="Google Shape;454;p27"/>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7"/>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7"/>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7"/>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7"/>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7"/>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7"/>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7"/>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7"/>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7"/>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7"/>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7"/>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 name="Google Shape;466;p27"/>
          <p:cNvSpPr txBox="1">
            <a:spLocks noGrp="1"/>
          </p:cNvSpPr>
          <p:nvPr>
            <p:ph type="title"/>
          </p:nvPr>
        </p:nvSpPr>
        <p:spPr>
          <a:xfrm>
            <a:off x="720000" y="540000"/>
            <a:ext cx="4519200" cy="540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7" name="Google Shape;467;p27"/>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7621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3"/>
        <p:cNvGrpSpPr/>
        <p:nvPr/>
      </p:nvGrpSpPr>
      <p:grpSpPr>
        <a:xfrm>
          <a:off x="0" y="0"/>
          <a:ext cx="0" cy="0"/>
          <a:chOff x="0" y="0"/>
          <a:chExt cx="0" cy="0"/>
        </a:xfrm>
      </p:grpSpPr>
      <p:grpSp>
        <p:nvGrpSpPr>
          <p:cNvPr id="234" name="Google Shape;234;p16"/>
          <p:cNvGrpSpPr/>
          <p:nvPr/>
        </p:nvGrpSpPr>
        <p:grpSpPr>
          <a:xfrm>
            <a:off x="203025" y="203099"/>
            <a:ext cx="8737800" cy="4737434"/>
            <a:chOff x="203025" y="257175"/>
            <a:chExt cx="8737800" cy="4635000"/>
          </a:xfrm>
        </p:grpSpPr>
        <p:sp>
          <p:nvSpPr>
            <p:cNvPr id="235" name="Google Shape;235;p16"/>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6"/>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16"/>
          <p:cNvSpPr txBox="1">
            <a:spLocks noGrp="1"/>
          </p:cNvSpPr>
          <p:nvPr>
            <p:ph type="title"/>
          </p:nvPr>
        </p:nvSpPr>
        <p:spPr>
          <a:xfrm>
            <a:off x="720000" y="532925"/>
            <a:ext cx="7242900" cy="54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8" name="Google Shape;248;p16"/>
          <p:cNvSpPr txBox="1">
            <a:spLocks noGrp="1"/>
          </p:cNvSpPr>
          <p:nvPr>
            <p:ph type="title" idx="2"/>
          </p:nvPr>
        </p:nvSpPr>
        <p:spPr>
          <a:xfrm>
            <a:off x="720000" y="2347123"/>
            <a:ext cx="2336400" cy="45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9" name="Google Shape;249;p16"/>
          <p:cNvSpPr txBox="1">
            <a:spLocks noGrp="1"/>
          </p:cNvSpPr>
          <p:nvPr>
            <p:ph type="subTitle" idx="1"/>
          </p:nvPr>
        </p:nvSpPr>
        <p:spPr>
          <a:xfrm>
            <a:off x="720000" y="27812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16"/>
          <p:cNvSpPr txBox="1">
            <a:spLocks noGrp="1"/>
          </p:cNvSpPr>
          <p:nvPr>
            <p:ph type="title" idx="3"/>
          </p:nvPr>
        </p:nvSpPr>
        <p:spPr>
          <a:xfrm>
            <a:off x="3403800" y="2347123"/>
            <a:ext cx="2336400" cy="45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51" name="Google Shape;251;p16"/>
          <p:cNvSpPr txBox="1">
            <a:spLocks noGrp="1"/>
          </p:cNvSpPr>
          <p:nvPr>
            <p:ph type="subTitle" idx="4"/>
          </p:nvPr>
        </p:nvSpPr>
        <p:spPr>
          <a:xfrm>
            <a:off x="3403800" y="27812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 name="Google Shape;252;p16"/>
          <p:cNvSpPr txBox="1">
            <a:spLocks noGrp="1"/>
          </p:cNvSpPr>
          <p:nvPr>
            <p:ph type="title" idx="5"/>
          </p:nvPr>
        </p:nvSpPr>
        <p:spPr>
          <a:xfrm>
            <a:off x="6087600" y="2347123"/>
            <a:ext cx="2336400" cy="45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53" name="Google Shape;253;p16"/>
          <p:cNvSpPr txBox="1">
            <a:spLocks noGrp="1"/>
          </p:cNvSpPr>
          <p:nvPr>
            <p:ph type="subTitle" idx="6"/>
          </p:nvPr>
        </p:nvSpPr>
        <p:spPr>
          <a:xfrm>
            <a:off x="6087600" y="27812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 name="Google Shape;254;p16"/>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686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9"/>
        <p:cNvGrpSpPr/>
        <p:nvPr/>
      </p:nvGrpSpPr>
      <p:grpSpPr>
        <a:xfrm>
          <a:off x="0" y="0"/>
          <a:ext cx="0" cy="0"/>
          <a:chOff x="0" y="0"/>
          <a:chExt cx="0" cy="0"/>
        </a:xfrm>
      </p:grpSpPr>
      <p:grpSp>
        <p:nvGrpSpPr>
          <p:cNvPr id="420" name="Google Shape;420;p25"/>
          <p:cNvGrpSpPr/>
          <p:nvPr/>
        </p:nvGrpSpPr>
        <p:grpSpPr>
          <a:xfrm>
            <a:off x="203025" y="203099"/>
            <a:ext cx="8737800" cy="4737434"/>
            <a:chOff x="203025" y="257175"/>
            <a:chExt cx="8737800" cy="4635000"/>
          </a:xfrm>
        </p:grpSpPr>
        <p:sp>
          <p:nvSpPr>
            <p:cNvPr id="421" name="Google Shape;421;p25"/>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2941072" y="45999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 name="Google Shape;433;p25"/>
          <p:cNvSpPr txBox="1">
            <a:spLocks noGrp="1"/>
          </p:cNvSpPr>
          <p:nvPr>
            <p:ph type="title"/>
          </p:nvPr>
        </p:nvSpPr>
        <p:spPr>
          <a:xfrm>
            <a:off x="720000" y="540000"/>
            <a:ext cx="5985600" cy="54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4" name="Google Shape;434;p25"/>
          <p:cNvSpPr txBox="1">
            <a:spLocks noGrp="1"/>
          </p:cNvSpPr>
          <p:nvPr>
            <p:ph type="subTitle" idx="1"/>
          </p:nvPr>
        </p:nvSpPr>
        <p:spPr>
          <a:xfrm>
            <a:off x="720000" y="1209675"/>
            <a:ext cx="3852000" cy="339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35" name="Google Shape;435;p25"/>
          <p:cNvSpPr txBox="1">
            <a:spLocks noGrp="1"/>
          </p:cNvSpPr>
          <p:nvPr>
            <p:ph type="subTitle" idx="2"/>
          </p:nvPr>
        </p:nvSpPr>
        <p:spPr>
          <a:xfrm>
            <a:off x="4572000" y="1209675"/>
            <a:ext cx="3852000" cy="339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673576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84"/>
        <p:cNvGrpSpPr/>
        <p:nvPr/>
      </p:nvGrpSpPr>
      <p:grpSpPr>
        <a:xfrm>
          <a:off x="0" y="0"/>
          <a:ext cx="0" cy="0"/>
          <a:chOff x="0" y="0"/>
          <a:chExt cx="0" cy="0"/>
        </a:xfrm>
      </p:grpSpPr>
      <p:grpSp>
        <p:nvGrpSpPr>
          <p:cNvPr id="385" name="Google Shape;385;p23"/>
          <p:cNvGrpSpPr/>
          <p:nvPr/>
        </p:nvGrpSpPr>
        <p:grpSpPr>
          <a:xfrm>
            <a:off x="203025" y="203099"/>
            <a:ext cx="8737800" cy="4737434"/>
            <a:chOff x="203025" y="257175"/>
            <a:chExt cx="8737800" cy="4635000"/>
          </a:xfrm>
        </p:grpSpPr>
        <p:sp>
          <p:nvSpPr>
            <p:cNvPr id="386" name="Google Shape;386;p23"/>
            <p:cNvSpPr/>
            <p:nvPr/>
          </p:nvSpPr>
          <p:spPr>
            <a:xfrm>
              <a:off x="203025" y="257175"/>
              <a:ext cx="8737800" cy="4635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3"/>
            <p:cNvSpPr/>
            <p:nvPr/>
          </p:nvSpPr>
          <p:spPr>
            <a:xfrm>
              <a:off x="2000149" y="4371374"/>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780250" y="415429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3"/>
            <p:cNvSpPr/>
            <p:nvPr/>
          </p:nvSpPr>
          <p:spPr>
            <a:xfrm>
              <a:off x="462250" y="2415581"/>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3"/>
            <p:cNvSpPr/>
            <p:nvPr/>
          </p:nvSpPr>
          <p:spPr>
            <a:xfrm>
              <a:off x="1588307" y="150040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3"/>
            <p:cNvSpPr/>
            <p:nvPr/>
          </p:nvSpPr>
          <p:spPr>
            <a:xfrm>
              <a:off x="4296895" y="60633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6231284" y="6209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3"/>
            <p:cNvSpPr/>
            <p:nvPr/>
          </p:nvSpPr>
          <p:spPr>
            <a:xfrm>
              <a:off x="4599380" y="173800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3"/>
            <p:cNvSpPr/>
            <p:nvPr/>
          </p:nvSpPr>
          <p:spPr>
            <a:xfrm>
              <a:off x="8444077" y="1455230"/>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8572881" y="3276492"/>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3"/>
            <p:cNvSpPr/>
            <p:nvPr/>
          </p:nvSpPr>
          <p:spPr>
            <a:xfrm>
              <a:off x="7676850" y="4588545"/>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3"/>
            <p:cNvSpPr/>
            <p:nvPr/>
          </p:nvSpPr>
          <p:spPr>
            <a:xfrm>
              <a:off x="5182895" y="4582227"/>
              <a:ext cx="70979" cy="45953"/>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23"/>
          <p:cNvSpPr txBox="1">
            <a:spLocks noGrp="1"/>
          </p:cNvSpPr>
          <p:nvPr>
            <p:ph type="title"/>
          </p:nvPr>
        </p:nvSpPr>
        <p:spPr>
          <a:xfrm>
            <a:off x="5199707" y="1486850"/>
            <a:ext cx="3072000" cy="95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9" name="Google Shape;399;p23"/>
          <p:cNvSpPr txBox="1">
            <a:spLocks noGrp="1"/>
          </p:cNvSpPr>
          <p:nvPr>
            <p:ph type="subTitle" idx="1"/>
          </p:nvPr>
        </p:nvSpPr>
        <p:spPr>
          <a:xfrm>
            <a:off x="5199475" y="2517868"/>
            <a:ext cx="3072000" cy="131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 name="Google Shape;400;p23"/>
          <p:cNvSpPr/>
          <p:nvPr/>
        </p:nvSpPr>
        <p:spPr>
          <a:xfrm rot="-5400000">
            <a:off x="6966825" y="-287125"/>
            <a:ext cx="1565700" cy="886500"/>
          </a:xfrm>
          <a:prstGeom prst="chevron">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468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3/15/2022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40.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5E4B2-E937-44D8-ADB8-6959D7452B1A}"/>
              </a:ext>
            </a:extLst>
          </p:cNvPr>
          <p:cNvPicPr>
            <a:picLocks noChangeAspect="1"/>
          </p:cNvPicPr>
          <p:nvPr/>
        </p:nvPicPr>
        <p:blipFill>
          <a:blip r:embed="rId3"/>
          <a:stretch>
            <a:fillRect/>
          </a:stretch>
        </p:blipFill>
        <p:spPr>
          <a:xfrm>
            <a:off x="0" y="1255"/>
            <a:ext cx="9144000" cy="5140990"/>
          </a:xfrm>
          <a:prstGeom prst="rect">
            <a:avLst/>
          </a:prstGeom>
        </p:spPr>
      </p:pic>
      <p:pic>
        <p:nvPicPr>
          <p:cNvPr id="5" name="Picture 4">
            <a:extLst>
              <a:ext uri="{FF2B5EF4-FFF2-40B4-BE49-F238E27FC236}">
                <a16:creationId xmlns:a16="http://schemas.microsoft.com/office/drawing/2014/main" id="{C34831AB-B402-4F8A-8F1A-244E1B8F8161}"/>
              </a:ext>
            </a:extLst>
          </p:cNvPr>
          <p:cNvPicPr>
            <a:picLocks noChangeAspect="1"/>
          </p:cNvPicPr>
          <p:nvPr/>
        </p:nvPicPr>
        <p:blipFill>
          <a:blip r:embed="rId4"/>
          <a:stretch>
            <a:fillRect/>
          </a:stretch>
        </p:blipFill>
        <p:spPr>
          <a:xfrm rot="4345160">
            <a:off x="7857012" y="-26380"/>
            <a:ext cx="1265122" cy="1162589"/>
          </a:xfrm>
          <a:prstGeom prst="rect">
            <a:avLst/>
          </a:prstGeom>
        </p:spPr>
      </p:pic>
      <p:sp>
        <p:nvSpPr>
          <p:cNvPr id="6" name="Title 1">
            <a:extLst>
              <a:ext uri="{FF2B5EF4-FFF2-40B4-BE49-F238E27FC236}">
                <a16:creationId xmlns:a16="http://schemas.microsoft.com/office/drawing/2014/main" id="{E1BEAC58-C354-4B65-B19F-CBFB3AD79703}"/>
              </a:ext>
            </a:extLst>
          </p:cNvPr>
          <p:cNvSpPr txBox="1">
            <a:spLocks/>
          </p:cNvSpPr>
          <p:nvPr/>
        </p:nvSpPr>
        <p:spPr>
          <a:xfrm>
            <a:off x="1690266" y="112122"/>
            <a:ext cx="5326568" cy="857250"/>
          </a:xfrm>
          <a:prstGeom prst="rect">
            <a:avLst/>
          </a:prstGeom>
          <a:noFill/>
        </p:spPr>
        <p:txBody>
          <a:bodyPr vert="horz" lIns="91354" tIns="45678" rIns="91354" bIns="45678"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a:solidFill>
                  <a:srgbClr val="7030A0"/>
                </a:solidFill>
                <a:latin typeface="Arial-Rounded" pitchFamily="34" charset="0"/>
                <a:ea typeface="Arial-Rounded" pitchFamily="34" charset="0"/>
                <a:cs typeface="Arial-Rounded" pitchFamily="34" charset="0"/>
              </a:rPr>
              <a:t>Chuẩn bị</a:t>
            </a:r>
          </a:p>
        </p:txBody>
      </p:sp>
      <p:pic>
        <p:nvPicPr>
          <p:cNvPr id="7" name="Picture 6">
            <a:extLst>
              <a:ext uri="{FF2B5EF4-FFF2-40B4-BE49-F238E27FC236}">
                <a16:creationId xmlns:a16="http://schemas.microsoft.com/office/drawing/2014/main" id="{FCD46996-4451-429A-8253-C802F1B2FD1D}"/>
              </a:ext>
            </a:extLst>
          </p:cNvPr>
          <p:cNvPicPr>
            <a:picLocks noChangeAspect="1"/>
          </p:cNvPicPr>
          <p:nvPr/>
        </p:nvPicPr>
        <p:blipFill rotWithShape="1">
          <a:blip r:embed="rId5"/>
          <a:srcRect t="3588"/>
          <a:stretch/>
        </p:blipFill>
        <p:spPr>
          <a:xfrm rot="20556517">
            <a:off x="2472550" y="1093287"/>
            <a:ext cx="1499494" cy="1977933"/>
          </a:xfrm>
          <a:prstGeom prst="rect">
            <a:avLst/>
          </a:prstGeom>
        </p:spPr>
      </p:pic>
      <p:pic>
        <p:nvPicPr>
          <p:cNvPr id="8" name="Picture 7">
            <a:extLst>
              <a:ext uri="{FF2B5EF4-FFF2-40B4-BE49-F238E27FC236}">
                <a16:creationId xmlns:a16="http://schemas.microsoft.com/office/drawing/2014/main" id="{64ACB0ED-8D17-414B-B5A1-3876BD3B7A23}"/>
              </a:ext>
            </a:extLst>
          </p:cNvPr>
          <p:cNvPicPr>
            <a:picLocks noChangeAspect="1"/>
          </p:cNvPicPr>
          <p:nvPr/>
        </p:nvPicPr>
        <p:blipFill>
          <a:blip r:embed="rId6"/>
          <a:stretch>
            <a:fillRect/>
          </a:stretch>
        </p:blipFill>
        <p:spPr>
          <a:xfrm rot="1399821">
            <a:off x="5006128" y="1055408"/>
            <a:ext cx="1415728" cy="1990644"/>
          </a:xfrm>
          <a:prstGeom prst="rect">
            <a:avLst/>
          </a:prstGeom>
        </p:spPr>
      </p:pic>
      <p:pic>
        <p:nvPicPr>
          <p:cNvPr id="9" name="Picture 8" descr="Hàng Chất Lượng Cao] Bông lau bảng,xóa bảng,Giẻ lau bảng Cầm tay chắc chắn  -dc3912 | Shopee Việt Nam">
            <a:extLst>
              <a:ext uri="{FF2B5EF4-FFF2-40B4-BE49-F238E27FC236}">
                <a16:creationId xmlns:a16="http://schemas.microsoft.com/office/drawing/2014/main" id="{D2B7F301-6D58-4D4E-BB11-F8B8193A068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7989" b="80992" l="0" r="98901"/>
                    </a14:imgEffect>
                  </a14:imgLayer>
                </a14:imgProps>
              </a:ext>
              <a:ext uri="{28A0092B-C50C-407E-A947-70E740481C1C}">
                <a14:useLocalDpi xmlns:a14="http://schemas.microsoft.com/office/drawing/2010/main" val="0"/>
              </a:ext>
            </a:extLst>
          </a:blip>
          <a:srcRect t="22569" b="21958"/>
          <a:stretch/>
        </p:blipFill>
        <p:spPr bwMode="auto">
          <a:xfrm>
            <a:off x="1642236" y="3943050"/>
            <a:ext cx="951830" cy="5280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út lông bảng Doraemon có đầu xoá | Shopee Việt Nam">
            <a:extLst>
              <a:ext uri="{FF2B5EF4-FFF2-40B4-BE49-F238E27FC236}">
                <a16:creationId xmlns:a16="http://schemas.microsoft.com/office/drawing/2014/main" id="{65C7355F-598C-4211-82A6-5C13EF21FF2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9" b="97500" l="2344" r="95469"/>
                    </a14:imgEffect>
                  </a14:imgLayer>
                </a14:imgProps>
              </a:ext>
              <a:ext uri="{28A0092B-C50C-407E-A947-70E740481C1C}">
                <a14:useLocalDpi xmlns:a14="http://schemas.microsoft.com/office/drawing/2010/main" val="0"/>
              </a:ext>
            </a:extLst>
          </a:blip>
          <a:srcRect/>
          <a:stretch>
            <a:fillRect/>
          </a:stretch>
        </p:blipFill>
        <p:spPr bwMode="auto">
          <a:xfrm>
            <a:off x="936692" y="3117524"/>
            <a:ext cx="1467828" cy="1467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ảng đen/ Bảng trắng/ Bảng học sinh khổ A4 giảm chỉ còn 18,000 đ">
            <a:extLst>
              <a:ext uri="{FF2B5EF4-FFF2-40B4-BE49-F238E27FC236}">
                <a16:creationId xmlns:a16="http://schemas.microsoft.com/office/drawing/2014/main" id="{007E82F1-BCC3-4D24-9184-3DC6748A28E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8523" l="0" r="9875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84847" y="3362982"/>
            <a:ext cx="1917934" cy="14204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ange Cartoon Ruler Clip Art - Orange Cartoon Ruler Vector Image | Clip  art, School clipart, Free clip art">
            <a:extLst>
              <a:ext uri="{FF2B5EF4-FFF2-40B4-BE49-F238E27FC236}">
                <a16:creationId xmlns:a16="http://schemas.microsoft.com/office/drawing/2014/main" id="{1EDFF8B6-BAEF-4859-9A39-BC9367B9DA7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79757" y="3021999"/>
            <a:ext cx="690562" cy="1484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Pencil - ClipArt Best - ClipArt Best - ClipArt Best">
            <a:extLst>
              <a:ext uri="{FF2B5EF4-FFF2-40B4-BE49-F238E27FC236}">
                <a16:creationId xmlns:a16="http://schemas.microsoft.com/office/drawing/2014/main" id="{45D572C0-F6F6-4E51-B268-4FFB7C34289B}"/>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3333" y1="9375" x2="12000" y2="89286"/>
                        <a14:foregroundMark x1="88000" y1="4911" x2="88000" y2="4911"/>
                        <a14:foregroundMark x1="96444" y1="15625" x2="95111" y2="11607"/>
                        <a14:foregroundMark x1="83111" y1="4911" x2="84000" y2="11161"/>
                        <a14:foregroundMark x1="5333" y1="96875" x2="16889" y2="89732"/>
                        <a14:foregroundMark x1="2667" y1="92411" x2="5333" y2="99107"/>
                      </a14:backgroundRemoval>
                    </a14:imgEffect>
                  </a14:imgLayer>
                </a14:imgProps>
              </a:ext>
              <a:ext uri="{28A0092B-C50C-407E-A947-70E740481C1C}">
                <a14:useLocalDpi xmlns:a14="http://schemas.microsoft.com/office/drawing/2010/main" val="0"/>
              </a:ext>
            </a:extLst>
          </a:blip>
          <a:srcRect/>
          <a:stretch>
            <a:fillRect/>
          </a:stretch>
        </p:blipFill>
        <p:spPr bwMode="auto">
          <a:xfrm>
            <a:off x="4717008" y="3464136"/>
            <a:ext cx="1223602" cy="121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7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3" name="Picture 2">
            <a:extLst>
              <a:ext uri="{FF2B5EF4-FFF2-40B4-BE49-F238E27FC236}">
                <a16:creationId xmlns:a16="http://schemas.microsoft.com/office/drawing/2014/main" id="{81F5F332-5FA3-4197-AE6B-E5F13F5FA595}"/>
              </a:ext>
            </a:extLst>
          </p:cNvPr>
          <p:cNvPicPr>
            <a:picLocks noChangeAspect="1"/>
          </p:cNvPicPr>
          <p:nvPr/>
        </p:nvPicPr>
        <p:blipFill>
          <a:blip r:embed="rId3"/>
          <a:stretch>
            <a:fillRect/>
          </a:stretch>
        </p:blipFill>
        <p:spPr>
          <a:xfrm>
            <a:off x="0" y="1255"/>
            <a:ext cx="9144000" cy="5140990"/>
          </a:xfrm>
          <a:prstGeom prst="rect">
            <a:avLst/>
          </a:prstGeom>
        </p:spPr>
      </p:pic>
      <p:sp>
        <p:nvSpPr>
          <p:cNvPr id="48" name="TextBox 47">
            <a:extLst>
              <a:ext uri="{FF2B5EF4-FFF2-40B4-BE49-F238E27FC236}">
                <a16:creationId xmlns:a16="http://schemas.microsoft.com/office/drawing/2014/main" id="{0D5E231C-A9C9-473F-A7BE-CB31BE16CEFD}"/>
              </a:ext>
            </a:extLst>
          </p:cNvPr>
          <p:cNvSpPr txBox="1"/>
          <p:nvPr/>
        </p:nvSpPr>
        <p:spPr>
          <a:xfrm>
            <a:off x="936677" y="29151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9" name="TextBox 48">
            <a:extLst>
              <a:ext uri="{FF2B5EF4-FFF2-40B4-BE49-F238E27FC236}">
                <a16:creationId xmlns:a16="http://schemas.microsoft.com/office/drawing/2014/main" id="{E597631E-0C7C-427C-9235-BB5427391E6C}"/>
              </a:ext>
            </a:extLst>
          </p:cNvPr>
          <p:cNvSpPr txBox="1"/>
          <p:nvPr/>
        </p:nvSpPr>
        <p:spPr>
          <a:xfrm>
            <a:off x="2517590" y="443455"/>
            <a:ext cx="4108820" cy="584654"/>
          </a:xfrm>
          <a:prstGeom prst="rect">
            <a:avLst/>
          </a:prstGeom>
          <a:noFill/>
        </p:spPr>
        <p:txBody>
          <a:bodyPr wrap="square" lIns="91317" tIns="45660" rIns="91317" bIns="45660"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Rửa tay trước khi ăn</a:t>
            </a:r>
          </a:p>
        </p:txBody>
      </p:sp>
      <p:sp>
        <p:nvSpPr>
          <p:cNvPr id="50" name="TextBox 49">
            <a:extLst>
              <a:ext uri="{FF2B5EF4-FFF2-40B4-BE49-F238E27FC236}">
                <a16:creationId xmlns:a16="http://schemas.microsoft.com/office/drawing/2014/main" id="{A8916B5E-FBD1-4AC4-85A6-406C83896905}"/>
              </a:ext>
            </a:extLst>
          </p:cNvPr>
          <p:cNvSpPr txBox="1"/>
          <p:nvPr/>
        </p:nvSpPr>
        <p:spPr>
          <a:xfrm>
            <a:off x="309228" y="966554"/>
            <a:ext cx="8471139" cy="3785531"/>
          </a:xfrm>
          <a:prstGeom prst="rect">
            <a:avLst/>
          </a:prstGeom>
          <a:noFill/>
        </p:spPr>
        <p:txBody>
          <a:bodyPr wrap="square" lIns="91317" tIns="45660" rIns="91317" bIns="45660" rtlCol="0">
            <a:spAutoFit/>
          </a:bodyPr>
          <a:lstStyle/>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pPr algn="r"/>
            <a:r>
              <a:rPr lang="en-US" sz="3000">
                <a:latin typeface="Arial-Rounded" panose="020B0500000000000000" pitchFamily="34" charset="0"/>
                <a:ea typeface="Arial-Rounded" panose="020B0500000000000000" pitchFamily="34" charset="0"/>
                <a:cs typeface="Arial-Rounded" panose="020B0500000000000000" pitchFamily="34" charset="0"/>
              </a:rPr>
              <a:t>						     (Nguyên Vũ)</a:t>
            </a:r>
          </a:p>
        </p:txBody>
      </p:sp>
      <p:sp>
        <p:nvSpPr>
          <p:cNvPr id="51" name="Oval 50">
            <a:extLst>
              <a:ext uri="{FF2B5EF4-FFF2-40B4-BE49-F238E27FC236}">
                <a16:creationId xmlns:a16="http://schemas.microsoft.com/office/drawing/2014/main" id="{21B1C561-928A-455D-9220-9AE83E2FE816}"/>
              </a:ext>
            </a:extLst>
          </p:cNvPr>
          <p:cNvSpPr/>
          <p:nvPr/>
        </p:nvSpPr>
        <p:spPr>
          <a:xfrm>
            <a:off x="310551" y="260747"/>
            <a:ext cx="565749" cy="58464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2</a:t>
            </a:r>
          </a:p>
        </p:txBody>
      </p:sp>
      <p:sp>
        <p:nvSpPr>
          <p:cNvPr id="52" name="TextBox 51">
            <a:extLst>
              <a:ext uri="{FF2B5EF4-FFF2-40B4-BE49-F238E27FC236}">
                <a16:creationId xmlns:a16="http://schemas.microsoft.com/office/drawing/2014/main" id="{FDD4A0BE-9485-4768-9D9F-4F4E5952E4E7}"/>
              </a:ext>
            </a:extLst>
          </p:cNvPr>
          <p:cNvSpPr txBox="1"/>
          <p:nvPr/>
        </p:nvSpPr>
        <p:spPr>
          <a:xfrm>
            <a:off x="1533361" y="4552085"/>
            <a:ext cx="2671235" cy="400000"/>
          </a:xfrm>
          <a:prstGeom prst="rect">
            <a:avLst/>
          </a:prstGeom>
          <a:solidFill>
            <a:srgbClr val="F8F0F2"/>
          </a:solidFill>
        </p:spPr>
        <p:txBody>
          <a:bodyPr wrap="square" lIns="91330" tIns="45666" rIns="91330" bIns="45666" rtlCol="0">
            <a:spAutoFit/>
          </a:bodyPr>
          <a:lstStyle/>
          <a:p>
            <a:pPr algn="ctr"/>
            <a:r>
              <a:rPr lang="en-US" sz="2000">
                <a:latin typeface="Arial-Rounded" panose="020B0500000000000000" pitchFamily="34" charset="0"/>
                <a:ea typeface="Arial-Rounded" panose="020B0500000000000000" pitchFamily="34" charset="0"/>
                <a:cs typeface="Arial-Rounded" panose="020B0500000000000000" pitchFamily="34" charset="0"/>
              </a:rPr>
              <a:t>Đọc nối tiếp câu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3" name="Picture 2">
            <a:extLst>
              <a:ext uri="{FF2B5EF4-FFF2-40B4-BE49-F238E27FC236}">
                <a16:creationId xmlns:a16="http://schemas.microsoft.com/office/drawing/2014/main" id="{1B8FCCC3-947C-4D8C-BFA2-3A8F1346CA25}"/>
              </a:ext>
            </a:extLst>
          </p:cNvPr>
          <p:cNvPicPr>
            <a:picLocks noChangeAspect="1"/>
          </p:cNvPicPr>
          <p:nvPr/>
        </p:nvPicPr>
        <p:blipFill>
          <a:blip r:embed="rId3"/>
          <a:stretch>
            <a:fillRect/>
          </a:stretch>
        </p:blipFill>
        <p:spPr>
          <a:xfrm>
            <a:off x="0" y="1255"/>
            <a:ext cx="9144000" cy="5140990"/>
          </a:xfrm>
          <a:prstGeom prst="rect">
            <a:avLst/>
          </a:prstGeom>
        </p:spPr>
      </p:pic>
      <p:sp>
        <p:nvSpPr>
          <p:cNvPr id="36" name="TextBox 35">
            <a:extLst>
              <a:ext uri="{FF2B5EF4-FFF2-40B4-BE49-F238E27FC236}">
                <a16:creationId xmlns:a16="http://schemas.microsoft.com/office/drawing/2014/main" id="{0A329508-D05E-4A3A-A6C2-BCB319153482}"/>
              </a:ext>
            </a:extLst>
          </p:cNvPr>
          <p:cNvSpPr txBox="1"/>
          <p:nvPr/>
        </p:nvSpPr>
        <p:spPr>
          <a:xfrm>
            <a:off x="368269" y="1509777"/>
            <a:ext cx="8407461" cy="1077109"/>
          </a:xfrm>
          <a:prstGeom prst="rect">
            <a:avLst/>
          </a:prstGeom>
          <a:noFill/>
        </p:spPr>
        <p:txBody>
          <a:bodyPr wrap="square" lIns="91330" tIns="45666" rIns="91330" bIns="45666" rtlCol="0">
            <a:spAutoFit/>
          </a:bodyPr>
          <a:lstStyle/>
          <a:p>
            <a:pPr indent="457200" algn="just"/>
            <a:r>
              <a:rPr lang="en-US" sz="3200">
                <a:latin typeface="Arial-Rounded" panose="020B0500000000000000" pitchFamily="34" charset="0"/>
                <a:ea typeface="Arial-Rounded" panose="020B0500000000000000" pitchFamily="34" charset="0"/>
                <a:cs typeface="Arial-Rounded" panose="020B0500000000000000" pitchFamily="34" charset="0"/>
              </a:rPr>
              <a:t>Tay cầm thức ăn, vi trùng từ tay theo thức ăn đi vào cơ thể.</a:t>
            </a:r>
          </a:p>
        </p:txBody>
      </p:sp>
      <p:cxnSp>
        <p:nvCxnSpPr>
          <p:cNvPr id="37" name="Straight Connector 36">
            <a:extLst>
              <a:ext uri="{FF2B5EF4-FFF2-40B4-BE49-F238E27FC236}">
                <a16:creationId xmlns:a16="http://schemas.microsoft.com/office/drawing/2014/main" id="{1CA8937A-B17B-41C8-A45F-612B6C2ECACC}"/>
              </a:ext>
            </a:extLst>
          </p:cNvPr>
          <p:cNvCxnSpPr/>
          <p:nvPr/>
        </p:nvCxnSpPr>
        <p:spPr>
          <a:xfrm flipH="1">
            <a:off x="3955107" y="160872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E3ABD9C-884B-45C6-AA7C-F61B51340121}"/>
              </a:ext>
            </a:extLst>
          </p:cNvPr>
          <p:cNvSpPr txBox="1"/>
          <p:nvPr/>
        </p:nvSpPr>
        <p:spPr>
          <a:xfrm>
            <a:off x="393730" y="2873902"/>
            <a:ext cx="8382000" cy="1077109"/>
          </a:xfrm>
          <a:prstGeom prst="rect">
            <a:avLst/>
          </a:prstGeom>
          <a:noFill/>
        </p:spPr>
        <p:txBody>
          <a:bodyPr wrap="square" lIns="91330" tIns="45666" rIns="91330" bIns="45666" rtlCol="0">
            <a:spAutoFit/>
          </a:bodyPr>
          <a:lstStyle/>
          <a:p>
            <a:pPr indent="457200" algn="just"/>
            <a:r>
              <a:rPr lang="en-US" sz="320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a:t>
            </a:r>
          </a:p>
        </p:txBody>
      </p:sp>
      <p:cxnSp>
        <p:nvCxnSpPr>
          <p:cNvPr id="39" name="Straight Connector 38">
            <a:extLst>
              <a:ext uri="{FF2B5EF4-FFF2-40B4-BE49-F238E27FC236}">
                <a16:creationId xmlns:a16="http://schemas.microsoft.com/office/drawing/2014/main" id="{B9A61A70-C6A9-487D-A401-668731444D7A}"/>
              </a:ext>
            </a:extLst>
          </p:cNvPr>
          <p:cNvCxnSpPr/>
          <p:nvPr/>
        </p:nvCxnSpPr>
        <p:spPr>
          <a:xfrm flipH="1">
            <a:off x="3785423" y="2965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29EF99C-4F4F-4EC5-9029-AFDF7574E318}"/>
              </a:ext>
            </a:extLst>
          </p:cNvPr>
          <p:cNvCxnSpPr/>
          <p:nvPr/>
        </p:nvCxnSpPr>
        <p:spPr>
          <a:xfrm flipH="1">
            <a:off x="5513854" y="2965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72567B7F-8DC9-4CA6-A440-54235EBEF2DA}"/>
              </a:ext>
            </a:extLst>
          </p:cNvPr>
          <p:cNvGrpSpPr/>
          <p:nvPr/>
        </p:nvGrpSpPr>
        <p:grpSpPr>
          <a:xfrm>
            <a:off x="1651598" y="3390574"/>
            <a:ext cx="107372" cy="429295"/>
            <a:chOff x="5029200" y="3423349"/>
            <a:chExt cx="107372" cy="429295"/>
          </a:xfrm>
        </p:grpSpPr>
        <p:cxnSp>
          <p:nvCxnSpPr>
            <p:cNvPr id="42" name="Straight Connector 41">
              <a:extLst>
                <a:ext uri="{FF2B5EF4-FFF2-40B4-BE49-F238E27FC236}">
                  <a16:creationId xmlns:a16="http://schemas.microsoft.com/office/drawing/2014/main" id="{411CBA30-7DBA-46B6-B8E5-9753A24BF104}"/>
                </a:ext>
              </a:extLst>
            </p:cNvPr>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3A5C9D6-977C-4765-9DEF-6FA3B2E0E0D8}"/>
                </a:ext>
              </a:extLst>
            </p:cNvPr>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F28BDA05-9C20-4FB2-8A57-4DA41AEE0477}"/>
              </a:ext>
            </a:extLst>
          </p:cNvPr>
          <p:cNvGrpSpPr/>
          <p:nvPr/>
        </p:nvGrpSpPr>
        <p:grpSpPr>
          <a:xfrm>
            <a:off x="2770799" y="2033947"/>
            <a:ext cx="98712" cy="435617"/>
            <a:chOff x="2590800" y="2272159"/>
            <a:chExt cx="98712" cy="435617"/>
          </a:xfrm>
        </p:grpSpPr>
        <p:cxnSp>
          <p:nvCxnSpPr>
            <p:cNvPr id="45" name="Straight Connector 44">
              <a:extLst>
                <a:ext uri="{FF2B5EF4-FFF2-40B4-BE49-F238E27FC236}">
                  <a16:creationId xmlns:a16="http://schemas.microsoft.com/office/drawing/2014/main" id="{677E3475-B981-4C33-87A7-36AEE38762CE}"/>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276A26B-AD75-4609-8F42-24A91E8CC330}"/>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DF88A055-5DC4-4925-BC28-AF3A404E15B0}"/>
              </a:ext>
            </a:extLst>
          </p:cNvPr>
          <p:cNvCxnSpPr/>
          <p:nvPr/>
        </p:nvCxnSpPr>
        <p:spPr>
          <a:xfrm flipH="1">
            <a:off x="6441566" y="160872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A6C0656-5426-4FC1-9530-D7C95488F7D5}"/>
              </a:ext>
            </a:extLst>
          </p:cNvPr>
          <p:cNvCxnSpPr/>
          <p:nvPr/>
        </p:nvCxnSpPr>
        <p:spPr>
          <a:xfrm flipH="1">
            <a:off x="7749396" y="2965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3" name="Picture 2">
            <a:extLst>
              <a:ext uri="{FF2B5EF4-FFF2-40B4-BE49-F238E27FC236}">
                <a16:creationId xmlns:a16="http://schemas.microsoft.com/office/drawing/2014/main" id="{1BEE3E9B-3245-4D68-8A5A-BD3F74DA3715}"/>
              </a:ext>
            </a:extLst>
          </p:cNvPr>
          <p:cNvPicPr>
            <a:picLocks noChangeAspect="1"/>
          </p:cNvPicPr>
          <p:nvPr/>
        </p:nvPicPr>
        <p:blipFill>
          <a:blip r:embed="rId3"/>
          <a:stretch>
            <a:fillRect/>
          </a:stretch>
        </p:blipFill>
        <p:spPr>
          <a:xfrm>
            <a:off x="0" y="1255"/>
            <a:ext cx="9144000" cy="5140990"/>
          </a:xfrm>
          <a:prstGeom prst="rect">
            <a:avLst/>
          </a:prstGeom>
        </p:spPr>
      </p:pic>
      <p:sp>
        <p:nvSpPr>
          <p:cNvPr id="48" name="TextBox 47">
            <a:extLst>
              <a:ext uri="{FF2B5EF4-FFF2-40B4-BE49-F238E27FC236}">
                <a16:creationId xmlns:a16="http://schemas.microsoft.com/office/drawing/2014/main" id="{0D5E231C-A9C9-473F-A7BE-CB31BE16CEFD}"/>
              </a:ext>
            </a:extLst>
          </p:cNvPr>
          <p:cNvSpPr txBox="1"/>
          <p:nvPr/>
        </p:nvSpPr>
        <p:spPr>
          <a:xfrm>
            <a:off x="762000" y="151133"/>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9" name="TextBox 48">
            <a:extLst>
              <a:ext uri="{FF2B5EF4-FFF2-40B4-BE49-F238E27FC236}">
                <a16:creationId xmlns:a16="http://schemas.microsoft.com/office/drawing/2014/main" id="{E597631E-0C7C-427C-9235-BB5427391E6C}"/>
              </a:ext>
            </a:extLst>
          </p:cNvPr>
          <p:cNvSpPr txBox="1"/>
          <p:nvPr/>
        </p:nvSpPr>
        <p:spPr>
          <a:xfrm>
            <a:off x="2517590" y="350315"/>
            <a:ext cx="4108820" cy="584654"/>
          </a:xfrm>
          <a:prstGeom prst="rect">
            <a:avLst/>
          </a:prstGeom>
          <a:noFill/>
        </p:spPr>
        <p:txBody>
          <a:bodyPr wrap="square" lIns="91317" tIns="45660" rIns="91317" bIns="45660"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Rửa tay trước khi ăn</a:t>
            </a:r>
          </a:p>
        </p:txBody>
      </p:sp>
      <p:sp>
        <p:nvSpPr>
          <p:cNvPr id="50" name="TextBox 49">
            <a:extLst>
              <a:ext uri="{FF2B5EF4-FFF2-40B4-BE49-F238E27FC236}">
                <a16:creationId xmlns:a16="http://schemas.microsoft.com/office/drawing/2014/main" id="{A8916B5E-FBD1-4AC4-85A6-406C83896905}"/>
              </a:ext>
            </a:extLst>
          </p:cNvPr>
          <p:cNvSpPr txBox="1"/>
          <p:nvPr/>
        </p:nvSpPr>
        <p:spPr>
          <a:xfrm>
            <a:off x="309228" y="966554"/>
            <a:ext cx="8471139" cy="3785531"/>
          </a:xfrm>
          <a:prstGeom prst="rect">
            <a:avLst/>
          </a:prstGeom>
          <a:noFill/>
        </p:spPr>
        <p:txBody>
          <a:bodyPr wrap="square" lIns="91317" tIns="45660" rIns="91317" bIns="45660" rtlCol="0">
            <a:spAutoFit/>
          </a:bodyPr>
          <a:lstStyle/>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pPr algn="r"/>
            <a:r>
              <a:rPr lang="en-US" sz="3000">
                <a:latin typeface="Arial-Rounded" panose="020B0500000000000000" pitchFamily="34" charset="0"/>
                <a:ea typeface="Arial-Rounded" panose="020B0500000000000000" pitchFamily="34" charset="0"/>
                <a:cs typeface="Arial-Rounded" panose="020B0500000000000000" pitchFamily="34" charset="0"/>
              </a:rPr>
              <a:t>						     (Nguyên Vũ)</a:t>
            </a:r>
          </a:p>
        </p:txBody>
      </p:sp>
      <p:sp>
        <p:nvSpPr>
          <p:cNvPr id="51" name="Oval 50">
            <a:extLst>
              <a:ext uri="{FF2B5EF4-FFF2-40B4-BE49-F238E27FC236}">
                <a16:creationId xmlns:a16="http://schemas.microsoft.com/office/drawing/2014/main" id="{21B1C561-928A-455D-9220-9AE83E2FE816}"/>
              </a:ext>
            </a:extLst>
          </p:cNvPr>
          <p:cNvSpPr/>
          <p:nvPr/>
        </p:nvSpPr>
        <p:spPr>
          <a:xfrm>
            <a:off x="135874" y="120362"/>
            <a:ext cx="565749" cy="58464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2</a:t>
            </a:r>
          </a:p>
        </p:txBody>
      </p:sp>
      <p:sp>
        <p:nvSpPr>
          <p:cNvPr id="52" name="TextBox 51">
            <a:extLst>
              <a:ext uri="{FF2B5EF4-FFF2-40B4-BE49-F238E27FC236}">
                <a16:creationId xmlns:a16="http://schemas.microsoft.com/office/drawing/2014/main" id="{FDD4A0BE-9485-4768-9D9F-4F4E5952E4E7}"/>
              </a:ext>
            </a:extLst>
          </p:cNvPr>
          <p:cNvSpPr txBox="1"/>
          <p:nvPr/>
        </p:nvSpPr>
        <p:spPr>
          <a:xfrm>
            <a:off x="3962400" y="4700045"/>
            <a:ext cx="2006938" cy="369223"/>
          </a:xfrm>
          <a:prstGeom prst="rect">
            <a:avLst/>
          </a:prstGeom>
          <a:solidFill>
            <a:srgbClr val="F8F0F2"/>
          </a:solidFill>
        </p:spPr>
        <p:txBody>
          <a:bodyPr wrap="square" lIns="91330" tIns="45666" rIns="91330" bIns="45666" rtlCol="0">
            <a:spAutoFit/>
          </a:bodyPr>
          <a:lstStyle/>
          <a:p>
            <a:pPr algn="ctr"/>
            <a:r>
              <a:rPr lang="en-US">
                <a:latin typeface="Arial-Rounded" panose="020B0500000000000000" pitchFamily="34" charset="0"/>
                <a:ea typeface="Arial-Rounded" panose="020B0500000000000000" pitchFamily="34" charset="0"/>
                <a:cs typeface="Arial-Rounded" panose="020B0500000000000000" pitchFamily="34" charset="0"/>
              </a:rPr>
              <a:t>Đọc nối tiếp câu</a:t>
            </a:r>
          </a:p>
        </p:txBody>
      </p:sp>
      <p:sp>
        <p:nvSpPr>
          <p:cNvPr id="12" name="TextBox 11">
            <a:extLst>
              <a:ext uri="{FF2B5EF4-FFF2-40B4-BE49-F238E27FC236}">
                <a16:creationId xmlns:a16="http://schemas.microsoft.com/office/drawing/2014/main" id="{9C9C0285-B387-47A6-9BEF-4A38FE3FCA11}"/>
              </a:ext>
            </a:extLst>
          </p:cNvPr>
          <p:cNvSpPr txBox="1"/>
          <p:nvPr/>
        </p:nvSpPr>
        <p:spPr>
          <a:xfrm>
            <a:off x="309228" y="966553"/>
            <a:ext cx="8471139" cy="3785531"/>
          </a:xfrm>
          <a:prstGeom prst="rect">
            <a:avLst/>
          </a:prstGeom>
          <a:noFill/>
        </p:spPr>
        <p:txBody>
          <a:bodyPr wrap="square" lIns="91317" tIns="45660" rIns="91317" bIns="45660" rtlCol="0">
            <a:spAutoFit/>
          </a:bodyPr>
          <a:lstStyle/>
          <a:p>
            <a:pPr indent="457200" algn="just"/>
            <a:r>
              <a:rPr lang="en-US" sz="3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Vi trùng có ở khắp nơi. </a:t>
            </a:r>
            <a:r>
              <a:rPr lang="en-US" sz="3000">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Nhưng chúng ta không nhìn thấy được bằng mắt thường.</a:t>
            </a:r>
            <a:r>
              <a:rPr lang="en-US" sz="3000">
                <a:latin typeface="Arial-Rounded" panose="020B0500000000000000" pitchFamily="34" charset="0"/>
                <a:ea typeface="Arial-Rounded" panose="020B0500000000000000" pitchFamily="34" charset="0"/>
                <a:cs typeface="Arial-Rounded" panose="020B0500000000000000" pitchFamily="34" charset="0"/>
              </a:rPr>
              <a:t> </a:t>
            </a:r>
            <a:r>
              <a:rPr lang="en-US" sz="3000">
                <a:solidFill>
                  <a:srgbClr val="7030A0"/>
                </a:solidFill>
                <a:latin typeface="Arial-Rounded" panose="020B0500000000000000" pitchFamily="34" charset="0"/>
                <a:ea typeface="Arial-Rounded" panose="020B0500000000000000" pitchFamily="34" charset="0"/>
                <a:cs typeface="Arial-Rounded" panose="020B0500000000000000" pitchFamily="34" charset="0"/>
              </a:rPr>
              <a:t>Khi tay tiếp xúc với đồ vật, vi trùng dính vào tay. </a:t>
            </a:r>
            <a:r>
              <a:rPr lang="en-US" sz="30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Tay cầm thức ăn, vi trùng từ tay theo thức ăn đi vào cơ thể.</a:t>
            </a:r>
            <a:r>
              <a:rPr lang="en-US" sz="3000">
                <a:latin typeface="Arial-Rounded" panose="020B0500000000000000" pitchFamily="34" charset="0"/>
                <a:ea typeface="Arial-Rounded" panose="020B0500000000000000" pitchFamily="34" charset="0"/>
                <a:cs typeface="Arial-Rounded" panose="020B0500000000000000" pitchFamily="34" charset="0"/>
              </a:rPr>
              <a:t> </a:t>
            </a:r>
            <a:r>
              <a:rPr lang="en-US" sz="3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Do đó, chúng ta có thể mắc bệnh. </a:t>
            </a:r>
          </a:p>
          <a:p>
            <a:pPr indent="457200" algn="just"/>
            <a:r>
              <a:rPr lang="en-US" sz="3000">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a:t>
            </a:r>
            <a:r>
              <a:rPr lang="en-US" sz="3000">
                <a:latin typeface="Arial-Rounded" panose="020B0500000000000000" pitchFamily="34" charset="0"/>
                <a:ea typeface="Arial-Rounded" panose="020B0500000000000000" pitchFamily="34" charset="0"/>
                <a:cs typeface="Arial-Rounded" panose="020B0500000000000000" pitchFamily="34" charset="0"/>
              </a:rPr>
              <a:t>Cần rửa tay bằng xà phòng với nước sạch.</a:t>
            </a:r>
          </a:p>
          <a:p>
            <a:pPr algn="r"/>
            <a:r>
              <a:rPr lang="en-US" sz="3000">
                <a:latin typeface="Arial-Rounded" panose="020B0500000000000000" pitchFamily="34" charset="0"/>
                <a:ea typeface="Arial-Rounded" panose="020B0500000000000000" pitchFamily="34" charset="0"/>
                <a:cs typeface="Arial-Rounded" panose="020B0500000000000000" pitchFamily="34" charset="0"/>
              </a:rPr>
              <a:t>						     (Nguyên Vũ)</a:t>
            </a:r>
          </a:p>
        </p:txBody>
      </p:sp>
    </p:spTree>
    <p:extLst>
      <p:ext uri="{BB962C8B-B14F-4D97-AF65-F5344CB8AC3E}">
        <p14:creationId xmlns:p14="http://schemas.microsoft.com/office/powerpoint/2010/main" val="364648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7" name="Picture 6">
            <a:extLst>
              <a:ext uri="{FF2B5EF4-FFF2-40B4-BE49-F238E27FC236}">
                <a16:creationId xmlns:a16="http://schemas.microsoft.com/office/drawing/2014/main" id="{4010C041-0A9E-4252-A0EB-A33D1C3C646B}"/>
              </a:ext>
            </a:extLst>
          </p:cNvPr>
          <p:cNvPicPr>
            <a:picLocks noChangeAspect="1"/>
          </p:cNvPicPr>
          <p:nvPr/>
        </p:nvPicPr>
        <p:blipFill>
          <a:blip r:embed="rId3"/>
          <a:stretch>
            <a:fillRect/>
          </a:stretch>
        </p:blipFill>
        <p:spPr>
          <a:xfrm>
            <a:off x="0" y="1255"/>
            <a:ext cx="9144000" cy="5140990"/>
          </a:xfrm>
          <a:prstGeom prst="rect">
            <a:avLst/>
          </a:prstGeom>
        </p:spPr>
      </p:pic>
      <p:sp>
        <p:nvSpPr>
          <p:cNvPr id="44" name="Title 1">
            <a:extLst>
              <a:ext uri="{FF2B5EF4-FFF2-40B4-BE49-F238E27FC236}">
                <a16:creationId xmlns:a16="http://schemas.microsoft.com/office/drawing/2014/main" id="{ACA8814A-E24E-452D-8B90-809696B97E22}"/>
              </a:ext>
            </a:extLst>
          </p:cNvPr>
          <p:cNvSpPr txBox="1">
            <a:spLocks/>
          </p:cNvSpPr>
          <p:nvPr/>
        </p:nvSpPr>
        <p:spPr>
          <a:xfrm>
            <a:off x="297611" y="721384"/>
            <a:ext cx="2091906" cy="857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 trùng:</a:t>
            </a:r>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5" name="Picture 2" descr="Những nơi vi khuẩn trú ngụ nhiều nhất và cách loại bỏ chúng hiệu quả | Báo  Dân trí">
            <a:extLst>
              <a:ext uri="{FF2B5EF4-FFF2-40B4-BE49-F238E27FC236}">
                <a16:creationId xmlns:a16="http://schemas.microsoft.com/office/drawing/2014/main" id="{F766BBF0-CBA8-4725-83C5-FECC04D2B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564" y="1669596"/>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26DA6B72-EFD5-41CE-B3CC-BCC2D9E3F1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
        <p:nvSpPr>
          <p:cNvPr id="47" name="Title 1">
            <a:extLst>
              <a:ext uri="{FF2B5EF4-FFF2-40B4-BE49-F238E27FC236}">
                <a16:creationId xmlns:a16="http://schemas.microsoft.com/office/drawing/2014/main" id="{9A83E295-F21E-4D01-9F5D-D3C669440F04}"/>
              </a:ext>
            </a:extLst>
          </p:cNvPr>
          <p:cNvSpPr txBox="1">
            <a:spLocks/>
          </p:cNvSpPr>
          <p:nvPr/>
        </p:nvSpPr>
        <p:spPr>
          <a:xfrm>
            <a:off x="1795541" y="731568"/>
            <a:ext cx="7632939" cy="857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200">
                <a:latin typeface="Arial-Rounded" panose="020B0500000000000000" pitchFamily="34" charset="0"/>
                <a:ea typeface="Arial-Rounded" panose="020B0500000000000000" pitchFamily="34" charset="0"/>
                <a:cs typeface="Arial-Rounded" panose="020B0500000000000000" pitchFamily="34" charset="0"/>
              </a:rPr>
              <a:t>sinh vật rất nhỏ, có khả năng gây bệnh.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10" name="Picture 9">
            <a:extLst>
              <a:ext uri="{FF2B5EF4-FFF2-40B4-BE49-F238E27FC236}">
                <a16:creationId xmlns:a16="http://schemas.microsoft.com/office/drawing/2014/main" id="{97456F07-AA1D-446E-A16A-B0BFD8FFB35B}"/>
              </a:ext>
            </a:extLst>
          </p:cNvPr>
          <p:cNvPicPr>
            <a:picLocks noChangeAspect="1"/>
          </p:cNvPicPr>
          <p:nvPr/>
        </p:nvPicPr>
        <p:blipFill>
          <a:blip r:embed="rId3"/>
          <a:stretch>
            <a:fillRect/>
          </a:stretch>
        </p:blipFill>
        <p:spPr>
          <a:xfrm>
            <a:off x="0" y="1255"/>
            <a:ext cx="9144000" cy="5140990"/>
          </a:xfrm>
          <a:prstGeom prst="rect">
            <a:avLst/>
          </a:prstGeom>
        </p:spPr>
      </p:pic>
      <p:sp>
        <p:nvSpPr>
          <p:cNvPr id="868" name="Google Shape;868;p42"/>
          <p:cNvSpPr/>
          <p:nvPr/>
        </p:nvSpPr>
        <p:spPr>
          <a:xfrm rot="2520851">
            <a:off x="7269820" y="3990035"/>
            <a:ext cx="435381" cy="402442"/>
          </a:xfrm>
          <a:custGeom>
            <a:avLst/>
            <a:gdLst/>
            <a:ahLst/>
            <a:cxnLst/>
            <a:rect l="l" t="t" r="r" b="b"/>
            <a:pathLst>
              <a:path w="36759" h="33978" extrusionOk="0">
                <a:moveTo>
                  <a:pt x="18380" y="0"/>
                </a:moveTo>
                <a:cubicBezTo>
                  <a:pt x="17607" y="0"/>
                  <a:pt x="16835" y="403"/>
                  <a:pt x="16438" y="1207"/>
                </a:cubicBezTo>
                <a:lnTo>
                  <a:pt x="12631" y="8924"/>
                </a:lnTo>
                <a:cubicBezTo>
                  <a:pt x="12315" y="9563"/>
                  <a:pt x="11705" y="10006"/>
                  <a:pt x="11000" y="10108"/>
                </a:cubicBezTo>
                <a:lnTo>
                  <a:pt x="2484" y="11345"/>
                </a:lnTo>
                <a:cubicBezTo>
                  <a:pt x="709" y="11604"/>
                  <a:pt x="0" y="13786"/>
                  <a:pt x="1285" y="15038"/>
                </a:cubicBezTo>
                <a:lnTo>
                  <a:pt x="7446" y="21045"/>
                </a:lnTo>
                <a:cubicBezTo>
                  <a:pt x="7956" y="21541"/>
                  <a:pt x="8190" y="22258"/>
                  <a:pt x="8069" y="22960"/>
                </a:cubicBezTo>
                <a:lnTo>
                  <a:pt x="6615" y="31442"/>
                </a:lnTo>
                <a:cubicBezTo>
                  <a:pt x="6375" y="32841"/>
                  <a:pt x="7486" y="33977"/>
                  <a:pt x="8747" y="33977"/>
                </a:cubicBezTo>
                <a:cubicBezTo>
                  <a:pt x="9080" y="33977"/>
                  <a:pt x="9424" y="33898"/>
                  <a:pt x="9755" y="33723"/>
                </a:cubicBezTo>
                <a:lnTo>
                  <a:pt x="17373" y="29719"/>
                </a:lnTo>
                <a:cubicBezTo>
                  <a:pt x="17688" y="29554"/>
                  <a:pt x="18034" y="29471"/>
                  <a:pt x="18380" y="29471"/>
                </a:cubicBezTo>
                <a:cubicBezTo>
                  <a:pt x="18726" y="29471"/>
                  <a:pt x="19072" y="29554"/>
                  <a:pt x="19387" y="29719"/>
                </a:cubicBezTo>
                <a:lnTo>
                  <a:pt x="27004" y="33723"/>
                </a:lnTo>
                <a:cubicBezTo>
                  <a:pt x="27336" y="33898"/>
                  <a:pt x="27679" y="33977"/>
                  <a:pt x="28012" y="33977"/>
                </a:cubicBezTo>
                <a:cubicBezTo>
                  <a:pt x="29273" y="33977"/>
                  <a:pt x="30385" y="32841"/>
                  <a:pt x="30144" y="31442"/>
                </a:cubicBezTo>
                <a:lnTo>
                  <a:pt x="28690" y="22960"/>
                </a:lnTo>
                <a:cubicBezTo>
                  <a:pt x="28569" y="22258"/>
                  <a:pt x="28803" y="21541"/>
                  <a:pt x="29313" y="21045"/>
                </a:cubicBezTo>
                <a:lnTo>
                  <a:pt x="35474" y="15038"/>
                </a:lnTo>
                <a:cubicBezTo>
                  <a:pt x="36759" y="13786"/>
                  <a:pt x="36050" y="11604"/>
                  <a:pt x="34275" y="11345"/>
                </a:cubicBezTo>
                <a:lnTo>
                  <a:pt x="25759" y="10108"/>
                </a:lnTo>
                <a:cubicBezTo>
                  <a:pt x="25054" y="10006"/>
                  <a:pt x="24445" y="9563"/>
                  <a:pt x="24130" y="8924"/>
                </a:cubicBezTo>
                <a:lnTo>
                  <a:pt x="20321" y="1207"/>
                </a:lnTo>
                <a:cubicBezTo>
                  <a:pt x="19924" y="403"/>
                  <a:pt x="19152" y="0"/>
                  <a:pt x="18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2"/>
          <p:cNvSpPr/>
          <p:nvPr/>
        </p:nvSpPr>
        <p:spPr>
          <a:xfrm>
            <a:off x="3855472" y="3270274"/>
            <a:ext cx="70979" cy="46970"/>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Picture 2" descr="Stop Spreading Germs In Your Restaurant with These Food Safety Tips – My  Glove Depot">
            <a:extLst>
              <a:ext uri="{FF2B5EF4-FFF2-40B4-BE49-F238E27FC236}">
                <a16:creationId xmlns:a16="http://schemas.microsoft.com/office/drawing/2014/main" id="{7E019609-1D6C-42CB-8CA9-79445A562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833051"/>
            <a:ext cx="4318000" cy="2874446"/>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a:extLst>
              <a:ext uri="{FF2B5EF4-FFF2-40B4-BE49-F238E27FC236}">
                <a16:creationId xmlns:a16="http://schemas.microsoft.com/office/drawing/2014/main" id="{B8D6B276-C6A7-459D-80DA-399D364C7B60}"/>
              </a:ext>
            </a:extLst>
          </p:cNvPr>
          <p:cNvSpPr>
            <a:spLocks noGrp="1"/>
          </p:cNvSpPr>
          <p:nvPr>
            <p:ph type="title" idx="4294967295"/>
          </p:nvPr>
        </p:nvSpPr>
        <p:spPr>
          <a:xfrm>
            <a:off x="444893" y="470345"/>
            <a:ext cx="2462874" cy="857250"/>
          </a:xfrm>
          <a:noFill/>
        </p:spPr>
        <p:txBody>
          <a:bodyPr>
            <a:normAutofit/>
          </a:bodyPr>
          <a:lstStyle/>
          <a:p>
            <a:pPr algn="ctr"/>
            <a:r>
              <a:rPr lang="en-US" sz="3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 xúc</a:t>
            </a:r>
            <a:r>
              <a:rPr lang="en-US"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2" descr="Chị em chú ý: 6 nơi bẩn nhất trong nhà không ngờ tới có thể là nơi trú ẩn  cho virus">
            <a:extLst>
              <a:ext uri="{FF2B5EF4-FFF2-40B4-BE49-F238E27FC236}">
                <a16:creationId xmlns:a16="http://schemas.microsoft.com/office/drawing/2014/main" id="{4EE34105-93B6-45FB-A938-7EBA80831C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00" y="1801261"/>
            <a:ext cx="3964723" cy="2864513"/>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1">
            <a:extLst>
              <a:ext uri="{FF2B5EF4-FFF2-40B4-BE49-F238E27FC236}">
                <a16:creationId xmlns:a16="http://schemas.microsoft.com/office/drawing/2014/main" id="{CF045143-6B46-4F00-A533-5646B5F84A71}"/>
              </a:ext>
            </a:extLst>
          </p:cNvPr>
          <p:cNvSpPr txBox="1">
            <a:spLocks/>
          </p:cNvSpPr>
          <p:nvPr/>
        </p:nvSpPr>
        <p:spPr>
          <a:xfrm>
            <a:off x="2872277" y="484521"/>
            <a:ext cx="3094646" cy="8572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000"/>
              <a:buFont typeface="Vibur"/>
              <a:buNone/>
              <a:defRPr sz="30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pPr algn="l"/>
            <a:r>
              <a:rPr lang="en-US">
                <a:latin typeface="Arial-Rounded" panose="020B0500000000000000" pitchFamily="34" charset="0"/>
                <a:ea typeface="Arial-Rounded" panose="020B0500000000000000" pitchFamily="34" charset="0"/>
                <a:cs typeface="Arial-Rounded" panose="020B0500000000000000" pitchFamily="34" charset="0"/>
              </a:rPr>
              <a:t>chạm vào nhau.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10" name="Picture 9">
            <a:extLst>
              <a:ext uri="{FF2B5EF4-FFF2-40B4-BE49-F238E27FC236}">
                <a16:creationId xmlns:a16="http://schemas.microsoft.com/office/drawing/2014/main" id="{F3D1B3FA-5BAF-4176-A4DF-4832B710E997}"/>
              </a:ext>
            </a:extLst>
          </p:cNvPr>
          <p:cNvPicPr>
            <a:picLocks noChangeAspect="1"/>
          </p:cNvPicPr>
          <p:nvPr/>
        </p:nvPicPr>
        <p:blipFill>
          <a:blip r:embed="rId3"/>
          <a:stretch>
            <a:fillRect/>
          </a:stretch>
        </p:blipFill>
        <p:spPr>
          <a:xfrm>
            <a:off x="0" y="1255"/>
            <a:ext cx="9144000" cy="5140990"/>
          </a:xfrm>
          <a:prstGeom prst="rect">
            <a:avLst/>
          </a:prstGeom>
        </p:spPr>
      </p:pic>
      <p:sp>
        <p:nvSpPr>
          <p:cNvPr id="79" name="Title 1">
            <a:extLst>
              <a:ext uri="{FF2B5EF4-FFF2-40B4-BE49-F238E27FC236}">
                <a16:creationId xmlns:a16="http://schemas.microsoft.com/office/drawing/2014/main" id="{40D8CF5B-E283-4D40-9A37-5CE9C6769BDB}"/>
              </a:ext>
            </a:extLst>
          </p:cNvPr>
          <p:cNvSpPr>
            <a:spLocks noGrp="1"/>
          </p:cNvSpPr>
          <p:nvPr>
            <p:ph type="title" idx="4294967295"/>
          </p:nvPr>
        </p:nvSpPr>
        <p:spPr>
          <a:xfrm>
            <a:off x="624522" y="1200150"/>
            <a:ext cx="2124075" cy="857250"/>
          </a:xfrm>
          <a:noFill/>
        </p:spPr>
        <p:txBody>
          <a:bodyPr>
            <a:normAutofit/>
          </a:bodyPr>
          <a:lstStyle/>
          <a:p>
            <a:pPr algn="l"/>
            <a:r>
              <a:rPr lang="en-US" sz="3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Mắc bệnh:</a:t>
            </a:r>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80" name="Title 1">
            <a:extLst>
              <a:ext uri="{FF2B5EF4-FFF2-40B4-BE49-F238E27FC236}">
                <a16:creationId xmlns:a16="http://schemas.microsoft.com/office/drawing/2014/main" id="{99EF03ED-6359-4F08-BB67-50B613A8E048}"/>
              </a:ext>
            </a:extLst>
          </p:cNvPr>
          <p:cNvSpPr txBox="1">
            <a:spLocks/>
          </p:cNvSpPr>
          <p:nvPr/>
        </p:nvSpPr>
        <p:spPr>
          <a:xfrm>
            <a:off x="457200" y="2419350"/>
            <a:ext cx="2458720" cy="114300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 bệnh:</a:t>
            </a:r>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Title 1">
            <a:extLst>
              <a:ext uri="{FF2B5EF4-FFF2-40B4-BE49-F238E27FC236}">
                <a16:creationId xmlns:a16="http://schemas.microsoft.com/office/drawing/2014/main" id="{AEDC1D16-873D-4B31-BFFD-C9EB5171EB5F}"/>
              </a:ext>
            </a:extLst>
          </p:cNvPr>
          <p:cNvSpPr txBox="1">
            <a:spLocks/>
          </p:cNvSpPr>
          <p:nvPr/>
        </p:nvSpPr>
        <p:spPr>
          <a:xfrm>
            <a:off x="2748597" y="1200150"/>
            <a:ext cx="3779520" cy="85725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Vibur"/>
              <a:buNone/>
              <a:defRPr sz="3000" b="0" i="0" u="none" strike="noStrike" cap="none">
                <a:solidFill>
                  <a:schemeClr val="dk1"/>
                </a:solidFill>
                <a:latin typeface="Vibur"/>
                <a:ea typeface="Vibur"/>
                <a:cs typeface="Vibur"/>
                <a:sym typeface="Vibur"/>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200">
                <a:latin typeface="Arial-Rounded" panose="020B0500000000000000" pitchFamily="34" charset="0"/>
                <a:ea typeface="Arial-Rounded" panose="020B0500000000000000" pitchFamily="34" charset="0"/>
                <a:cs typeface="Arial-Rounded" panose="020B0500000000000000" pitchFamily="34" charset="0"/>
              </a:rPr>
              <a:t>bị một bệnh nào đó.</a:t>
            </a:r>
          </a:p>
        </p:txBody>
      </p:sp>
      <p:sp>
        <p:nvSpPr>
          <p:cNvPr id="82" name="Title 1">
            <a:extLst>
              <a:ext uri="{FF2B5EF4-FFF2-40B4-BE49-F238E27FC236}">
                <a16:creationId xmlns:a16="http://schemas.microsoft.com/office/drawing/2014/main" id="{7EA3C438-156B-4FD4-875A-3649156B79B0}"/>
              </a:ext>
            </a:extLst>
          </p:cNvPr>
          <p:cNvSpPr txBox="1">
            <a:spLocks/>
          </p:cNvSpPr>
          <p:nvPr/>
        </p:nvSpPr>
        <p:spPr>
          <a:xfrm>
            <a:off x="2723722" y="2419350"/>
            <a:ext cx="5364675" cy="1143000"/>
          </a:xfrm>
          <a:prstGeom prst="rect">
            <a:avLst/>
          </a:prstGeom>
          <a:noFill/>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200">
                <a:latin typeface="Arial-Rounded" panose="020B0500000000000000" pitchFamily="34" charset="0"/>
                <a:ea typeface="Arial-Rounded" panose="020B0500000000000000" pitchFamily="34" charset="0"/>
                <a:cs typeface="Arial-Rounded" panose="020B0500000000000000" pitchFamily="34" charset="0"/>
              </a:rPr>
              <a:t>ngăn ngừa để không bị bệnh.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16" name="Picture 15">
            <a:extLst>
              <a:ext uri="{FF2B5EF4-FFF2-40B4-BE49-F238E27FC236}">
                <a16:creationId xmlns:a16="http://schemas.microsoft.com/office/drawing/2014/main" id="{FBE98265-E9B5-4B85-9E4E-D33AC781890A}"/>
              </a:ext>
            </a:extLst>
          </p:cNvPr>
          <p:cNvPicPr>
            <a:picLocks noChangeAspect="1"/>
          </p:cNvPicPr>
          <p:nvPr/>
        </p:nvPicPr>
        <p:blipFill>
          <a:blip r:embed="rId3"/>
          <a:stretch>
            <a:fillRect/>
          </a:stretch>
        </p:blipFill>
        <p:spPr>
          <a:xfrm>
            <a:off x="0" y="1255"/>
            <a:ext cx="9144000" cy="5140990"/>
          </a:xfrm>
          <a:prstGeom prst="rect">
            <a:avLst/>
          </a:prstGeom>
        </p:spPr>
      </p:pic>
      <p:sp>
        <p:nvSpPr>
          <p:cNvPr id="795" name="Google Shape;795;p40"/>
          <p:cNvSpPr/>
          <p:nvPr/>
        </p:nvSpPr>
        <p:spPr>
          <a:xfrm>
            <a:off x="1435907" y="2693006"/>
            <a:ext cx="70979" cy="46970"/>
          </a:xfrm>
          <a:custGeom>
            <a:avLst/>
            <a:gdLst/>
            <a:ahLst/>
            <a:cxnLst/>
            <a:rect l="l" t="t" r="r" b="b"/>
            <a:pathLst>
              <a:path w="3755" h="2767" extrusionOk="0">
                <a:moveTo>
                  <a:pt x="1986" y="0"/>
                </a:moveTo>
                <a:cubicBezTo>
                  <a:pt x="61" y="0"/>
                  <a:pt x="1" y="2275"/>
                  <a:pt x="1568" y="2766"/>
                </a:cubicBezTo>
                <a:cubicBezTo>
                  <a:pt x="3311" y="2697"/>
                  <a:pt x="3755" y="608"/>
                  <a:pt x="2040" y="1"/>
                </a:cubicBezTo>
                <a:cubicBezTo>
                  <a:pt x="2022" y="0"/>
                  <a:pt x="2004" y="0"/>
                  <a:pt x="1986" y="0"/>
                </a:cubicBezTo>
                <a:close/>
              </a:path>
            </a:pathLst>
          </a:custGeom>
          <a:solidFill>
            <a:srgbClr val="4D4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a:extLst>
              <a:ext uri="{FF2B5EF4-FFF2-40B4-BE49-F238E27FC236}">
                <a16:creationId xmlns:a16="http://schemas.microsoft.com/office/drawing/2014/main" id="{66D9AC6D-AB63-4165-B2CC-ABDBC79C06B3}"/>
              </a:ext>
            </a:extLst>
          </p:cNvPr>
          <p:cNvSpPr txBox="1"/>
          <p:nvPr/>
        </p:nvSpPr>
        <p:spPr>
          <a:xfrm>
            <a:off x="2517590" y="443455"/>
            <a:ext cx="4108820" cy="523099"/>
          </a:xfrm>
          <a:prstGeom prst="rect">
            <a:avLst/>
          </a:prstGeom>
          <a:noFill/>
        </p:spPr>
        <p:txBody>
          <a:bodyPr wrap="square" lIns="91317" tIns="45660" rIns="91317" bIns="45660" rtlCol="0">
            <a:spAutoFit/>
          </a:bodyPr>
          <a:lstStyle/>
          <a:p>
            <a:pPr algn="ctr"/>
            <a:r>
              <a:rPr lang="en-US" sz="2800" b="1">
                <a:latin typeface="Arial-Rounded" panose="020B0500000000000000" pitchFamily="34" charset="0"/>
                <a:ea typeface="Arial-Rounded" panose="020B0500000000000000" pitchFamily="34" charset="0"/>
                <a:cs typeface="Arial-Rounded" panose="020B0500000000000000" pitchFamily="34" charset="0"/>
              </a:rPr>
              <a:t>Rửa tay trước khi ăn</a:t>
            </a:r>
          </a:p>
        </p:txBody>
      </p:sp>
      <p:sp>
        <p:nvSpPr>
          <p:cNvPr id="36" name="TextBox 35">
            <a:extLst>
              <a:ext uri="{FF2B5EF4-FFF2-40B4-BE49-F238E27FC236}">
                <a16:creationId xmlns:a16="http://schemas.microsoft.com/office/drawing/2014/main" id="{7A1AAEB4-D187-4427-8772-20C391B65827}"/>
              </a:ext>
            </a:extLst>
          </p:cNvPr>
          <p:cNvSpPr txBox="1"/>
          <p:nvPr/>
        </p:nvSpPr>
        <p:spPr>
          <a:xfrm>
            <a:off x="350111" y="966554"/>
            <a:ext cx="8471139" cy="3785531"/>
          </a:xfrm>
          <a:prstGeom prst="rect">
            <a:avLst/>
          </a:prstGeom>
          <a:noFill/>
        </p:spPr>
        <p:txBody>
          <a:bodyPr wrap="square" lIns="91317" tIns="45660" rIns="91317" bIns="45660" rtlCol="0">
            <a:spAutoFit/>
          </a:bodyPr>
          <a:lstStyle/>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pPr algn="r"/>
            <a:r>
              <a:rPr lang="en-US" sz="3000">
                <a:latin typeface="Arial-Rounded" panose="020B0500000000000000" pitchFamily="34" charset="0"/>
                <a:ea typeface="Arial-Rounded" panose="020B0500000000000000" pitchFamily="34" charset="0"/>
                <a:cs typeface="Arial-Rounded" panose="020B0500000000000000" pitchFamily="34" charset="0"/>
              </a:rPr>
              <a:t>						     (Nguyên Vũ)</a:t>
            </a:r>
          </a:p>
        </p:txBody>
      </p:sp>
      <p:pic>
        <p:nvPicPr>
          <p:cNvPr id="37" name="Picture 3">
            <a:extLst>
              <a:ext uri="{FF2B5EF4-FFF2-40B4-BE49-F238E27FC236}">
                <a16:creationId xmlns:a16="http://schemas.microsoft.com/office/drawing/2014/main" id="{865B3371-A53D-4C8C-82F6-F719F41637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86" y="360099"/>
            <a:ext cx="527050" cy="293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a:extLst>
              <a:ext uri="{FF2B5EF4-FFF2-40B4-BE49-F238E27FC236}">
                <a16:creationId xmlns:a16="http://schemas.microsoft.com/office/drawing/2014/main" id="{1008EC94-0415-464B-8110-8321DC6E2C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86" y="3110146"/>
            <a:ext cx="5270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13" name="Picture 12">
            <a:extLst>
              <a:ext uri="{FF2B5EF4-FFF2-40B4-BE49-F238E27FC236}">
                <a16:creationId xmlns:a16="http://schemas.microsoft.com/office/drawing/2014/main" id="{9F2051EF-28CE-4761-89E7-932B79E3F22B}"/>
              </a:ext>
            </a:extLst>
          </p:cNvPr>
          <p:cNvPicPr>
            <a:picLocks noChangeAspect="1"/>
          </p:cNvPicPr>
          <p:nvPr/>
        </p:nvPicPr>
        <p:blipFill>
          <a:blip r:embed="rId3"/>
          <a:stretch>
            <a:fillRect/>
          </a:stretch>
        </p:blipFill>
        <p:spPr>
          <a:xfrm>
            <a:off x="0" y="1255"/>
            <a:ext cx="9144000" cy="5140990"/>
          </a:xfrm>
          <a:prstGeom prst="rect">
            <a:avLst/>
          </a:prstGeom>
        </p:spPr>
      </p:pic>
      <p:sp>
        <p:nvSpPr>
          <p:cNvPr id="19" name="TextBox 18">
            <a:extLst>
              <a:ext uri="{FF2B5EF4-FFF2-40B4-BE49-F238E27FC236}">
                <a16:creationId xmlns:a16="http://schemas.microsoft.com/office/drawing/2014/main" id="{91403F94-461A-40D4-AF3A-15AA089DE387}"/>
              </a:ext>
            </a:extLst>
          </p:cNvPr>
          <p:cNvSpPr txBox="1"/>
          <p:nvPr/>
        </p:nvSpPr>
        <p:spPr>
          <a:xfrm>
            <a:off x="2449625" y="370323"/>
            <a:ext cx="4108820" cy="523099"/>
          </a:xfrm>
          <a:prstGeom prst="rect">
            <a:avLst/>
          </a:prstGeom>
          <a:noFill/>
        </p:spPr>
        <p:txBody>
          <a:bodyPr wrap="square" lIns="91317" tIns="45660" rIns="91317" bIns="45660" rtlCol="0">
            <a:spAutoFit/>
          </a:bodyPr>
          <a:lstStyle/>
          <a:p>
            <a:pPr algn="ctr"/>
            <a:r>
              <a:rPr lang="en-US" sz="2800" b="1">
                <a:latin typeface="Arial-Rounded" panose="020B0500000000000000" pitchFamily="34" charset="0"/>
                <a:ea typeface="Arial-Rounded" panose="020B0500000000000000" pitchFamily="34" charset="0"/>
                <a:cs typeface="Arial-Rounded" panose="020B0500000000000000" pitchFamily="34" charset="0"/>
              </a:rPr>
              <a:t>Rửa tay trước khi ăn</a:t>
            </a:r>
          </a:p>
        </p:txBody>
      </p:sp>
      <p:sp>
        <p:nvSpPr>
          <p:cNvPr id="20" name="TextBox 19">
            <a:extLst>
              <a:ext uri="{FF2B5EF4-FFF2-40B4-BE49-F238E27FC236}">
                <a16:creationId xmlns:a16="http://schemas.microsoft.com/office/drawing/2014/main" id="{F357E407-B6BB-44AE-B5BE-987CF456ADB5}"/>
              </a:ext>
            </a:extLst>
          </p:cNvPr>
          <p:cNvSpPr txBox="1"/>
          <p:nvPr/>
        </p:nvSpPr>
        <p:spPr>
          <a:xfrm>
            <a:off x="268465" y="987646"/>
            <a:ext cx="8471139" cy="3785531"/>
          </a:xfrm>
          <a:prstGeom prst="rect">
            <a:avLst/>
          </a:prstGeom>
          <a:noFill/>
        </p:spPr>
        <p:txBody>
          <a:bodyPr wrap="square" lIns="91317" tIns="45660" rIns="91317" bIns="45660" rtlCol="0">
            <a:spAutoFit/>
          </a:bodyPr>
          <a:lstStyle/>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pPr algn="r"/>
            <a:r>
              <a:rPr lang="en-US" sz="3000">
                <a:latin typeface="Arial-Rounded" panose="020B0500000000000000" pitchFamily="34" charset="0"/>
                <a:ea typeface="Arial-Rounded" panose="020B0500000000000000" pitchFamily="34" charset="0"/>
                <a:cs typeface="Arial-Rounded" panose="020B0500000000000000" pitchFamily="34" charset="0"/>
              </a:rPr>
              <a:t>						     (Nguyên Vũ)</a:t>
            </a:r>
          </a:p>
        </p:txBody>
      </p:sp>
      <p:sp>
        <p:nvSpPr>
          <p:cNvPr id="21" name="TextBox 20">
            <a:extLst>
              <a:ext uri="{FF2B5EF4-FFF2-40B4-BE49-F238E27FC236}">
                <a16:creationId xmlns:a16="http://schemas.microsoft.com/office/drawing/2014/main" id="{5A582E24-1247-4809-A2D6-42DF69DEF734}"/>
              </a:ext>
            </a:extLst>
          </p:cNvPr>
          <p:cNvSpPr txBox="1"/>
          <p:nvPr/>
        </p:nvSpPr>
        <p:spPr>
          <a:xfrm>
            <a:off x="4191000" y="4441769"/>
            <a:ext cx="1413490" cy="461556"/>
          </a:xfrm>
          <a:prstGeom prst="rect">
            <a:avLst/>
          </a:prstGeom>
          <a:solidFill>
            <a:srgbClr val="F8F0F2"/>
          </a:solidFill>
        </p:spPr>
        <p:txBody>
          <a:bodyPr wrap="square" lIns="91330" tIns="45666" rIns="91330" bIns="45666"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Thi đua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F7AFA6-7D4E-4C08-BE9D-C25DB6DAC00E}"/>
              </a:ext>
            </a:extLst>
          </p:cNvPr>
          <p:cNvPicPr>
            <a:picLocks noChangeAspect="1"/>
          </p:cNvPicPr>
          <p:nvPr/>
        </p:nvPicPr>
        <p:blipFill>
          <a:blip r:embed="rId3"/>
          <a:stretch>
            <a:fillRect/>
          </a:stretch>
        </p:blipFill>
        <p:spPr>
          <a:xfrm>
            <a:off x="0" y="1255"/>
            <a:ext cx="9144000" cy="5140990"/>
          </a:xfrm>
          <a:prstGeom prst="rect">
            <a:avLst/>
          </a:prstGeom>
        </p:spPr>
      </p:pic>
      <p:sp>
        <p:nvSpPr>
          <p:cNvPr id="4" name="Title 1">
            <a:extLst>
              <a:ext uri="{FF2B5EF4-FFF2-40B4-BE49-F238E27FC236}">
                <a16:creationId xmlns:a16="http://schemas.microsoft.com/office/drawing/2014/main" id="{A820202E-C7B6-4A86-A1D2-04C0F07EB133}"/>
              </a:ext>
            </a:extLst>
          </p:cNvPr>
          <p:cNvSpPr txBox="1">
            <a:spLocks/>
          </p:cNvSpPr>
          <p:nvPr/>
        </p:nvSpPr>
        <p:spPr>
          <a:xfrm>
            <a:off x="1409700" y="1200150"/>
            <a:ext cx="6324600" cy="1828800"/>
          </a:xfrm>
          <a:prstGeom prst="rect">
            <a:avLst/>
          </a:prstGeom>
          <a:noFill/>
        </p:spPr>
        <p:txBody>
          <a:bodyPr vert="horz" lIns="91354" tIns="45678" rIns="91354" bIns="45678"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sz="6000">
                <a:solidFill>
                  <a:srgbClr val="7030A0"/>
                </a:solidFill>
                <a:latin typeface="Arial-Rounded" pitchFamily="34" charset="0"/>
                <a:ea typeface="Arial-Rounded" pitchFamily="34" charset="0"/>
                <a:cs typeface="Arial-Rounded" pitchFamily="34" charset="0"/>
              </a:rPr>
              <a:t>Giải lao</a:t>
            </a:r>
          </a:p>
        </p:txBody>
      </p:sp>
    </p:spTree>
    <p:extLst>
      <p:ext uri="{BB962C8B-B14F-4D97-AF65-F5344CB8AC3E}">
        <p14:creationId xmlns:p14="http://schemas.microsoft.com/office/powerpoint/2010/main" val="3195683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838D-BD01-4B94-B157-DDAA47D95872}"/>
              </a:ext>
            </a:extLst>
          </p:cNvPr>
          <p:cNvSpPr>
            <a:spLocks noGrp="1"/>
          </p:cNvSpPr>
          <p:nvPr>
            <p:ph type="title"/>
          </p:nvPr>
        </p:nvSpPr>
        <p:spPr/>
        <p:txBody>
          <a:bodyPr/>
          <a:lstStyle/>
          <a:p>
            <a:endParaRPr lang="en-US"/>
          </a:p>
        </p:txBody>
      </p:sp>
      <p:pic>
        <p:nvPicPr>
          <p:cNvPr id="3" name="30 seconds countdown (Đồng hồ đếm ngược 30 giây)">
            <a:hlinkClick r:id="" action="ppaction://media"/>
            <a:extLst>
              <a:ext uri="{FF2B5EF4-FFF2-40B4-BE49-F238E27FC236}">
                <a16:creationId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3217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0 seconds countdown (Đồng hồ đếm ngược 30 giây)">
            <a:hlinkClick r:id="" action="ppaction://media"/>
            <a:extLst>
              <a:ext uri="{FF2B5EF4-FFF2-40B4-BE49-F238E27FC236}">
                <a16:creationId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1982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4" name="Picture 13">
            <a:extLst>
              <a:ext uri="{FF2B5EF4-FFF2-40B4-BE49-F238E27FC236}">
                <a16:creationId xmlns:a16="http://schemas.microsoft.com/office/drawing/2014/main" id="{2AB83351-4DCA-4288-BB96-BC2FD9521E79}"/>
              </a:ext>
            </a:extLst>
          </p:cNvPr>
          <p:cNvPicPr>
            <a:picLocks noChangeAspect="1"/>
          </p:cNvPicPr>
          <p:nvPr/>
        </p:nvPicPr>
        <p:blipFill>
          <a:blip r:embed="rId3"/>
          <a:stretch>
            <a:fillRect/>
          </a:stretch>
        </p:blipFill>
        <p:spPr>
          <a:xfrm>
            <a:off x="0" y="1255"/>
            <a:ext cx="9144000" cy="5140990"/>
          </a:xfrm>
          <a:prstGeom prst="rect">
            <a:avLst/>
          </a:prstGeom>
        </p:spPr>
      </p:pic>
      <p:sp>
        <p:nvSpPr>
          <p:cNvPr id="18" name="TextBox 17">
            <a:extLst>
              <a:ext uri="{FF2B5EF4-FFF2-40B4-BE49-F238E27FC236}">
                <a16:creationId xmlns:a16="http://schemas.microsoft.com/office/drawing/2014/main" id="{248A2FAF-603B-4BE3-B723-7913CD86FCA5}"/>
              </a:ext>
            </a:extLst>
          </p:cNvPr>
          <p:cNvSpPr txBox="1"/>
          <p:nvPr/>
        </p:nvSpPr>
        <p:spPr>
          <a:xfrm>
            <a:off x="1607127" y="833874"/>
            <a:ext cx="2736273" cy="523208"/>
          </a:xfrm>
          <a:prstGeom prst="rect">
            <a:avLst/>
          </a:prstGeom>
          <a:noFill/>
        </p:spPr>
        <p:txBody>
          <a:bodyPr wrap="square" lIns="91428" tIns="45714" rIns="91428" bIns="45714" rtlCol="0">
            <a:spAutoFit/>
          </a:bodyPr>
          <a:lstStyle/>
          <a:p>
            <a:pPr algn="just"/>
            <a:r>
              <a:rPr lang="en-US" sz="2800" b="1">
                <a:solidFill>
                  <a:schemeClr val="tx1"/>
                </a:solidFill>
                <a:latin typeface="Arial-Rounded" pitchFamily="34" charset="0"/>
                <a:ea typeface="Arial-Rounded" pitchFamily="34" charset="0"/>
                <a:cs typeface="Arial-Rounded" pitchFamily="34" charset="0"/>
              </a:rPr>
              <a:t>Trả lời câu hỏi</a:t>
            </a:r>
          </a:p>
        </p:txBody>
      </p:sp>
      <p:sp>
        <p:nvSpPr>
          <p:cNvPr id="20" name="TextBox 19">
            <a:extLst>
              <a:ext uri="{FF2B5EF4-FFF2-40B4-BE49-F238E27FC236}">
                <a16:creationId xmlns:a16="http://schemas.microsoft.com/office/drawing/2014/main" id="{F4641726-02A2-43E9-9C6E-141386DDF795}"/>
              </a:ext>
            </a:extLst>
          </p:cNvPr>
          <p:cNvSpPr txBox="1"/>
          <p:nvPr/>
        </p:nvSpPr>
        <p:spPr>
          <a:xfrm>
            <a:off x="458986" y="1777716"/>
            <a:ext cx="8456414" cy="523208"/>
          </a:xfrm>
          <a:prstGeom prst="rect">
            <a:avLst/>
          </a:prstGeom>
          <a:noFill/>
        </p:spPr>
        <p:txBody>
          <a:bodyPr wrap="square" lIns="91428" tIns="45714" rIns="91428" bIns="45714" rtlCol="0">
            <a:spAutoFit/>
          </a:bodyPr>
          <a:lstStyle/>
          <a:p>
            <a:pPr algn="just"/>
            <a:r>
              <a:rPr lang="vi-VN" sz="2800">
                <a:solidFill>
                  <a:schemeClr val="tx1"/>
                </a:solidFill>
                <a:latin typeface="Arial-Rounded" pitchFamily="34" charset="0"/>
                <a:ea typeface="Arial-Rounded" pitchFamily="34" charset="0"/>
                <a:cs typeface="Arial-Rounded" pitchFamily="34" charset="0"/>
              </a:rPr>
              <a:t>a. </a:t>
            </a:r>
            <a:r>
              <a:rPr lang="en-US" sz="2800">
                <a:solidFill>
                  <a:schemeClr val="tx1"/>
                </a:solidFill>
                <a:latin typeface="Arial-Rounded" pitchFamily="34" charset="0"/>
                <a:ea typeface="Arial-Rounded" pitchFamily="34" charset="0"/>
                <a:cs typeface="Arial-Rounded" pitchFamily="34" charset="0"/>
              </a:rPr>
              <a:t>Vi trùng đi vào cơ thể con người bằng cách nào</a:t>
            </a:r>
            <a:r>
              <a:rPr lang="vi-VN" sz="2800">
                <a:solidFill>
                  <a:schemeClr val="tx1"/>
                </a:solidFill>
                <a:latin typeface="Arial-Rounded" pitchFamily="34" charset="0"/>
                <a:ea typeface="Arial-Rounded" pitchFamily="34" charset="0"/>
                <a:cs typeface="Arial-Rounded" pitchFamily="34" charset="0"/>
              </a:rPr>
              <a:t>?</a:t>
            </a:r>
            <a:endParaRPr lang="en-US" sz="2800">
              <a:solidFill>
                <a:schemeClr val="tx1"/>
              </a:solidFill>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9093FBF2-9B5E-488A-95BD-AD185504AB09}"/>
              </a:ext>
            </a:extLst>
          </p:cNvPr>
          <p:cNvSpPr txBox="1"/>
          <p:nvPr/>
        </p:nvSpPr>
        <p:spPr>
          <a:xfrm>
            <a:off x="451408" y="2413793"/>
            <a:ext cx="8226028" cy="523208"/>
          </a:xfrm>
          <a:prstGeom prst="rect">
            <a:avLst/>
          </a:prstGeom>
          <a:noFill/>
        </p:spPr>
        <p:txBody>
          <a:bodyPr wrap="square" lIns="91428" tIns="45714" rIns="91428" bIns="45714" rtlCol="0">
            <a:spAutoFit/>
          </a:bodyPr>
          <a:lstStyle/>
          <a:p>
            <a:pPr algn="just"/>
            <a:r>
              <a:rPr lang="vi-VN" sz="2800">
                <a:solidFill>
                  <a:schemeClr val="tx1"/>
                </a:solidFill>
                <a:latin typeface="Arial-Rounded" pitchFamily="34" charset="0"/>
                <a:ea typeface="Arial-Rounded" pitchFamily="34" charset="0"/>
                <a:cs typeface="Arial-Rounded" pitchFamily="34" charset="0"/>
              </a:rPr>
              <a:t>b. </a:t>
            </a:r>
            <a:r>
              <a:rPr lang="en-US" sz="2800">
                <a:solidFill>
                  <a:schemeClr val="tx1"/>
                </a:solidFill>
                <a:latin typeface="Arial-Rounded" pitchFamily="34" charset="0"/>
                <a:ea typeface="Arial-Rounded" pitchFamily="34" charset="0"/>
                <a:cs typeface="Arial-Rounded" pitchFamily="34" charset="0"/>
              </a:rPr>
              <a:t>Để phòng bệnh , chúng ta phải làm gì</a:t>
            </a:r>
            <a:r>
              <a:rPr lang="vi-VN" sz="2800">
                <a:solidFill>
                  <a:schemeClr val="tx1"/>
                </a:solidFill>
                <a:latin typeface="Arial-Rounded" pitchFamily="34" charset="0"/>
                <a:ea typeface="Arial-Rounded" pitchFamily="34" charset="0"/>
                <a:cs typeface="Arial-Rounded" pitchFamily="34" charset="0"/>
              </a:rPr>
              <a:t>?</a:t>
            </a:r>
            <a:endParaRPr lang="en-US" sz="2800">
              <a:solidFill>
                <a:schemeClr val="tx1"/>
              </a:solidFill>
              <a:latin typeface="Arial-Rounded" pitchFamily="34" charset="0"/>
              <a:ea typeface="Arial-Rounded" pitchFamily="34" charset="0"/>
              <a:cs typeface="Arial-Rounded" pitchFamily="34" charset="0"/>
            </a:endParaRPr>
          </a:p>
        </p:txBody>
      </p:sp>
      <p:sp>
        <p:nvSpPr>
          <p:cNvPr id="22" name="TextBox 21">
            <a:extLst>
              <a:ext uri="{FF2B5EF4-FFF2-40B4-BE49-F238E27FC236}">
                <a16:creationId xmlns:a16="http://schemas.microsoft.com/office/drawing/2014/main" id="{BC061A84-B72D-4B29-BF9A-08BC90A9FC8B}"/>
              </a:ext>
            </a:extLst>
          </p:cNvPr>
          <p:cNvSpPr txBox="1"/>
          <p:nvPr/>
        </p:nvSpPr>
        <p:spPr>
          <a:xfrm>
            <a:off x="458986" y="3071919"/>
            <a:ext cx="8226028" cy="523208"/>
          </a:xfrm>
          <a:prstGeom prst="rect">
            <a:avLst/>
          </a:prstGeom>
          <a:noFill/>
        </p:spPr>
        <p:txBody>
          <a:bodyPr wrap="square" lIns="91428" tIns="45714" rIns="91428" bIns="45714" rtlCol="0">
            <a:spAutoFit/>
          </a:bodyPr>
          <a:lstStyle/>
          <a:p>
            <a:pPr algn="just"/>
            <a:r>
              <a:rPr lang="vi-VN" sz="2800">
                <a:solidFill>
                  <a:schemeClr val="tx1"/>
                </a:solidFill>
                <a:latin typeface="Arial-Rounded" pitchFamily="34" charset="0"/>
                <a:ea typeface="Arial-Rounded" pitchFamily="34" charset="0"/>
                <a:cs typeface="Arial-Rounded" pitchFamily="34" charset="0"/>
              </a:rPr>
              <a:t>c. </a:t>
            </a:r>
            <a:r>
              <a:rPr lang="en-US" sz="2800">
                <a:solidFill>
                  <a:schemeClr val="tx1"/>
                </a:solidFill>
                <a:latin typeface="Arial-Rounded" pitchFamily="34" charset="0"/>
                <a:ea typeface="Arial-Rounded" pitchFamily="34" charset="0"/>
                <a:cs typeface="Arial-Rounded" pitchFamily="34" charset="0"/>
              </a:rPr>
              <a:t>Cần rửa tay như thế nào cho đúng</a:t>
            </a:r>
            <a:r>
              <a:rPr lang="vi-VN" sz="2800">
                <a:solidFill>
                  <a:schemeClr val="tx1"/>
                </a:solidFill>
                <a:latin typeface="Arial-Rounded" pitchFamily="34" charset="0"/>
                <a:ea typeface="Arial-Rounded" pitchFamily="34" charset="0"/>
                <a:cs typeface="Arial-Rounded" pitchFamily="34" charset="0"/>
              </a:rPr>
              <a:t>?</a:t>
            </a:r>
            <a:endParaRPr lang="en-US" sz="2800">
              <a:solidFill>
                <a:schemeClr val="tx1"/>
              </a:solidFill>
              <a:latin typeface="Arial-Rounded" pitchFamily="34" charset="0"/>
              <a:ea typeface="Arial-Rounded" pitchFamily="34" charset="0"/>
              <a:cs typeface="Arial-Rounded" pitchFamily="34" charset="0"/>
            </a:endParaRPr>
          </a:p>
        </p:txBody>
      </p:sp>
      <p:sp>
        <p:nvSpPr>
          <p:cNvPr id="23" name="Oval 22">
            <a:extLst>
              <a:ext uri="{FF2B5EF4-FFF2-40B4-BE49-F238E27FC236}">
                <a16:creationId xmlns:a16="http://schemas.microsoft.com/office/drawing/2014/main" id="{31105130-B0F5-44B9-959F-8F864A0E37FA}"/>
              </a:ext>
            </a:extLst>
          </p:cNvPr>
          <p:cNvSpPr/>
          <p:nvPr/>
        </p:nvSpPr>
        <p:spPr>
          <a:xfrm>
            <a:off x="921327" y="809381"/>
            <a:ext cx="609600" cy="609600"/>
          </a:xfrm>
          <a:prstGeom prst="ellipse">
            <a:avLst/>
          </a:prstGeom>
          <a:solidFill>
            <a:srgbClr val="0070C0"/>
          </a:solidFill>
          <a:ln w="25400" cap="flat" cmpd="sng" algn="ctr">
            <a:noFill/>
            <a:prstDash val="solid"/>
          </a:ln>
          <a:effectLst/>
        </p:spPr>
        <p:txBody>
          <a:bodyPr lIns="91403" tIns="45702" rIns="91403" bIns="4570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1688422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 name="Picture 8">
            <a:extLst>
              <a:ext uri="{FF2B5EF4-FFF2-40B4-BE49-F238E27FC236}">
                <a16:creationId xmlns:a16="http://schemas.microsoft.com/office/drawing/2014/main" id="{4C7B75E9-7705-42FD-9506-43CCE14778B5}"/>
              </a:ext>
            </a:extLst>
          </p:cNvPr>
          <p:cNvPicPr>
            <a:picLocks noChangeAspect="1"/>
          </p:cNvPicPr>
          <p:nvPr/>
        </p:nvPicPr>
        <p:blipFill>
          <a:blip r:embed="rId3"/>
          <a:stretch>
            <a:fillRect/>
          </a:stretch>
        </p:blipFill>
        <p:spPr>
          <a:xfrm>
            <a:off x="0" y="1255"/>
            <a:ext cx="9144000" cy="5140990"/>
          </a:xfrm>
          <a:prstGeom prst="rect">
            <a:avLst/>
          </a:prstGeom>
        </p:spPr>
      </p:pic>
      <p:sp>
        <p:nvSpPr>
          <p:cNvPr id="1010" name="Google Shape;1010;p45"/>
          <p:cNvSpPr/>
          <p:nvPr/>
        </p:nvSpPr>
        <p:spPr>
          <a:xfrm>
            <a:off x="5949689" y="3507597"/>
            <a:ext cx="35258" cy="22678"/>
          </a:xfrm>
          <a:custGeom>
            <a:avLst/>
            <a:gdLst/>
            <a:ahLst/>
            <a:cxnLst/>
            <a:rect l="l" t="t" r="r" b="b"/>
            <a:pathLst>
              <a:path w="1222" h="786" extrusionOk="0">
                <a:moveTo>
                  <a:pt x="1" y="0"/>
                </a:moveTo>
                <a:cubicBezTo>
                  <a:pt x="217" y="0"/>
                  <a:pt x="393" y="176"/>
                  <a:pt x="393" y="393"/>
                </a:cubicBezTo>
                <a:cubicBezTo>
                  <a:pt x="393" y="611"/>
                  <a:pt x="217" y="785"/>
                  <a:pt x="1" y="785"/>
                </a:cubicBezTo>
                <a:lnTo>
                  <a:pt x="782" y="785"/>
                </a:lnTo>
                <a:cubicBezTo>
                  <a:pt x="969" y="785"/>
                  <a:pt x="1136" y="657"/>
                  <a:pt x="1173" y="473"/>
                </a:cubicBezTo>
                <a:cubicBezTo>
                  <a:pt x="1222" y="221"/>
                  <a:pt x="1030"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FF4057C6-947A-4189-B41D-CE6BB1220ED0}"/>
              </a:ext>
            </a:extLst>
          </p:cNvPr>
          <p:cNvSpPr txBox="1"/>
          <p:nvPr/>
        </p:nvSpPr>
        <p:spPr>
          <a:xfrm>
            <a:off x="2667000" y="311367"/>
            <a:ext cx="4108820" cy="584654"/>
          </a:xfrm>
          <a:prstGeom prst="rect">
            <a:avLst/>
          </a:prstGeom>
          <a:noFill/>
        </p:spPr>
        <p:txBody>
          <a:bodyPr wrap="square" lIns="91317" tIns="45660" rIns="91317" bIns="45660"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Rửa tay trước khi ăn</a:t>
            </a:r>
          </a:p>
        </p:txBody>
      </p:sp>
      <p:sp>
        <p:nvSpPr>
          <p:cNvPr id="7" name="TextBox 6">
            <a:extLst>
              <a:ext uri="{FF2B5EF4-FFF2-40B4-BE49-F238E27FC236}">
                <a16:creationId xmlns:a16="http://schemas.microsoft.com/office/drawing/2014/main" id="{7F89960C-BAAE-49C7-8FA1-3D9897D5A64E}"/>
              </a:ext>
            </a:extLst>
          </p:cNvPr>
          <p:cNvSpPr txBox="1"/>
          <p:nvPr/>
        </p:nvSpPr>
        <p:spPr>
          <a:xfrm>
            <a:off x="336430" y="1067515"/>
            <a:ext cx="8471139" cy="3785531"/>
          </a:xfrm>
          <a:prstGeom prst="rect">
            <a:avLst/>
          </a:prstGeom>
          <a:noFill/>
        </p:spPr>
        <p:txBody>
          <a:bodyPr wrap="square" lIns="91317" tIns="45660" rIns="91317" bIns="45660" rtlCol="0">
            <a:spAutoFit/>
          </a:bodyPr>
          <a:lstStyle/>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pPr algn="r"/>
            <a:r>
              <a:rPr lang="en-US" sz="3000">
                <a:latin typeface="Arial-Rounded" panose="020B0500000000000000" pitchFamily="34" charset="0"/>
                <a:ea typeface="Arial-Rounded" panose="020B0500000000000000" pitchFamily="34" charset="0"/>
                <a:cs typeface="Arial-Rounded" panose="020B0500000000000000" pitchFamily="34" charset="0"/>
              </a:rPr>
              <a:t>						     (Nguyên Vũ)</a:t>
            </a:r>
          </a:p>
        </p:txBody>
      </p:sp>
      <p:sp>
        <p:nvSpPr>
          <p:cNvPr id="8" name="Cloud 7">
            <a:extLst>
              <a:ext uri="{FF2B5EF4-FFF2-40B4-BE49-F238E27FC236}">
                <a16:creationId xmlns:a16="http://schemas.microsoft.com/office/drawing/2014/main" id="{5D1BC287-ABC1-42EE-8282-D3B80614E1E8}"/>
              </a:ext>
            </a:extLst>
          </p:cNvPr>
          <p:cNvSpPr/>
          <p:nvPr/>
        </p:nvSpPr>
        <p:spPr>
          <a:xfrm>
            <a:off x="228600" y="160738"/>
            <a:ext cx="1372112" cy="624548"/>
          </a:xfrm>
          <a:prstGeom prst="cloud">
            <a:avLst/>
          </a:prstGeom>
          <a:solidFill>
            <a:srgbClr val="F8F0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100">
                <a:solidFill>
                  <a:schemeClr val="tx1"/>
                </a:solidFill>
                <a:latin typeface="Arial" pitchFamily="34" charset="0"/>
                <a:ea typeface="Arial-Rounded" pitchFamily="34" charset="0"/>
                <a:cs typeface="Arial" pitchFamily="34" charset="0"/>
              </a:rPr>
              <a:t>Đọc toàn bài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pic>
        <p:nvPicPr>
          <p:cNvPr id="16" name="Picture 15">
            <a:extLst>
              <a:ext uri="{FF2B5EF4-FFF2-40B4-BE49-F238E27FC236}">
                <a16:creationId xmlns:a16="http://schemas.microsoft.com/office/drawing/2014/main" id="{C7D67CF3-D8C2-4645-A8A9-3182349273DE}"/>
              </a:ext>
            </a:extLst>
          </p:cNvPr>
          <p:cNvPicPr>
            <a:picLocks noChangeAspect="1"/>
          </p:cNvPicPr>
          <p:nvPr/>
        </p:nvPicPr>
        <p:blipFill>
          <a:blip r:embed="rId4"/>
          <a:stretch>
            <a:fillRect/>
          </a:stretch>
        </p:blipFill>
        <p:spPr>
          <a:xfrm>
            <a:off x="0" y="1255"/>
            <a:ext cx="9144000" cy="5140990"/>
          </a:xfrm>
          <a:prstGeom prst="rect">
            <a:avLst/>
          </a:prstGeom>
          <a:noFill/>
        </p:spPr>
      </p:pic>
      <p:sp>
        <p:nvSpPr>
          <p:cNvPr id="8" name="Rectangle 7">
            <a:extLst>
              <a:ext uri="{FF2B5EF4-FFF2-40B4-BE49-F238E27FC236}">
                <a16:creationId xmlns:a16="http://schemas.microsoft.com/office/drawing/2014/main" id="{7ECA4590-5D18-4B56-AA7A-29898CC2EC55}"/>
              </a:ext>
            </a:extLst>
          </p:cNvPr>
          <p:cNvSpPr/>
          <p:nvPr/>
        </p:nvSpPr>
        <p:spPr>
          <a:xfrm>
            <a:off x="344466" y="973393"/>
            <a:ext cx="8452698" cy="2554436"/>
          </a:xfrm>
          <a:prstGeom prst="rect">
            <a:avLst/>
          </a:prstGeom>
          <a:noFill/>
        </p:spPr>
        <p:txBody>
          <a:bodyPr wrap="square" lIns="91330" tIns="45666" rIns="91330" bIns="45666">
            <a:spAutoFit/>
          </a:bodyPr>
          <a:lstStyle/>
          <a:p>
            <a:pPr indent="457200" algn="just"/>
            <a:r>
              <a:rPr lang="en-US" sz="320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p:txBody>
      </p:sp>
      <p:sp>
        <p:nvSpPr>
          <p:cNvPr id="9" name="TextBox 8">
            <a:extLst>
              <a:ext uri="{FF2B5EF4-FFF2-40B4-BE49-F238E27FC236}">
                <a16:creationId xmlns:a16="http://schemas.microsoft.com/office/drawing/2014/main" id="{D6ABFD5D-778D-4FA5-B768-27C731E32B33}"/>
              </a:ext>
            </a:extLst>
          </p:cNvPr>
          <p:cNvSpPr txBox="1"/>
          <p:nvPr/>
        </p:nvSpPr>
        <p:spPr>
          <a:xfrm>
            <a:off x="2895600" y="285750"/>
            <a:ext cx="3642531" cy="584666"/>
          </a:xfrm>
          <a:prstGeom prst="rect">
            <a:avLst/>
          </a:prstGeom>
          <a:no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10" name="TextBox 9">
            <a:extLst>
              <a:ext uri="{FF2B5EF4-FFF2-40B4-BE49-F238E27FC236}">
                <a16:creationId xmlns:a16="http://schemas.microsoft.com/office/drawing/2014/main" id="{C3254110-ED40-43FD-ACF4-04C99AEAF587}"/>
              </a:ext>
            </a:extLst>
          </p:cNvPr>
          <p:cNvSpPr txBox="1"/>
          <p:nvPr/>
        </p:nvSpPr>
        <p:spPr>
          <a:xfrm>
            <a:off x="2414212" y="4170107"/>
            <a:ext cx="4478294" cy="553889"/>
          </a:xfrm>
          <a:prstGeom prst="rect">
            <a:avLst/>
          </a:prstGeom>
          <a:noFill/>
        </p:spPr>
        <p:txBody>
          <a:bodyPr wrap="square" lIns="91330" tIns="45666" rIns="91330" bIns="45666" rtlCol="0">
            <a:spAutoFit/>
          </a:bodyPr>
          <a:lstStyle/>
          <a:p>
            <a:pPr algn="ctr"/>
            <a:r>
              <a:rPr lang="en-US" sz="3000">
                <a:latin typeface="Arial-Rounded" panose="020B0500000000000000" pitchFamily="34" charset="0"/>
                <a:ea typeface="Arial-Rounded" panose="020B0500000000000000" pitchFamily="34" charset="0"/>
                <a:cs typeface="Arial-Rounded" panose="020B0500000000000000" pitchFamily="34" charset="0"/>
              </a:rPr>
              <a:t>Vi trùng có ở đâu?</a:t>
            </a:r>
          </a:p>
        </p:txBody>
      </p:sp>
      <p:sp>
        <p:nvSpPr>
          <p:cNvPr id="11" name="TextBox 10">
            <a:extLst>
              <a:ext uri="{FF2B5EF4-FFF2-40B4-BE49-F238E27FC236}">
                <a16:creationId xmlns:a16="http://schemas.microsoft.com/office/drawing/2014/main" id="{CB8E9637-358B-4350-AF5D-5A9012E83607}"/>
              </a:ext>
            </a:extLst>
          </p:cNvPr>
          <p:cNvSpPr txBox="1"/>
          <p:nvPr/>
        </p:nvSpPr>
        <p:spPr>
          <a:xfrm>
            <a:off x="344465" y="4164496"/>
            <a:ext cx="8452699" cy="553889"/>
          </a:xfrm>
          <a:prstGeom prst="rect">
            <a:avLst/>
          </a:prstGeom>
          <a:solidFill>
            <a:srgbClr val="FFEBD2"/>
          </a:solidFill>
        </p:spPr>
        <p:txBody>
          <a:bodyPr wrap="square" lIns="91330" tIns="45666" rIns="91330" bIns="45666" rtlCol="0">
            <a:spAutoFit/>
          </a:bodyPr>
          <a:lstStyle/>
          <a:p>
            <a:pPr algn="ctr"/>
            <a:r>
              <a:rPr lang="en-US" sz="3000">
                <a:latin typeface="Arial-Rounded" panose="020B0500000000000000" pitchFamily="34" charset="0"/>
                <a:ea typeface="Arial-Rounded" panose="020B0500000000000000" pitchFamily="34" charset="0"/>
                <a:cs typeface="Arial-Rounded" panose="020B0500000000000000" pitchFamily="34" charset="0"/>
              </a:rPr>
              <a:t>Vi trùng đi vào cơ thể con người bằng cách nào?</a:t>
            </a:r>
          </a:p>
        </p:txBody>
      </p:sp>
      <p:cxnSp>
        <p:nvCxnSpPr>
          <p:cNvPr id="3" name="Straight Connector 2">
            <a:extLst>
              <a:ext uri="{FF2B5EF4-FFF2-40B4-BE49-F238E27FC236}">
                <a16:creationId xmlns:a16="http://schemas.microsoft.com/office/drawing/2014/main" id="{C2DD5F7D-4CE2-4E13-8486-B6422E194965}"/>
              </a:ext>
            </a:extLst>
          </p:cNvPr>
          <p:cNvCxnSpPr>
            <a:cxnSpLocks/>
          </p:cNvCxnSpPr>
          <p:nvPr/>
        </p:nvCxnSpPr>
        <p:spPr>
          <a:xfrm>
            <a:off x="880707" y="1518249"/>
            <a:ext cx="36912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1681C4C-5D0F-4880-A100-30D8AFE4EFD9}"/>
              </a:ext>
            </a:extLst>
          </p:cNvPr>
          <p:cNvCxnSpPr>
            <a:cxnSpLocks/>
          </p:cNvCxnSpPr>
          <p:nvPr/>
        </p:nvCxnSpPr>
        <p:spPr>
          <a:xfrm>
            <a:off x="6744671" y="2006737"/>
            <a:ext cx="19162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148A54-DC1D-47B4-B387-37DE50A8505B}"/>
              </a:ext>
            </a:extLst>
          </p:cNvPr>
          <p:cNvCxnSpPr>
            <a:cxnSpLocks/>
          </p:cNvCxnSpPr>
          <p:nvPr/>
        </p:nvCxnSpPr>
        <p:spPr>
          <a:xfrm>
            <a:off x="497962" y="2486940"/>
            <a:ext cx="55491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B4D37D-029B-46F8-8970-FF98F6282FCA}"/>
              </a:ext>
            </a:extLst>
          </p:cNvPr>
          <p:cNvCxnSpPr>
            <a:cxnSpLocks/>
          </p:cNvCxnSpPr>
          <p:nvPr/>
        </p:nvCxnSpPr>
        <p:spPr>
          <a:xfrm>
            <a:off x="1195516" y="2958517"/>
            <a:ext cx="66890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par>
                                <p:cTn id="33" presetID="22" presetClass="entr" presetSubtype="8"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par>
                                <p:cTn id="36" presetID="22" presetClass="entr" presetSubtype="8"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8" name="Picture 17">
            <a:extLst>
              <a:ext uri="{FF2B5EF4-FFF2-40B4-BE49-F238E27FC236}">
                <a16:creationId xmlns:a16="http://schemas.microsoft.com/office/drawing/2014/main" id="{71868758-51A9-45AD-82E8-BD23A7FF8DC1}"/>
              </a:ext>
            </a:extLst>
          </p:cNvPr>
          <p:cNvPicPr>
            <a:picLocks noChangeAspect="1"/>
          </p:cNvPicPr>
          <p:nvPr/>
        </p:nvPicPr>
        <p:blipFill>
          <a:blip r:embed="rId4"/>
          <a:stretch>
            <a:fillRect/>
          </a:stretch>
        </p:blipFill>
        <p:spPr>
          <a:xfrm>
            <a:off x="0" y="1255"/>
            <a:ext cx="9144000" cy="5140990"/>
          </a:xfrm>
          <a:prstGeom prst="rect">
            <a:avLst/>
          </a:prstGeom>
        </p:spPr>
      </p:pic>
      <p:sp>
        <p:nvSpPr>
          <p:cNvPr id="9" name="Rectangle 8">
            <a:extLst>
              <a:ext uri="{FF2B5EF4-FFF2-40B4-BE49-F238E27FC236}">
                <a16:creationId xmlns:a16="http://schemas.microsoft.com/office/drawing/2014/main" id="{2E063378-ED25-4A1F-A0A0-8405A2B9EF95}"/>
              </a:ext>
            </a:extLst>
          </p:cNvPr>
          <p:cNvSpPr/>
          <p:nvPr/>
        </p:nvSpPr>
        <p:spPr>
          <a:xfrm>
            <a:off x="381000" y="1428750"/>
            <a:ext cx="8382000" cy="1754326"/>
          </a:xfrm>
          <a:prstGeom prst="rect">
            <a:avLst/>
          </a:prstGeom>
          <a:noFill/>
        </p:spPr>
        <p:txBody>
          <a:bodyPr wrap="square">
            <a:spAutoFit/>
          </a:bodyPr>
          <a:lstStyle/>
          <a:p>
            <a:pPr indent="457200" algn="just"/>
            <a:r>
              <a:rPr lang="en-US" sz="360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p:txBody>
      </p:sp>
      <p:sp>
        <p:nvSpPr>
          <p:cNvPr id="10" name="TextBox 9">
            <a:extLst>
              <a:ext uri="{FF2B5EF4-FFF2-40B4-BE49-F238E27FC236}">
                <a16:creationId xmlns:a16="http://schemas.microsoft.com/office/drawing/2014/main" id="{3795FF72-DDC8-4952-900C-DAC66BDAA180}"/>
              </a:ext>
            </a:extLst>
          </p:cNvPr>
          <p:cNvSpPr txBox="1"/>
          <p:nvPr/>
        </p:nvSpPr>
        <p:spPr>
          <a:xfrm>
            <a:off x="792883" y="4123463"/>
            <a:ext cx="7558233" cy="553889"/>
          </a:xfrm>
          <a:prstGeom prst="rect">
            <a:avLst/>
          </a:prstGeom>
          <a:solidFill>
            <a:srgbClr val="F8F0F2"/>
          </a:solidFill>
        </p:spPr>
        <p:txBody>
          <a:bodyPr wrap="square" lIns="91330" tIns="45666" rIns="91330" bIns="45666" rtlCol="0">
            <a:spAutoFit/>
          </a:bodyPr>
          <a:lstStyle/>
          <a:p>
            <a:pPr algn="ctr"/>
            <a:r>
              <a:rPr lang="en-US" sz="3000">
                <a:latin typeface="Arial-Rounded" panose="020B0500000000000000" pitchFamily="34" charset="0"/>
                <a:ea typeface="Arial-Rounded" panose="020B0500000000000000" pitchFamily="34" charset="0"/>
                <a:cs typeface="Arial-Rounded" panose="020B0500000000000000" pitchFamily="34" charset="0"/>
              </a:rPr>
              <a:t>Để phòng bệnh, chúng ta phải làm gì?</a:t>
            </a:r>
          </a:p>
        </p:txBody>
      </p:sp>
      <p:sp>
        <p:nvSpPr>
          <p:cNvPr id="11" name="TextBox 10">
            <a:extLst>
              <a:ext uri="{FF2B5EF4-FFF2-40B4-BE49-F238E27FC236}">
                <a16:creationId xmlns:a16="http://schemas.microsoft.com/office/drawing/2014/main" id="{01F845F8-AAB3-4D09-8D44-EFEC7CDB5F74}"/>
              </a:ext>
            </a:extLst>
          </p:cNvPr>
          <p:cNvSpPr txBox="1"/>
          <p:nvPr/>
        </p:nvSpPr>
        <p:spPr>
          <a:xfrm>
            <a:off x="381000" y="4173769"/>
            <a:ext cx="8382000" cy="553889"/>
          </a:xfrm>
          <a:prstGeom prst="rect">
            <a:avLst/>
          </a:prstGeom>
          <a:solidFill>
            <a:srgbClr val="F8F0F2"/>
          </a:solidFill>
        </p:spPr>
        <p:txBody>
          <a:bodyPr wrap="square" lIns="91330" tIns="45666" rIns="91330" bIns="45666" rtlCol="0">
            <a:spAutoFit/>
          </a:bodyPr>
          <a:lstStyle/>
          <a:p>
            <a:pPr algn="ctr"/>
            <a:r>
              <a:rPr lang="en-US" sz="3000">
                <a:latin typeface="Arial-Rounded" panose="020B0500000000000000" pitchFamily="34" charset="0"/>
                <a:ea typeface="Arial-Rounded" panose="020B0500000000000000" pitchFamily="34" charset="0"/>
                <a:cs typeface="Arial-Rounded" panose="020B0500000000000000" pitchFamily="34" charset="0"/>
              </a:rPr>
              <a:t>Cần rửa tay như thế nào cho đúng?</a:t>
            </a:r>
          </a:p>
        </p:txBody>
      </p:sp>
      <p:sp>
        <p:nvSpPr>
          <p:cNvPr id="12" name="TextBox 11">
            <a:extLst>
              <a:ext uri="{FF2B5EF4-FFF2-40B4-BE49-F238E27FC236}">
                <a16:creationId xmlns:a16="http://schemas.microsoft.com/office/drawing/2014/main" id="{E3C7D1EF-6545-4C1D-864B-DE1DD03D1301}"/>
              </a:ext>
            </a:extLst>
          </p:cNvPr>
          <p:cNvSpPr txBox="1"/>
          <p:nvPr/>
        </p:nvSpPr>
        <p:spPr>
          <a:xfrm>
            <a:off x="2895600" y="466148"/>
            <a:ext cx="3642531" cy="584666"/>
          </a:xfrm>
          <a:prstGeom prst="rect">
            <a:avLst/>
          </a:prstGeom>
          <a:no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2:</a:t>
            </a:r>
          </a:p>
        </p:txBody>
      </p:sp>
      <p:cxnSp>
        <p:nvCxnSpPr>
          <p:cNvPr id="13" name="Straight Connector 12">
            <a:extLst>
              <a:ext uri="{FF2B5EF4-FFF2-40B4-BE49-F238E27FC236}">
                <a16:creationId xmlns:a16="http://schemas.microsoft.com/office/drawing/2014/main" id="{D857E23E-AD50-4AEE-AA14-2D887F378A02}"/>
              </a:ext>
            </a:extLst>
          </p:cNvPr>
          <p:cNvCxnSpPr>
            <a:cxnSpLocks/>
          </p:cNvCxnSpPr>
          <p:nvPr/>
        </p:nvCxnSpPr>
        <p:spPr>
          <a:xfrm>
            <a:off x="4346891" y="2044460"/>
            <a:ext cx="41933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128BA3-BA55-440D-BFFF-0E1B86432651}"/>
              </a:ext>
            </a:extLst>
          </p:cNvPr>
          <p:cNvCxnSpPr>
            <a:cxnSpLocks/>
          </p:cNvCxnSpPr>
          <p:nvPr/>
        </p:nvCxnSpPr>
        <p:spPr>
          <a:xfrm>
            <a:off x="513887" y="2498785"/>
            <a:ext cx="22983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BEF6523-2D36-48F2-B3F5-D1C0C1DA554D}"/>
              </a:ext>
            </a:extLst>
          </p:cNvPr>
          <p:cNvCxnSpPr>
            <a:cxnSpLocks/>
          </p:cNvCxnSpPr>
          <p:nvPr/>
        </p:nvCxnSpPr>
        <p:spPr>
          <a:xfrm>
            <a:off x="4016212" y="2571750"/>
            <a:ext cx="4524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866CBF-2B82-4EF7-900E-08EE713A66FE}"/>
              </a:ext>
            </a:extLst>
          </p:cNvPr>
          <p:cNvCxnSpPr>
            <a:cxnSpLocks/>
          </p:cNvCxnSpPr>
          <p:nvPr/>
        </p:nvCxnSpPr>
        <p:spPr>
          <a:xfrm flipV="1">
            <a:off x="603783" y="3146080"/>
            <a:ext cx="2512169" cy="184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cashreg.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pic>
        <p:nvPicPr>
          <p:cNvPr id="16" name="Picture 15">
            <a:extLst>
              <a:ext uri="{FF2B5EF4-FFF2-40B4-BE49-F238E27FC236}">
                <a16:creationId xmlns:a16="http://schemas.microsoft.com/office/drawing/2014/main" id="{E61BDD11-35F1-449E-A8DA-FF835CF97427}"/>
              </a:ext>
            </a:extLst>
          </p:cNvPr>
          <p:cNvPicPr>
            <a:picLocks noChangeAspect="1"/>
          </p:cNvPicPr>
          <p:nvPr/>
        </p:nvPicPr>
        <p:blipFill>
          <a:blip r:embed="rId4"/>
          <a:stretch>
            <a:fillRect/>
          </a:stretch>
        </p:blipFill>
        <p:spPr>
          <a:xfrm>
            <a:off x="0" y="1255"/>
            <a:ext cx="9144000" cy="5140990"/>
          </a:xfrm>
          <a:prstGeom prst="rect">
            <a:avLst/>
          </a:prstGeom>
        </p:spPr>
      </p:pic>
      <p:pic>
        <p:nvPicPr>
          <p:cNvPr id="5" name="Picture 4">
            <a:extLst>
              <a:ext uri="{FF2B5EF4-FFF2-40B4-BE49-F238E27FC236}">
                <a16:creationId xmlns:a16="http://schemas.microsoft.com/office/drawing/2014/main" id="{E3C871DB-936C-41C2-85C8-F1C595885F7D}"/>
              </a:ext>
            </a:extLst>
          </p:cNvPr>
          <p:cNvPicPr>
            <a:picLocks noChangeAspect="1"/>
          </p:cNvPicPr>
          <p:nvPr/>
        </p:nvPicPr>
        <p:blipFill>
          <a:blip r:embed="rId5"/>
          <a:stretch>
            <a:fillRect/>
          </a:stretch>
        </p:blipFill>
        <p:spPr>
          <a:xfrm>
            <a:off x="1784823" y="1257506"/>
            <a:ext cx="5622103" cy="3418525"/>
          </a:xfrm>
          <a:prstGeom prst="rect">
            <a:avLst/>
          </a:prstGeom>
        </p:spPr>
      </p:pic>
      <p:sp>
        <p:nvSpPr>
          <p:cNvPr id="12" name="Rectangle: Rounded Corners 11">
            <a:extLst>
              <a:ext uri="{FF2B5EF4-FFF2-40B4-BE49-F238E27FC236}">
                <a16:creationId xmlns:a16="http://schemas.microsoft.com/office/drawing/2014/main" id="{80508440-1874-46F2-82C0-A77F2D348301}"/>
              </a:ext>
            </a:extLst>
          </p:cNvPr>
          <p:cNvSpPr/>
          <p:nvPr/>
        </p:nvSpPr>
        <p:spPr>
          <a:xfrm>
            <a:off x="2406663" y="2002054"/>
            <a:ext cx="3596549" cy="2904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2F58E5A1-A302-4153-945E-90CEA25ACC80}"/>
              </a:ext>
            </a:extLst>
          </p:cNvPr>
          <p:cNvPicPr>
            <a:picLocks noChangeAspect="1"/>
          </p:cNvPicPr>
          <p:nvPr/>
        </p:nvPicPr>
        <p:blipFill>
          <a:blip r:embed="rId6"/>
          <a:stretch>
            <a:fillRect/>
          </a:stretch>
        </p:blipFill>
        <p:spPr>
          <a:xfrm>
            <a:off x="7406926" y="65540"/>
            <a:ext cx="732271" cy="416528"/>
          </a:xfrm>
          <a:prstGeom prst="rect">
            <a:avLst/>
          </a:prstGeom>
        </p:spPr>
      </p:pic>
      <p:sp>
        <p:nvSpPr>
          <p:cNvPr id="14" name="Oval 13">
            <a:extLst>
              <a:ext uri="{FF2B5EF4-FFF2-40B4-BE49-F238E27FC236}">
                <a16:creationId xmlns:a16="http://schemas.microsoft.com/office/drawing/2014/main" id="{CEC20885-C3E1-46AC-93BE-D70DEDBFAA5D}"/>
              </a:ext>
            </a:extLst>
          </p:cNvPr>
          <p:cNvSpPr/>
          <p:nvPr/>
        </p:nvSpPr>
        <p:spPr>
          <a:xfrm>
            <a:off x="633897" y="392893"/>
            <a:ext cx="609600" cy="609600"/>
          </a:xfrm>
          <a:prstGeom prst="ellipse">
            <a:avLst/>
          </a:prstGeom>
          <a:solidFill>
            <a:srgbClr val="0070C0"/>
          </a:solidFill>
          <a:ln w="25400" cap="flat" cmpd="sng" algn="ctr">
            <a:noFill/>
            <a:prstDash val="solid"/>
          </a:ln>
          <a:effectLst/>
        </p:spPr>
        <p:txBody>
          <a:bodyPr lIns="91403" tIns="45702" rIns="91403" bIns="4570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4</a:t>
            </a:r>
          </a:p>
        </p:txBody>
      </p:sp>
      <p:sp>
        <p:nvSpPr>
          <p:cNvPr id="15" name="TextBox 14">
            <a:extLst>
              <a:ext uri="{FF2B5EF4-FFF2-40B4-BE49-F238E27FC236}">
                <a16:creationId xmlns:a16="http://schemas.microsoft.com/office/drawing/2014/main" id="{0C476C32-F115-4A60-A94C-8CCF4036A882}"/>
              </a:ext>
            </a:extLst>
          </p:cNvPr>
          <p:cNvSpPr txBox="1"/>
          <p:nvPr/>
        </p:nvSpPr>
        <p:spPr>
          <a:xfrm>
            <a:off x="1243497" y="426630"/>
            <a:ext cx="5922882" cy="830876"/>
          </a:xfrm>
          <a:prstGeom prst="rect">
            <a:avLst/>
          </a:prstGeom>
          <a:noFill/>
        </p:spPr>
        <p:txBody>
          <a:bodyPr wrap="square" lIns="91317" tIns="45660" rIns="91317" bIns="45660" rtlCol="0">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Viết vào vở câu trả lời cho câu hỏi b ở mục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8"/>
        <p:cNvGrpSpPr/>
        <p:nvPr/>
      </p:nvGrpSpPr>
      <p:grpSpPr>
        <a:xfrm>
          <a:off x="0" y="0"/>
          <a:ext cx="0" cy="0"/>
          <a:chOff x="0" y="0"/>
          <a:chExt cx="0" cy="0"/>
        </a:xfrm>
      </p:grpSpPr>
      <p:pic>
        <p:nvPicPr>
          <p:cNvPr id="9" name="Picture 8">
            <a:extLst>
              <a:ext uri="{FF2B5EF4-FFF2-40B4-BE49-F238E27FC236}">
                <a16:creationId xmlns:a16="http://schemas.microsoft.com/office/drawing/2014/main" id="{309D9A79-CCFC-4EF4-B997-A0C4081EAB4C}"/>
              </a:ext>
            </a:extLst>
          </p:cNvPr>
          <p:cNvPicPr>
            <a:picLocks noChangeAspect="1"/>
          </p:cNvPicPr>
          <p:nvPr/>
        </p:nvPicPr>
        <p:blipFill>
          <a:blip r:embed="rId4"/>
          <a:stretch>
            <a:fillRect/>
          </a:stretch>
        </p:blipFill>
        <p:spPr>
          <a:xfrm>
            <a:off x="0" y="2510"/>
            <a:ext cx="9144000" cy="5140990"/>
          </a:xfrm>
          <a:prstGeom prst="rect">
            <a:avLst/>
          </a:prstGeom>
        </p:spPr>
      </p:pic>
      <p:pic>
        <p:nvPicPr>
          <p:cNvPr id="3" name="Picture 2">
            <a:extLst>
              <a:ext uri="{FF2B5EF4-FFF2-40B4-BE49-F238E27FC236}">
                <a16:creationId xmlns:a16="http://schemas.microsoft.com/office/drawing/2014/main" id="{0ACDEC9B-F426-458B-9053-B2B1B3E7A55A}"/>
              </a:ext>
            </a:extLst>
          </p:cNvPr>
          <p:cNvPicPr>
            <a:picLocks noChangeAspect="1"/>
          </p:cNvPicPr>
          <p:nvPr/>
        </p:nvPicPr>
        <p:blipFill>
          <a:blip r:embed="rId5"/>
          <a:stretch>
            <a:fillRect/>
          </a:stretch>
        </p:blipFill>
        <p:spPr>
          <a:xfrm>
            <a:off x="2965367" y="365011"/>
            <a:ext cx="3213265" cy="4413477"/>
          </a:xfrm>
          <a:prstGeom prst="rect">
            <a:avLst/>
          </a:prstGeom>
        </p:spPr>
      </p:pic>
      <p:sp>
        <p:nvSpPr>
          <p:cNvPr id="5" name="Rectangle: Rounded Corners 4">
            <a:extLst>
              <a:ext uri="{FF2B5EF4-FFF2-40B4-BE49-F238E27FC236}">
                <a16:creationId xmlns:a16="http://schemas.microsoft.com/office/drawing/2014/main" id="{DC22C73A-B31F-4DD8-833F-759ED01F9312}"/>
              </a:ext>
            </a:extLst>
          </p:cNvPr>
          <p:cNvSpPr/>
          <p:nvPr/>
        </p:nvSpPr>
        <p:spPr>
          <a:xfrm>
            <a:off x="3158986" y="2909618"/>
            <a:ext cx="2826026"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E9BA4D4-B2D3-4E1D-9935-6A6E2A39A669}"/>
              </a:ext>
            </a:extLst>
          </p:cNvPr>
          <p:cNvPicPr>
            <a:picLocks noChangeAspect="1"/>
          </p:cNvPicPr>
          <p:nvPr/>
        </p:nvPicPr>
        <p:blipFill>
          <a:blip r:embed="rId6"/>
          <a:stretch>
            <a:fillRect/>
          </a:stretch>
        </p:blipFill>
        <p:spPr>
          <a:xfrm>
            <a:off x="426193" y="661595"/>
            <a:ext cx="1485479" cy="20887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38D03A-C6F7-4DA5-9E40-C87729E22063}"/>
              </a:ext>
            </a:extLst>
          </p:cNvPr>
          <p:cNvGrpSpPr/>
          <p:nvPr/>
        </p:nvGrpSpPr>
        <p:grpSpPr>
          <a:xfrm>
            <a:off x="285195" y="2091730"/>
            <a:ext cx="8795354" cy="2147323"/>
            <a:chOff x="103910" y="3503807"/>
            <a:chExt cx="8795354" cy="2147323"/>
          </a:xfrm>
        </p:grpSpPr>
        <p:pic>
          <p:nvPicPr>
            <p:cNvPr id="3" name="Picture 2">
              <a:extLst>
                <a:ext uri="{FF2B5EF4-FFF2-40B4-BE49-F238E27FC236}">
                  <a16:creationId xmlns:a16="http://schemas.microsoft.com/office/drawing/2014/main" id="{5DDD5110-CC92-4624-B231-EA742FC9DB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60473498-AAE3-43A9-929D-7DE7B1D3D714}"/>
                </a:ext>
              </a:extLst>
            </p:cNvPr>
            <p:cNvSpPr/>
            <p:nvPr/>
          </p:nvSpPr>
          <p:spPr>
            <a:xfrm>
              <a:off x="751611" y="3971178"/>
              <a:ext cx="8014946" cy="584775"/>
            </a:xfrm>
            <a:prstGeom prst="rect">
              <a:avLst/>
            </a:prstGeom>
          </p:spPr>
          <p:txBody>
            <a:bodyPr wrap="square">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Để </a:t>
              </a:r>
              <a:r>
                <a:rPr kumimoji="0" lang="el-GR"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ι</a:t>
              </a:r>
              <a:r>
                <a:rPr kumimoji="0" lang="vi-VN"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Ŝg </a:t>
              </a:r>
              <a:r>
                <a:rPr kumimoji="0" lang="el-GR"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χϚζ, ε</a:t>
              </a:r>
              <a:r>
                <a:rPr kumimoji="0" lang="vi-VN"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úng Ǉa </a:t>
              </a:r>
              <a:r>
                <a:rPr kumimoji="0" lang="el-GR"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ι</a:t>
              </a:r>
              <a:r>
                <a:rPr kumimoji="0" lang="vi-VN"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ải ǟửa Ǉay Ǉrư</a:t>
              </a:r>
              <a:r>
                <a:rPr kumimoji="0" lang="el-GR"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ϐ</a:t>
              </a:r>
              <a:endParaRPr kumimoji="0" lang="en-US"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5" name="Rectangle 4">
              <a:extLst>
                <a:ext uri="{FF2B5EF4-FFF2-40B4-BE49-F238E27FC236}">
                  <a16:creationId xmlns:a16="http://schemas.microsoft.com/office/drawing/2014/main" id="{FE7B75EC-F45C-413B-A57B-43276BEC95D6}"/>
                </a:ext>
              </a:extLst>
            </p:cNvPr>
            <p:cNvSpPr/>
            <p:nvPr/>
          </p:nvSpPr>
          <p:spPr>
            <a:xfrm>
              <a:off x="103910" y="4643749"/>
              <a:ext cx="8649947" cy="584775"/>
            </a:xfrm>
            <a:prstGeom prst="rect">
              <a:avLst/>
            </a:prstGeom>
          </p:spPr>
          <p:txBody>
            <a:bodyPr wrap="square">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δ</a:t>
              </a:r>
              <a:r>
                <a:rPr kumimoji="0" lang="vi-VN"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i ăn</a:t>
              </a:r>
              <a:r>
                <a:rPr kumimoji="0" lang="en-US" sz="32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a:t>
              </a:r>
            </a:p>
          </p:txBody>
        </p:sp>
      </p:grpSp>
      <p:sp>
        <p:nvSpPr>
          <p:cNvPr id="6" name="Oval 5">
            <a:extLst>
              <a:ext uri="{FF2B5EF4-FFF2-40B4-BE49-F238E27FC236}">
                <a16:creationId xmlns:a16="http://schemas.microsoft.com/office/drawing/2014/main" id="{0CEA55D5-8A61-4CB2-9300-4A9D717B0DED}"/>
              </a:ext>
            </a:extLst>
          </p:cNvPr>
          <p:cNvSpPr/>
          <p:nvPr/>
        </p:nvSpPr>
        <p:spPr>
          <a:xfrm>
            <a:off x="172626" y="330784"/>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itchFamily="34" charset="0"/>
                <a:ea typeface="+mn-ea"/>
                <a:cs typeface="Arial" pitchFamily="34" charset="0"/>
              </a:rPr>
              <a:t>4</a:t>
            </a:r>
          </a:p>
        </p:txBody>
      </p:sp>
      <p:sp>
        <p:nvSpPr>
          <p:cNvPr id="7" name="TextBox 6">
            <a:extLst>
              <a:ext uri="{FF2B5EF4-FFF2-40B4-BE49-F238E27FC236}">
                <a16:creationId xmlns:a16="http://schemas.microsoft.com/office/drawing/2014/main" id="{DFAD7315-4216-44F1-A7B8-27B5C06C835E}"/>
              </a:ext>
            </a:extLst>
          </p:cNvPr>
          <p:cNvSpPr txBox="1"/>
          <p:nvPr/>
        </p:nvSpPr>
        <p:spPr>
          <a:xfrm>
            <a:off x="839379" y="420081"/>
            <a:ext cx="7308270" cy="461544"/>
          </a:xfrm>
          <a:prstGeom prst="rect">
            <a:avLst/>
          </a:prstGeom>
          <a:noFill/>
        </p:spPr>
        <p:txBody>
          <a:bodyPr wrap="square" lIns="91317" tIns="45660" rIns="91317" bIns="45660" rtlCol="0">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Viết vào vở câu trả lời cho câu hỏi b ở mục 3</a:t>
            </a:r>
          </a:p>
        </p:txBody>
      </p:sp>
      <p:sp>
        <p:nvSpPr>
          <p:cNvPr id="8" name="Rectangle 7">
            <a:extLst>
              <a:ext uri="{FF2B5EF4-FFF2-40B4-BE49-F238E27FC236}">
                <a16:creationId xmlns:a16="http://schemas.microsoft.com/office/drawing/2014/main" id="{D001F9AD-5CC3-46C4-BD18-093835C570ED}"/>
              </a:ext>
            </a:extLst>
          </p:cNvPr>
          <p:cNvSpPr/>
          <p:nvPr/>
        </p:nvSpPr>
        <p:spPr>
          <a:xfrm>
            <a:off x="800929" y="1144931"/>
            <a:ext cx="6203720" cy="523111"/>
          </a:xfrm>
          <a:prstGeom prst="rect">
            <a:avLst/>
          </a:prstGeom>
        </p:spPr>
        <p:txBody>
          <a:bodyPr wrap="none" lIns="91330" tIns="45666" rIns="91330" bIns="45666">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b. Để phòng bệnh, chúng ta phải (…).</a:t>
            </a:r>
          </a:p>
        </p:txBody>
      </p:sp>
      <p:cxnSp>
        <p:nvCxnSpPr>
          <p:cNvPr id="9" name="Straight Arrow Connector 8">
            <a:extLst>
              <a:ext uri="{FF2B5EF4-FFF2-40B4-BE49-F238E27FC236}">
                <a16:creationId xmlns:a16="http://schemas.microsoft.com/office/drawing/2014/main" id="{624D6FEB-BB2A-4219-AA21-50C3B8183727}"/>
              </a:ext>
            </a:extLst>
          </p:cNvPr>
          <p:cNvCxnSpPr/>
          <p:nvPr/>
        </p:nvCxnSpPr>
        <p:spPr>
          <a:xfrm>
            <a:off x="336599" y="2825040"/>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101D010-0190-4173-96B0-3A565C2C534B}"/>
              </a:ext>
            </a:extLst>
          </p:cNvPr>
          <p:cNvCxnSpPr/>
          <p:nvPr/>
        </p:nvCxnSpPr>
        <p:spPr>
          <a:xfrm flipH="1">
            <a:off x="1670649" y="3160540"/>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F21261B-0918-4AD4-AE26-63A9D9538A5C}"/>
              </a:ext>
            </a:extLst>
          </p:cNvPr>
          <p:cNvCxnSpPr/>
          <p:nvPr/>
        </p:nvCxnSpPr>
        <p:spPr>
          <a:xfrm>
            <a:off x="7233249" y="215117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4BB83DF-A4AD-482A-B6DE-E46A9732CED3}"/>
              </a:ext>
            </a:extLst>
          </p:cNvPr>
          <p:cNvCxnSpPr/>
          <p:nvPr/>
        </p:nvCxnSpPr>
        <p:spPr>
          <a:xfrm>
            <a:off x="6471249" y="2174918"/>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EAB7BAD-A7B2-44DC-A104-0B9785495255}"/>
              </a:ext>
            </a:extLst>
          </p:cNvPr>
          <p:cNvCxnSpPr/>
          <p:nvPr/>
        </p:nvCxnSpPr>
        <p:spPr>
          <a:xfrm>
            <a:off x="5518749" y="2212678"/>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3271C0F-CC23-4EC6-A3BD-49E774979731}"/>
              </a:ext>
            </a:extLst>
          </p:cNvPr>
          <p:cNvCxnSpPr/>
          <p:nvPr/>
        </p:nvCxnSpPr>
        <p:spPr>
          <a:xfrm>
            <a:off x="5023449" y="22020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5A252D8-2E8C-4E7D-8E6B-05F3BA3C2689}"/>
              </a:ext>
            </a:extLst>
          </p:cNvPr>
          <p:cNvCxnSpPr/>
          <p:nvPr/>
        </p:nvCxnSpPr>
        <p:spPr>
          <a:xfrm>
            <a:off x="3804249" y="2174918"/>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30F9263-5DF9-4CCE-B131-6E54A65BF73A}"/>
              </a:ext>
            </a:extLst>
          </p:cNvPr>
          <p:cNvCxnSpPr/>
          <p:nvPr/>
        </p:nvCxnSpPr>
        <p:spPr>
          <a:xfrm>
            <a:off x="2775549" y="2158984"/>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E05B4D4-A35A-437C-B8A0-9D0E8176C891}"/>
              </a:ext>
            </a:extLst>
          </p:cNvPr>
          <p:cNvCxnSpPr/>
          <p:nvPr/>
        </p:nvCxnSpPr>
        <p:spPr>
          <a:xfrm>
            <a:off x="1632549" y="2202052"/>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F7424C0-5FDD-4B2C-8C59-B3CB42A47424}"/>
              </a:ext>
            </a:extLst>
          </p:cNvPr>
          <p:cNvSpPr txBox="1"/>
          <p:nvPr/>
        </p:nvSpPr>
        <p:spPr>
          <a:xfrm>
            <a:off x="931163" y="4385429"/>
            <a:ext cx="7536872" cy="461556"/>
          </a:xfrm>
          <a:prstGeom prst="rect">
            <a:avLst/>
          </a:prstGeom>
          <a:solidFill>
            <a:srgbClr val="F8F0F2"/>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Cần chú ý gì khi viết chữ đầu câu?</a:t>
            </a:r>
          </a:p>
        </p:txBody>
      </p:sp>
      <p:sp>
        <p:nvSpPr>
          <p:cNvPr id="19" name="TextBox 18">
            <a:extLst>
              <a:ext uri="{FF2B5EF4-FFF2-40B4-BE49-F238E27FC236}">
                <a16:creationId xmlns:a16="http://schemas.microsoft.com/office/drawing/2014/main" id="{5E95BF62-6909-4328-BFBA-4298E04E22BF}"/>
              </a:ext>
            </a:extLst>
          </p:cNvPr>
          <p:cNvSpPr txBox="1"/>
          <p:nvPr/>
        </p:nvSpPr>
        <p:spPr>
          <a:xfrm>
            <a:off x="931163" y="4389837"/>
            <a:ext cx="7536872" cy="461556"/>
          </a:xfrm>
          <a:prstGeom prst="rect">
            <a:avLst/>
          </a:prstGeom>
          <a:solidFill>
            <a:srgbClr val="F8F0F2"/>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Cuối câu có dấu gì?</a:t>
            </a:r>
          </a:p>
        </p:txBody>
      </p:sp>
      <p:sp>
        <p:nvSpPr>
          <p:cNvPr id="20" name="TextBox 19">
            <a:extLst>
              <a:ext uri="{FF2B5EF4-FFF2-40B4-BE49-F238E27FC236}">
                <a16:creationId xmlns:a16="http://schemas.microsoft.com/office/drawing/2014/main" id="{322BFFFF-17FC-479C-9C6D-B5D29679F558}"/>
              </a:ext>
            </a:extLst>
          </p:cNvPr>
          <p:cNvSpPr txBox="1"/>
          <p:nvPr/>
        </p:nvSpPr>
        <p:spPr>
          <a:xfrm>
            <a:off x="931163" y="4389837"/>
            <a:ext cx="7536872" cy="461556"/>
          </a:xfrm>
          <a:prstGeom prst="rect">
            <a:avLst/>
          </a:prstGeom>
          <a:solidFill>
            <a:srgbClr val="F8F0F2"/>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Khoảng cách giữa các chữ như thế nào?</a:t>
            </a:r>
          </a:p>
        </p:txBody>
      </p:sp>
      <p:cxnSp>
        <p:nvCxnSpPr>
          <p:cNvPr id="21" name="Straight Arrow Connector 20">
            <a:extLst>
              <a:ext uri="{FF2B5EF4-FFF2-40B4-BE49-F238E27FC236}">
                <a16:creationId xmlns:a16="http://schemas.microsoft.com/office/drawing/2014/main" id="{F3D8C754-A827-4F56-9CB7-3A74D3C4249F}"/>
              </a:ext>
            </a:extLst>
          </p:cNvPr>
          <p:cNvCxnSpPr/>
          <p:nvPr/>
        </p:nvCxnSpPr>
        <p:spPr>
          <a:xfrm>
            <a:off x="7842849" y="2151172"/>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CF335CC-753C-4862-B976-83D2C8231F23}"/>
              </a:ext>
            </a:extLst>
          </p:cNvPr>
          <p:cNvCxnSpPr/>
          <p:nvPr/>
        </p:nvCxnSpPr>
        <p:spPr>
          <a:xfrm>
            <a:off x="1010249" y="2819106"/>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17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9"/>
                                        </p:tgtEl>
                                        <p:attrNameLst>
                                          <p:attrName>r</p:attrName>
                                        </p:attrNameLst>
                                      </p:cBhvr>
                                    </p:animRot>
                                    <p:animRot by="-240000">
                                      <p:cBhvr>
                                        <p:cTn id="40" dur="250" fill="hold">
                                          <p:stCondLst>
                                            <p:cond delay="250"/>
                                          </p:stCondLst>
                                        </p:cTn>
                                        <p:tgtEl>
                                          <p:spTgt spid="9"/>
                                        </p:tgtEl>
                                        <p:attrNameLst>
                                          <p:attrName>r</p:attrName>
                                        </p:attrNameLst>
                                      </p:cBhvr>
                                    </p:animRot>
                                    <p:animRot by="240000">
                                      <p:cBhvr>
                                        <p:cTn id="41" dur="250" fill="hold">
                                          <p:stCondLst>
                                            <p:cond delay="500"/>
                                          </p:stCondLst>
                                        </p:cTn>
                                        <p:tgtEl>
                                          <p:spTgt spid="9"/>
                                        </p:tgtEl>
                                        <p:attrNameLst>
                                          <p:attrName>r</p:attrName>
                                        </p:attrNameLst>
                                      </p:cBhvr>
                                    </p:animRot>
                                    <p:animRot by="-240000">
                                      <p:cBhvr>
                                        <p:cTn id="42" dur="250" fill="hold">
                                          <p:stCondLst>
                                            <p:cond delay="750"/>
                                          </p:stCondLst>
                                        </p:cTn>
                                        <p:tgtEl>
                                          <p:spTgt spid="9"/>
                                        </p:tgtEl>
                                        <p:attrNameLst>
                                          <p:attrName>r</p:attrName>
                                        </p:attrNameLst>
                                      </p:cBhvr>
                                    </p:animRot>
                                    <p:animRot by="120000">
                                      <p:cBhvr>
                                        <p:cTn id="43" dur="250" fill="hold">
                                          <p:stCondLst>
                                            <p:cond delay="1000"/>
                                          </p:stCondLst>
                                        </p:cTn>
                                        <p:tgtEl>
                                          <p:spTgt spid="9"/>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1000" fill="hold"/>
                                        <p:tgtEl>
                                          <p:spTgt spid="19"/>
                                        </p:tgtEl>
                                        <p:attrNameLst>
                                          <p:attrName>ppt_x</p:attrName>
                                        </p:attrNameLst>
                                      </p:cBhvr>
                                      <p:tavLst>
                                        <p:tav tm="0">
                                          <p:val>
                                            <p:strVal val="1+#ppt_w/2"/>
                                          </p:val>
                                        </p:tav>
                                        <p:tav tm="100000">
                                          <p:val>
                                            <p:strVal val="#ppt_x"/>
                                          </p:val>
                                        </p:tav>
                                      </p:tavLst>
                                    </p:anim>
                                    <p:anim calcmode="lin" valueType="num">
                                      <p:cBhvr additive="base">
                                        <p:cTn id="49"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80">
                                          <p:stCondLst>
                                            <p:cond delay="0"/>
                                          </p:stCondLst>
                                        </p:cTn>
                                        <p:tgtEl>
                                          <p:spTgt spid="10"/>
                                        </p:tgtEl>
                                      </p:cBhvr>
                                    </p:animEffect>
                                    <p:anim calcmode="lin" valueType="num">
                                      <p:cBhvr>
                                        <p:cTn id="5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0" dur="26">
                                          <p:stCondLst>
                                            <p:cond delay="650"/>
                                          </p:stCondLst>
                                        </p:cTn>
                                        <p:tgtEl>
                                          <p:spTgt spid="10"/>
                                        </p:tgtEl>
                                      </p:cBhvr>
                                      <p:to x="100000" y="60000"/>
                                    </p:animScale>
                                    <p:animScale>
                                      <p:cBhvr>
                                        <p:cTn id="61" dur="166" decel="50000">
                                          <p:stCondLst>
                                            <p:cond delay="676"/>
                                          </p:stCondLst>
                                        </p:cTn>
                                        <p:tgtEl>
                                          <p:spTgt spid="10"/>
                                        </p:tgtEl>
                                      </p:cBhvr>
                                      <p:to x="100000" y="100000"/>
                                    </p:animScale>
                                    <p:animScale>
                                      <p:cBhvr>
                                        <p:cTn id="62" dur="26">
                                          <p:stCondLst>
                                            <p:cond delay="1312"/>
                                          </p:stCondLst>
                                        </p:cTn>
                                        <p:tgtEl>
                                          <p:spTgt spid="10"/>
                                        </p:tgtEl>
                                      </p:cBhvr>
                                      <p:to x="100000" y="80000"/>
                                    </p:animScale>
                                    <p:animScale>
                                      <p:cBhvr>
                                        <p:cTn id="63" dur="166" decel="50000">
                                          <p:stCondLst>
                                            <p:cond delay="1338"/>
                                          </p:stCondLst>
                                        </p:cTn>
                                        <p:tgtEl>
                                          <p:spTgt spid="10"/>
                                        </p:tgtEl>
                                      </p:cBhvr>
                                      <p:to x="100000" y="100000"/>
                                    </p:animScale>
                                    <p:animScale>
                                      <p:cBhvr>
                                        <p:cTn id="64" dur="26">
                                          <p:stCondLst>
                                            <p:cond delay="1642"/>
                                          </p:stCondLst>
                                        </p:cTn>
                                        <p:tgtEl>
                                          <p:spTgt spid="10"/>
                                        </p:tgtEl>
                                      </p:cBhvr>
                                      <p:to x="100000" y="90000"/>
                                    </p:animScale>
                                    <p:animScale>
                                      <p:cBhvr>
                                        <p:cTn id="65" dur="166" decel="50000">
                                          <p:stCondLst>
                                            <p:cond delay="1668"/>
                                          </p:stCondLst>
                                        </p:cTn>
                                        <p:tgtEl>
                                          <p:spTgt spid="10"/>
                                        </p:tgtEl>
                                      </p:cBhvr>
                                      <p:to x="100000" y="100000"/>
                                    </p:animScale>
                                    <p:animScale>
                                      <p:cBhvr>
                                        <p:cTn id="66" dur="26">
                                          <p:stCondLst>
                                            <p:cond delay="1808"/>
                                          </p:stCondLst>
                                        </p:cTn>
                                        <p:tgtEl>
                                          <p:spTgt spid="10"/>
                                        </p:tgtEl>
                                      </p:cBhvr>
                                      <p:to x="100000" y="95000"/>
                                    </p:animScale>
                                    <p:animScale>
                                      <p:cBhvr>
                                        <p:cTn id="67" dur="166" decel="50000">
                                          <p:stCondLst>
                                            <p:cond delay="1834"/>
                                          </p:stCondLst>
                                        </p:cTn>
                                        <p:tgtEl>
                                          <p:spTgt spid="10"/>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0"/>
                                        </p:tgtEl>
                                        <p:attrNameLst>
                                          <p:attrName>r</p:attrName>
                                        </p:attrNameLst>
                                      </p:cBhvr>
                                    </p:animRot>
                                    <p:animRot by="-240000">
                                      <p:cBhvr>
                                        <p:cTn id="71" dur="250" fill="hold">
                                          <p:stCondLst>
                                            <p:cond delay="250"/>
                                          </p:stCondLst>
                                        </p:cTn>
                                        <p:tgtEl>
                                          <p:spTgt spid="10"/>
                                        </p:tgtEl>
                                        <p:attrNameLst>
                                          <p:attrName>r</p:attrName>
                                        </p:attrNameLst>
                                      </p:cBhvr>
                                    </p:animRot>
                                    <p:animRot by="240000">
                                      <p:cBhvr>
                                        <p:cTn id="72" dur="250" fill="hold">
                                          <p:stCondLst>
                                            <p:cond delay="500"/>
                                          </p:stCondLst>
                                        </p:cTn>
                                        <p:tgtEl>
                                          <p:spTgt spid="10"/>
                                        </p:tgtEl>
                                        <p:attrNameLst>
                                          <p:attrName>r</p:attrName>
                                        </p:attrNameLst>
                                      </p:cBhvr>
                                    </p:animRot>
                                    <p:animRot by="-240000">
                                      <p:cBhvr>
                                        <p:cTn id="73" dur="250" fill="hold">
                                          <p:stCondLst>
                                            <p:cond delay="750"/>
                                          </p:stCondLst>
                                        </p:cTn>
                                        <p:tgtEl>
                                          <p:spTgt spid="10"/>
                                        </p:tgtEl>
                                        <p:attrNameLst>
                                          <p:attrName>r</p:attrName>
                                        </p:attrNameLst>
                                      </p:cBhvr>
                                    </p:animRot>
                                    <p:animRot by="120000">
                                      <p:cBhvr>
                                        <p:cTn id="74" dur="250" fill="hold">
                                          <p:stCondLst>
                                            <p:cond delay="1000"/>
                                          </p:stCondLst>
                                        </p:cTn>
                                        <p:tgtEl>
                                          <p:spTgt spid="10"/>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down)">
                                      <p:cBhvr>
                                        <p:cTn id="85" dur="580">
                                          <p:stCondLst>
                                            <p:cond delay="0"/>
                                          </p:stCondLst>
                                        </p:cTn>
                                        <p:tgtEl>
                                          <p:spTgt spid="11"/>
                                        </p:tgtEl>
                                      </p:cBhvr>
                                    </p:animEffect>
                                    <p:anim calcmode="lin" valueType="num">
                                      <p:cBhvr>
                                        <p:cTn id="8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1" dur="26">
                                          <p:stCondLst>
                                            <p:cond delay="650"/>
                                          </p:stCondLst>
                                        </p:cTn>
                                        <p:tgtEl>
                                          <p:spTgt spid="11"/>
                                        </p:tgtEl>
                                      </p:cBhvr>
                                      <p:to x="100000" y="60000"/>
                                    </p:animScale>
                                    <p:animScale>
                                      <p:cBhvr>
                                        <p:cTn id="92" dur="166" decel="50000">
                                          <p:stCondLst>
                                            <p:cond delay="676"/>
                                          </p:stCondLst>
                                        </p:cTn>
                                        <p:tgtEl>
                                          <p:spTgt spid="11"/>
                                        </p:tgtEl>
                                      </p:cBhvr>
                                      <p:to x="100000" y="100000"/>
                                    </p:animScale>
                                    <p:animScale>
                                      <p:cBhvr>
                                        <p:cTn id="93" dur="26">
                                          <p:stCondLst>
                                            <p:cond delay="1312"/>
                                          </p:stCondLst>
                                        </p:cTn>
                                        <p:tgtEl>
                                          <p:spTgt spid="11"/>
                                        </p:tgtEl>
                                      </p:cBhvr>
                                      <p:to x="100000" y="80000"/>
                                    </p:animScale>
                                    <p:animScale>
                                      <p:cBhvr>
                                        <p:cTn id="94" dur="166" decel="50000">
                                          <p:stCondLst>
                                            <p:cond delay="1338"/>
                                          </p:stCondLst>
                                        </p:cTn>
                                        <p:tgtEl>
                                          <p:spTgt spid="11"/>
                                        </p:tgtEl>
                                      </p:cBhvr>
                                      <p:to x="100000" y="100000"/>
                                    </p:animScale>
                                    <p:animScale>
                                      <p:cBhvr>
                                        <p:cTn id="95" dur="26">
                                          <p:stCondLst>
                                            <p:cond delay="1642"/>
                                          </p:stCondLst>
                                        </p:cTn>
                                        <p:tgtEl>
                                          <p:spTgt spid="11"/>
                                        </p:tgtEl>
                                      </p:cBhvr>
                                      <p:to x="100000" y="90000"/>
                                    </p:animScale>
                                    <p:animScale>
                                      <p:cBhvr>
                                        <p:cTn id="96" dur="166" decel="50000">
                                          <p:stCondLst>
                                            <p:cond delay="1668"/>
                                          </p:stCondLst>
                                        </p:cTn>
                                        <p:tgtEl>
                                          <p:spTgt spid="11"/>
                                        </p:tgtEl>
                                      </p:cBhvr>
                                      <p:to x="100000" y="100000"/>
                                    </p:animScale>
                                    <p:animScale>
                                      <p:cBhvr>
                                        <p:cTn id="97" dur="26">
                                          <p:stCondLst>
                                            <p:cond delay="1808"/>
                                          </p:stCondLst>
                                        </p:cTn>
                                        <p:tgtEl>
                                          <p:spTgt spid="11"/>
                                        </p:tgtEl>
                                      </p:cBhvr>
                                      <p:to x="100000" y="95000"/>
                                    </p:animScale>
                                    <p:animScale>
                                      <p:cBhvr>
                                        <p:cTn id="98" dur="166" decel="50000">
                                          <p:stCondLst>
                                            <p:cond delay="1834"/>
                                          </p:stCondLst>
                                        </p:cTn>
                                        <p:tgtEl>
                                          <p:spTgt spid="11"/>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down)">
                                      <p:cBhvr>
                                        <p:cTn id="101" dur="580">
                                          <p:stCondLst>
                                            <p:cond delay="0"/>
                                          </p:stCondLst>
                                        </p:cTn>
                                        <p:tgtEl>
                                          <p:spTgt spid="12"/>
                                        </p:tgtEl>
                                      </p:cBhvr>
                                    </p:animEffect>
                                    <p:anim calcmode="lin" valueType="num">
                                      <p:cBhvr>
                                        <p:cTn id="10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7" dur="26">
                                          <p:stCondLst>
                                            <p:cond delay="650"/>
                                          </p:stCondLst>
                                        </p:cTn>
                                        <p:tgtEl>
                                          <p:spTgt spid="12"/>
                                        </p:tgtEl>
                                      </p:cBhvr>
                                      <p:to x="100000" y="60000"/>
                                    </p:animScale>
                                    <p:animScale>
                                      <p:cBhvr>
                                        <p:cTn id="108" dur="166" decel="50000">
                                          <p:stCondLst>
                                            <p:cond delay="676"/>
                                          </p:stCondLst>
                                        </p:cTn>
                                        <p:tgtEl>
                                          <p:spTgt spid="12"/>
                                        </p:tgtEl>
                                      </p:cBhvr>
                                      <p:to x="100000" y="100000"/>
                                    </p:animScale>
                                    <p:animScale>
                                      <p:cBhvr>
                                        <p:cTn id="109" dur="26">
                                          <p:stCondLst>
                                            <p:cond delay="1312"/>
                                          </p:stCondLst>
                                        </p:cTn>
                                        <p:tgtEl>
                                          <p:spTgt spid="12"/>
                                        </p:tgtEl>
                                      </p:cBhvr>
                                      <p:to x="100000" y="80000"/>
                                    </p:animScale>
                                    <p:animScale>
                                      <p:cBhvr>
                                        <p:cTn id="110" dur="166" decel="50000">
                                          <p:stCondLst>
                                            <p:cond delay="1338"/>
                                          </p:stCondLst>
                                        </p:cTn>
                                        <p:tgtEl>
                                          <p:spTgt spid="12"/>
                                        </p:tgtEl>
                                      </p:cBhvr>
                                      <p:to x="100000" y="100000"/>
                                    </p:animScale>
                                    <p:animScale>
                                      <p:cBhvr>
                                        <p:cTn id="111" dur="26">
                                          <p:stCondLst>
                                            <p:cond delay="1642"/>
                                          </p:stCondLst>
                                        </p:cTn>
                                        <p:tgtEl>
                                          <p:spTgt spid="12"/>
                                        </p:tgtEl>
                                      </p:cBhvr>
                                      <p:to x="100000" y="90000"/>
                                    </p:animScale>
                                    <p:animScale>
                                      <p:cBhvr>
                                        <p:cTn id="112" dur="166" decel="50000">
                                          <p:stCondLst>
                                            <p:cond delay="1668"/>
                                          </p:stCondLst>
                                        </p:cTn>
                                        <p:tgtEl>
                                          <p:spTgt spid="12"/>
                                        </p:tgtEl>
                                      </p:cBhvr>
                                      <p:to x="100000" y="100000"/>
                                    </p:animScale>
                                    <p:animScale>
                                      <p:cBhvr>
                                        <p:cTn id="113" dur="26">
                                          <p:stCondLst>
                                            <p:cond delay="1808"/>
                                          </p:stCondLst>
                                        </p:cTn>
                                        <p:tgtEl>
                                          <p:spTgt spid="12"/>
                                        </p:tgtEl>
                                      </p:cBhvr>
                                      <p:to x="100000" y="95000"/>
                                    </p:animScale>
                                    <p:animScale>
                                      <p:cBhvr>
                                        <p:cTn id="114" dur="166" decel="50000">
                                          <p:stCondLst>
                                            <p:cond delay="1834"/>
                                          </p:stCondLst>
                                        </p:cTn>
                                        <p:tgtEl>
                                          <p:spTgt spid="12"/>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wipe(down)">
                                      <p:cBhvr>
                                        <p:cTn id="117" dur="580">
                                          <p:stCondLst>
                                            <p:cond delay="0"/>
                                          </p:stCondLst>
                                        </p:cTn>
                                        <p:tgtEl>
                                          <p:spTgt spid="13"/>
                                        </p:tgtEl>
                                      </p:cBhvr>
                                    </p:animEffect>
                                    <p:anim calcmode="lin" valueType="num">
                                      <p:cBhvr>
                                        <p:cTn id="11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3" dur="26">
                                          <p:stCondLst>
                                            <p:cond delay="650"/>
                                          </p:stCondLst>
                                        </p:cTn>
                                        <p:tgtEl>
                                          <p:spTgt spid="13"/>
                                        </p:tgtEl>
                                      </p:cBhvr>
                                      <p:to x="100000" y="60000"/>
                                    </p:animScale>
                                    <p:animScale>
                                      <p:cBhvr>
                                        <p:cTn id="124" dur="166" decel="50000">
                                          <p:stCondLst>
                                            <p:cond delay="676"/>
                                          </p:stCondLst>
                                        </p:cTn>
                                        <p:tgtEl>
                                          <p:spTgt spid="13"/>
                                        </p:tgtEl>
                                      </p:cBhvr>
                                      <p:to x="100000" y="100000"/>
                                    </p:animScale>
                                    <p:animScale>
                                      <p:cBhvr>
                                        <p:cTn id="125" dur="26">
                                          <p:stCondLst>
                                            <p:cond delay="1312"/>
                                          </p:stCondLst>
                                        </p:cTn>
                                        <p:tgtEl>
                                          <p:spTgt spid="13"/>
                                        </p:tgtEl>
                                      </p:cBhvr>
                                      <p:to x="100000" y="80000"/>
                                    </p:animScale>
                                    <p:animScale>
                                      <p:cBhvr>
                                        <p:cTn id="126" dur="166" decel="50000">
                                          <p:stCondLst>
                                            <p:cond delay="1338"/>
                                          </p:stCondLst>
                                        </p:cTn>
                                        <p:tgtEl>
                                          <p:spTgt spid="13"/>
                                        </p:tgtEl>
                                      </p:cBhvr>
                                      <p:to x="100000" y="100000"/>
                                    </p:animScale>
                                    <p:animScale>
                                      <p:cBhvr>
                                        <p:cTn id="127" dur="26">
                                          <p:stCondLst>
                                            <p:cond delay="1642"/>
                                          </p:stCondLst>
                                        </p:cTn>
                                        <p:tgtEl>
                                          <p:spTgt spid="13"/>
                                        </p:tgtEl>
                                      </p:cBhvr>
                                      <p:to x="100000" y="90000"/>
                                    </p:animScale>
                                    <p:animScale>
                                      <p:cBhvr>
                                        <p:cTn id="128" dur="166" decel="50000">
                                          <p:stCondLst>
                                            <p:cond delay="1668"/>
                                          </p:stCondLst>
                                        </p:cTn>
                                        <p:tgtEl>
                                          <p:spTgt spid="13"/>
                                        </p:tgtEl>
                                      </p:cBhvr>
                                      <p:to x="100000" y="100000"/>
                                    </p:animScale>
                                    <p:animScale>
                                      <p:cBhvr>
                                        <p:cTn id="129" dur="26">
                                          <p:stCondLst>
                                            <p:cond delay="1808"/>
                                          </p:stCondLst>
                                        </p:cTn>
                                        <p:tgtEl>
                                          <p:spTgt spid="13"/>
                                        </p:tgtEl>
                                      </p:cBhvr>
                                      <p:to x="100000" y="95000"/>
                                    </p:animScale>
                                    <p:animScale>
                                      <p:cBhvr>
                                        <p:cTn id="130" dur="166" decel="50000">
                                          <p:stCondLst>
                                            <p:cond delay="1834"/>
                                          </p:stCondLst>
                                        </p:cTn>
                                        <p:tgtEl>
                                          <p:spTgt spid="13"/>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14"/>
                                        </p:tgtEl>
                                        <p:attrNameLst>
                                          <p:attrName>style.visibility</p:attrName>
                                        </p:attrNameLst>
                                      </p:cBhvr>
                                      <p:to>
                                        <p:strVal val="visible"/>
                                      </p:to>
                                    </p:set>
                                    <p:animEffect transition="in" filter="wipe(down)">
                                      <p:cBhvr>
                                        <p:cTn id="133" dur="580">
                                          <p:stCondLst>
                                            <p:cond delay="0"/>
                                          </p:stCondLst>
                                        </p:cTn>
                                        <p:tgtEl>
                                          <p:spTgt spid="14"/>
                                        </p:tgtEl>
                                      </p:cBhvr>
                                    </p:animEffect>
                                    <p:anim calcmode="lin" valueType="num">
                                      <p:cBhvr>
                                        <p:cTn id="13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9" dur="26">
                                          <p:stCondLst>
                                            <p:cond delay="650"/>
                                          </p:stCondLst>
                                        </p:cTn>
                                        <p:tgtEl>
                                          <p:spTgt spid="14"/>
                                        </p:tgtEl>
                                      </p:cBhvr>
                                      <p:to x="100000" y="60000"/>
                                    </p:animScale>
                                    <p:animScale>
                                      <p:cBhvr>
                                        <p:cTn id="140" dur="166" decel="50000">
                                          <p:stCondLst>
                                            <p:cond delay="676"/>
                                          </p:stCondLst>
                                        </p:cTn>
                                        <p:tgtEl>
                                          <p:spTgt spid="14"/>
                                        </p:tgtEl>
                                      </p:cBhvr>
                                      <p:to x="100000" y="100000"/>
                                    </p:animScale>
                                    <p:animScale>
                                      <p:cBhvr>
                                        <p:cTn id="141" dur="26">
                                          <p:stCondLst>
                                            <p:cond delay="1312"/>
                                          </p:stCondLst>
                                        </p:cTn>
                                        <p:tgtEl>
                                          <p:spTgt spid="14"/>
                                        </p:tgtEl>
                                      </p:cBhvr>
                                      <p:to x="100000" y="80000"/>
                                    </p:animScale>
                                    <p:animScale>
                                      <p:cBhvr>
                                        <p:cTn id="142" dur="166" decel="50000">
                                          <p:stCondLst>
                                            <p:cond delay="1338"/>
                                          </p:stCondLst>
                                        </p:cTn>
                                        <p:tgtEl>
                                          <p:spTgt spid="14"/>
                                        </p:tgtEl>
                                      </p:cBhvr>
                                      <p:to x="100000" y="100000"/>
                                    </p:animScale>
                                    <p:animScale>
                                      <p:cBhvr>
                                        <p:cTn id="143" dur="26">
                                          <p:stCondLst>
                                            <p:cond delay="1642"/>
                                          </p:stCondLst>
                                        </p:cTn>
                                        <p:tgtEl>
                                          <p:spTgt spid="14"/>
                                        </p:tgtEl>
                                      </p:cBhvr>
                                      <p:to x="100000" y="90000"/>
                                    </p:animScale>
                                    <p:animScale>
                                      <p:cBhvr>
                                        <p:cTn id="144" dur="166" decel="50000">
                                          <p:stCondLst>
                                            <p:cond delay="1668"/>
                                          </p:stCondLst>
                                        </p:cTn>
                                        <p:tgtEl>
                                          <p:spTgt spid="14"/>
                                        </p:tgtEl>
                                      </p:cBhvr>
                                      <p:to x="100000" y="100000"/>
                                    </p:animScale>
                                    <p:animScale>
                                      <p:cBhvr>
                                        <p:cTn id="145" dur="26">
                                          <p:stCondLst>
                                            <p:cond delay="1808"/>
                                          </p:stCondLst>
                                        </p:cTn>
                                        <p:tgtEl>
                                          <p:spTgt spid="14"/>
                                        </p:tgtEl>
                                      </p:cBhvr>
                                      <p:to x="100000" y="95000"/>
                                    </p:animScale>
                                    <p:animScale>
                                      <p:cBhvr>
                                        <p:cTn id="146" dur="166" decel="50000">
                                          <p:stCondLst>
                                            <p:cond delay="1834"/>
                                          </p:stCondLst>
                                        </p:cTn>
                                        <p:tgtEl>
                                          <p:spTgt spid="14"/>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15"/>
                                        </p:tgtEl>
                                        <p:attrNameLst>
                                          <p:attrName>style.visibility</p:attrName>
                                        </p:attrNameLst>
                                      </p:cBhvr>
                                      <p:to>
                                        <p:strVal val="visible"/>
                                      </p:to>
                                    </p:set>
                                    <p:animEffect transition="in" filter="wipe(down)">
                                      <p:cBhvr>
                                        <p:cTn id="149" dur="580">
                                          <p:stCondLst>
                                            <p:cond delay="0"/>
                                          </p:stCondLst>
                                        </p:cTn>
                                        <p:tgtEl>
                                          <p:spTgt spid="15"/>
                                        </p:tgtEl>
                                      </p:cBhvr>
                                    </p:animEffect>
                                    <p:anim calcmode="lin" valueType="num">
                                      <p:cBhvr>
                                        <p:cTn id="15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55" dur="26">
                                          <p:stCondLst>
                                            <p:cond delay="650"/>
                                          </p:stCondLst>
                                        </p:cTn>
                                        <p:tgtEl>
                                          <p:spTgt spid="15"/>
                                        </p:tgtEl>
                                      </p:cBhvr>
                                      <p:to x="100000" y="60000"/>
                                    </p:animScale>
                                    <p:animScale>
                                      <p:cBhvr>
                                        <p:cTn id="156" dur="166" decel="50000">
                                          <p:stCondLst>
                                            <p:cond delay="676"/>
                                          </p:stCondLst>
                                        </p:cTn>
                                        <p:tgtEl>
                                          <p:spTgt spid="15"/>
                                        </p:tgtEl>
                                      </p:cBhvr>
                                      <p:to x="100000" y="100000"/>
                                    </p:animScale>
                                    <p:animScale>
                                      <p:cBhvr>
                                        <p:cTn id="157" dur="26">
                                          <p:stCondLst>
                                            <p:cond delay="1312"/>
                                          </p:stCondLst>
                                        </p:cTn>
                                        <p:tgtEl>
                                          <p:spTgt spid="15"/>
                                        </p:tgtEl>
                                      </p:cBhvr>
                                      <p:to x="100000" y="80000"/>
                                    </p:animScale>
                                    <p:animScale>
                                      <p:cBhvr>
                                        <p:cTn id="158" dur="166" decel="50000">
                                          <p:stCondLst>
                                            <p:cond delay="1338"/>
                                          </p:stCondLst>
                                        </p:cTn>
                                        <p:tgtEl>
                                          <p:spTgt spid="15"/>
                                        </p:tgtEl>
                                      </p:cBhvr>
                                      <p:to x="100000" y="100000"/>
                                    </p:animScale>
                                    <p:animScale>
                                      <p:cBhvr>
                                        <p:cTn id="159" dur="26">
                                          <p:stCondLst>
                                            <p:cond delay="1642"/>
                                          </p:stCondLst>
                                        </p:cTn>
                                        <p:tgtEl>
                                          <p:spTgt spid="15"/>
                                        </p:tgtEl>
                                      </p:cBhvr>
                                      <p:to x="100000" y="90000"/>
                                    </p:animScale>
                                    <p:animScale>
                                      <p:cBhvr>
                                        <p:cTn id="160" dur="166" decel="50000">
                                          <p:stCondLst>
                                            <p:cond delay="1668"/>
                                          </p:stCondLst>
                                        </p:cTn>
                                        <p:tgtEl>
                                          <p:spTgt spid="15"/>
                                        </p:tgtEl>
                                      </p:cBhvr>
                                      <p:to x="100000" y="100000"/>
                                    </p:animScale>
                                    <p:animScale>
                                      <p:cBhvr>
                                        <p:cTn id="161" dur="26">
                                          <p:stCondLst>
                                            <p:cond delay="1808"/>
                                          </p:stCondLst>
                                        </p:cTn>
                                        <p:tgtEl>
                                          <p:spTgt spid="15"/>
                                        </p:tgtEl>
                                      </p:cBhvr>
                                      <p:to x="100000" y="95000"/>
                                    </p:animScale>
                                    <p:animScale>
                                      <p:cBhvr>
                                        <p:cTn id="162" dur="166" decel="50000">
                                          <p:stCondLst>
                                            <p:cond delay="1834"/>
                                          </p:stCondLst>
                                        </p:cTn>
                                        <p:tgtEl>
                                          <p:spTgt spid="15"/>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16"/>
                                        </p:tgtEl>
                                        <p:attrNameLst>
                                          <p:attrName>style.visibility</p:attrName>
                                        </p:attrNameLst>
                                      </p:cBhvr>
                                      <p:to>
                                        <p:strVal val="visible"/>
                                      </p:to>
                                    </p:set>
                                    <p:animEffect transition="in" filter="wipe(down)">
                                      <p:cBhvr>
                                        <p:cTn id="165" dur="580">
                                          <p:stCondLst>
                                            <p:cond delay="0"/>
                                          </p:stCondLst>
                                        </p:cTn>
                                        <p:tgtEl>
                                          <p:spTgt spid="16"/>
                                        </p:tgtEl>
                                      </p:cBhvr>
                                    </p:animEffect>
                                    <p:anim calcmode="lin" valueType="num">
                                      <p:cBhvr>
                                        <p:cTn id="16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71" dur="26">
                                          <p:stCondLst>
                                            <p:cond delay="650"/>
                                          </p:stCondLst>
                                        </p:cTn>
                                        <p:tgtEl>
                                          <p:spTgt spid="16"/>
                                        </p:tgtEl>
                                      </p:cBhvr>
                                      <p:to x="100000" y="60000"/>
                                    </p:animScale>
                                    <p:animScale>
                                      <p:cBhvr>
                                        <p:cTn id="172" dur="166" decel="50000">
                                          <p:stCondLst>
                                            <p:cond delay="676"/>
                                          </p:stCondLst>
                                        </p:cTn>
                                        <p:tgtEl>
                                          <p:spTgt spid="16"/>
                                        </p:tgtEl>
                                      </p:cBhvr>
                                      <p:to x="100000" y="100000"/>
                                    </p:animScale>
                                    <p:animScale>
                                      <p:cBhvr>
                                        <p:cTn id="173" dur="26">
                                          <p:stCondLst>
                                            <p:cond delay="1312"/>
                                          </p:stCondLst>
                                        </p:cTn>
                                        <p:tgtEl>
                                          <p:spTgt spid="16"/>
                                        </p:tgtEl>
                                      </p:cBhvr>
                                      <p:to x="100000" y="80000"/>
                                    </p:animScale>
                                    <p:animScale>
                                      <p:cBhvr>
                                        <p:cTn id="174" dur="166" decel="50000">
                                          <p:stCondLst>
                                            <p:cond delay="1338"/>
                                          </p:stCondLst>
                                        </p:cTn>
                                        <p:tgtEl>
                                          <p:spTgt spid="16"/>
                                        </p:tgtEl>
                                      </p:cBhvr>
                                      <p:to x="100000" y="100000"/>
                                    </p:animScale>
                                    <p:animScale>
                                      <p:cBhvr>
                                        <p:cTn id="175" dur="26">
                                          <p:stCondLst>
                                            <p:cond delay="1642"/>
                                          </p:stCondLst>
                                        </p:cTn>
                                        <p:tgtEl>
                                          <p:spTgt spid="16"/>
                                        </p:tgtEl>
                                      </p:cBhvr>
                                      <p:to x="100000" y="90000"/>
                                    </p:animScale>
                                    <p:animScale>
                                      <p:cBhvr>
                                        <p:cTn id="176" dur="166" decel="50000">
                                          <p:stCondLst>
                                            <p:cond delay="1668"/>
                                          </p:stCondLst>
                                        </p:cTn>
                                        <p:tgtEl>
                                          <p:spTgt spid="16"/>
                                        </p:tgtEl>
                                      </p:cBhvr>
                                      <p:to x="100000" y="100000"/>
                                    </p:animScale>
                                    <p:animScale>
                                      <p:cBhvr>
                                        <p:cTn id="177" dur="26">
                                          <p:stCondLst>
                                            <p:cond delay="1808"/>
                                          </p:stCondLst>
                                        </p:cTn>
                                        <p:tgtEl>
                                          <p:spTgt spid="16"/>
                                        </p:tgtEl>
                                      </p:cBhvr>
                                      <p:to x="100000" y="95000"/>
                                    </p:animScale>
                                    <p:animScale>
                                      <p:cBhvr>
                                        <p:cTn id="178" dur="166" decel="50000">
                                          <p:stCondLst>
                                            <p:cond delay="1834"/>
                                          </p:stCondLst>
                                        </p:cTn>
                                        <p:tgtEl>
                                          <p:spTgt spid="16"/>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17"/>
                                        </p:tgtEl>
                                        <p:attrNameLst>
                                          <p:attrName>style.visibility</p:attrName>
                                        </p:attrNameLst>
                                      </p:cBhvr>
                                      <p:to>
                                        <p:strVal val="visible"/>
                                      </p:to>
                                    </p:set>
                                    <p:animEffect transition="in" filter="wipe(down)">
                                      <p:cBhvr>
                                        <p:cTn id="181" dur="580">
                                          <p:stCondLst>
                                            <p:cond delay="0"/>
                                          </p:stCondLst>
                                        </p:cTn>
                                        <p:tgtEl>
                                          <p:spTgt spid="17"/>
                                        </p:tgtEl>
                                      </p:cBhvr>
                                    </p:animEffect>
                                    <p:anim calcmode="lin" valueType="num">
                                      <p:cBhvr>
                                        <p:cTn id="18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7" dur="26">
                                          <p:stCondLst>
                                            <p:cond delay="650"/>
                                          </p:stCondLst>
                                        </p:cTn>
                                        <p:tgtEl>
                                          <p:spTgt spid="17"/>
                                        </p:tgtEl>
                                      </p:cBhvr>
                                      <p:to x="100000" y="60000"/>
                                    </p:animScale>
                                    <p:animScale>
                                      <p:cBhvr>
                                        <p:cTn id="188" dur="166" decel="50000">
                                          <p:stCondLst>
                                            <p:cond delay="676"/>
                                          </p:stCondLst>
                                        </p:cTn>
                                        <p:tgtEl>
                                          <p:spTgt spid="17"/>
                                        </p:tgtEl>
                                      </p:cBhvr>
                                      <p:to x="100000" y="100000"/>
                                    </p:animScale>
                                    <p:animScale>
                                      <p:cBhvr>
                                        <p:cTn id="189" dur="26">
                                          <p:stCondLst>
                                            <p:cond delay="1312"/>
                                          </p:stCondLst>
                                        </p:cTn>
                                        <p:tgtEl>
                                          <p:spTgt spid="17"/>
                                        </p:tgtEl>
                                      </p:cBhvr>
                                      <p:to x="100000" y="80000"/>
                                    </p:animScale>
                                    <p:animScale>
                                      <p:cBhvr>
                                        <p:cTn id="190" dur="166" decel="50000">
                                          <p:stCondLst>
                                            <p:cond delay="1338"/>
                                          </p:stCondLst>
                                        </p:cTn>
                                        <p:tgtEl>
                                          <p:spTgt spid="17"/>
                                        </p:tgtEl>
                                      </p:cBhvr>
                                      <p:to x="100000" y="100000"/>
                                    </p:animScale>
                                    <p:animScale>
                                      <p:cBhvr>
                                        <p:cTn id="191" dur="26">
                                          <p:stCondLst>
                                            <p:cond delay="1642"/>
                                          </p:stCondLst>
                                        </p:cTn>
                                        <p:tgtEl>
                                          <p:spTgt spid="17"/>
                                        </p:tgtEl>
                                      </p:cBhvr>
                                      <p:to x="100000" y="90000"/>
                                    </p:animScale>
                                    <p:animScale>
                                      <p:cBhvr>
                                        <p:cTn id="192" dur="166" decel="50000">
                                          <p:stCondLst>
                                            <p:cond delay="1668"/>
                                          </p:stCondLst>
                                        </p:cTn>
                                        <p:tgtEl>
                                          <p:spTgt spid="17"/>
                                        </p:tgtEl>
                                      </p:cBhvr>
                                      <p:to x="100000" y="100000"/>
                                    </p:animScale>
                                    <p:animScale>
                                      <p:cBhvr>
                                        <p:cTn id="193" dur="26">
                                          <p:stCondLst>
                                            <p:cond delay="1808"/>
                                          </p:stCondLst>
                                        </p:cTn>
                                        <p:tgtEl>
                                          <p:spTgt spid="17"/>
                                        </p:tgtEl>
                                      </p:cBhvr>
                                      <p:to x="100000" y="95000"/>
                                    </p:animScale>
                                    <p:animScale>
                                      <p:cBhvr>
                                        <p:cTn id="194" dur="166" decel="50000">
                                          <p:stCondLst>
                                            <p:cond delay="1834"/>
                                          </p:stCondLst>
                                        </p:cTn>
                                        <p:tgtEl>
                                          <p:spTgt spid="17"/>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11"/>
                                        </p:tgtEl>
                                        <p:attrNameLst>
                                          <p:attrName>r</p:attrName>
                                        </p:attrNameLst>
                                      </p:cBhvr>
                                    </p:animRot>
                                    <p:animRot by="-240000">
                                      <p:cBhvr>
                                        <p:cTn id="230" dur="200" fill="hold">
                                          <p:stCondLst>
                                            <p:cond delay="200"/>
                                          </p:stCondLst>
                                        </p:cTn>
                                        <p:tgtEl>
                                          <p:spTgt spid="11"/>
                                        </p:tgtEl>
                                        <p:attrNameLst>
                                          <p:attrName>r</p:attrName>
                                        </p:attrNameLst>
                                      </p:cBhvr>
                                    </p:animRot>
                                    <p:animRot by="240000">
                                      <p:cBhvr>
                                        <p:cTn id="231" dur="200" fill="hold">
                                          <p:stCondLst>
                                            <p:cond delay="400"/>
                                          </p:stCondLst>
                                        </p:cTn>
                                        <p:tgtEl>
                                          <p:spTgt spid="11"/>
                                        </p:tgtEl>
                                        <p:attrNameLst>
                                          <p:attrName>r</p:attrName>
                                        </p:attrNameLst>
                                      </p:cBhvr>
                                    </p:animRot>
                                    <p:animRot by="-240000">
                                      <p:cBhvr>
                                        <p:cTn id="232" dur="200" fill="hold">
                                          <p:stCondLst>
                                            <p:cond delay="600"/>
                                          </p:stCondLst>
                                        </p:cTn>
                                        <p:tgtEl>
                                          <p:spTgt spid="11"/>
                                        </p:tgtEl>
                                        <p:attrNameLst>
                                          <p:attrName>r</p:attrName>
                                        </p:attrNameLst>
                                      </p:cBhvr>
                                    </p:animRot>
                                    <p:animRot by="120000">
                                      <p:cBhvr>
                                        <p:cTn id="233" dur="200" fill="hold">
                                          <p:stCondLst>
                                            <p:cond delay="800"/>
                                          </p:stCondLst>
                                        </p:cTn>
                                        <p:tgtEl>
                                          <p:spTgt spid="11"/>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12"/>
                                        </p:tgtEl>
                                        <p:attrNameLst>
                                          <p:attrName>r</p:attrName>
                                        </p:attrNameLst>
                                      </p:cBhvr>
                                    </p:animRot>
                                    <p:animRot by="-240000">
                                      <p:cBhvr>
                                        <p:cTn id="236" dur="200" fill="hold">
                                          <p:stCondLst>
                                            <p:cond delay="200"/>
                                          </p:stCondLst>
                                        </p:cTn>
                                        <p:tgtEl>
                                          <p:spTgt spid="12"/>
                                        </p:tgtEl>
                                        <p:attrNameLst>
                                          <p:attrName>r</p:attrName>
                                        </p:attrNameLst>
                                      </p:cBhvr>
                                    </p:animRot>
                                    <p:animRot by="240000">
                                      <p:cBhvr>
                                        <p:cTn id="237" dur="200" fill="hold">
                                          <p:stCondLst>
                                            <p:cond delay="400"/>
                                          </p:stCondLst>
                                        </p:cTn>
                                        <p:tgtEl>
                                          <p:spTgt spid="12"/>
                                        </p:tgtEl>
                                        <p:attrNameLst>
                                          <p:attrName>r</p:attrName>
                                        </p:attrNameLst>
                                      </p:cBhvr>
                                    </p:animRot>
                                    <p:animRot by="-240000">
                                      <p:cBhvr>
                                        <p:cTn id="238" dur="200" fill="hold">
                                          <p:stCondLst>
                                            <p:cond delay="600"/>
                                          </p:stCondLst>
                                        </p:cTn>
                                        <p:tgtEl>
                                          <p:spTgt spid="12"/>
                                        </p:tgtEl>
                                        <p:attrNameLst>
                                          <p:attrName>r</p:attrName>
                                        </p:attrNameLst>
                                      </p:cBhvr>
                                    </p:animRot>
                                    <p:animRot by="120000">
                                      <p:cBhvr>
                                        <p:cTn id="239" dur="200" fill="hold">
                                          <p:stCondLst>
                                            <p:cond delay="800"/>
                                          </p:stCondLst>
                                        </p:cTn>
                                        <p:tgtEl>
                                          <p:spTgt spid="12"/>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13"/>
                                        </p:tgtEl>
                                        <p:attrNameLst>
                                          <p:attrName>r</p:attrName>
                                        </p:attrNameLst>
                                      </p:cBhvr>
                                    </p:animRot>
                                    <p:animRot by="-240000">
                                      <p:cBhvr>
                                        <p:cTn id="242" dur="200" fill="hold">
                                          <p:stCondLst>
                                            <p:cond delay="200"/>
                                          </p:stCondLst>
                                        </p:cTn>
                                        <p:tgtEl>
                                          <p:spTgt spid="13"/>
                                        </p:tgtEl>
                                        <p:attrNameLst>
                                          <p:attrName>r</p:attrName>
                                        </p:attrNameLst>
                                      </p:cBhvr>
                                    </p:animRot>
                                    <p:animRot by="240000">
                                      <p:cBhvr>
                                        <p:cTn id="243" dur="200" fill="hold">
                                          <p:stCondLst>
                                            <p:cond delay="400"/>
                                          </p:stCondLst>
                                        </p:cTn>
                                        <p:tgtEl>
                                          <p:spTgt spid="13"/>
                                        </p:tgtEl>
                                        <p:attrNameLst>
                                          <p:attrName>r</p:attrName>
                                        </p:attrNameLst>
                                      </p:cBhvr>
                                    </p:animRot>
                                    <p:animRot by="-240000">
                                      <p:cBhvr>
                                        <p:cTn id="244" dur="200" fill="hold">
                                          <p:stCondLst>
                                            <p:cond delay="600"/>
                                          </p:stCondLst>
                                        </p:cTn>
                                        <p:tgtEl>
                                          <p:spTgt spid="13"/>
                                        </p:tgtEl>
                                        <p:attrNameLst>
                                          <p:attrName>r</p:attrName>
                                        </p:attrNameLst>
                                      </p:cBhvr>
                                    </p:animRot>
                                    <p:animRot by="120000">
                                      <p:cBhvr>
                                        <p:cTn id="245" dur="200" fill="hold">
                                          <p:stCondLst>
                                            <p:cond delay="800"/>
                                          </p:stCondLst>
                                        </p:cTn>
                                        <p:tgtEl>
                                          <p:spTgt spid="13"/>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14"/>
                                        </p:tgtEl>
                                        <p:attrNameLst>
                                          <p:attrName>r</p:attrName>
                                        </p:attrNameLst>
                                      </p:cBhvr>
                                    </p:animRot>
                                    <p:animRot by="-240000">
                                      <p:cBhvr>
                                        <p:cTn id="248" dur="200" fill="hold">
                                          <p:stCondLst>
                                            <p:cond delay="200"/>
                                          </p:stCondLst>
                                        </p:cTn>
                                        <p:tgtEl>
                                          <p:spTgt spid="14"/>
                                        </p:tgtEl>
                                        <p:attrNameLst>
                                          <p:attrName>r</p:attrName>
                                        </p:attrNameLst>
                                      </p:cBhvr>
                                    </p:animRot>
                                    <p:animRot by="240000">
                                      <p:cBhvr>
                                        <p:cTn id="249" dur="200" fill="hold">
                                          <p:stCondLst>
                                            <p:cond delay="400"/>
                                          </p:stCondLst>
                                        </p:cTn>
                                        <p:tgtEl>
                                          <p:spTgt spid="14"/>
                                        </p:tgtEl>
                                        <p:attrNameLst>
                                          <p:attrName>r</p:attrName>
                                        </p:attrNameLst>
                                      </p:cBhvr>
                                    </p:animRot>
                                    <p:animRot by="-240000">
                                      <p:cBhvr>
                                        <p:cTn id="250" dur="200" fill="hold">
                                          <p:stCondLst>
                                            <p:cond delay="600"/>
                                          </p:stCondLst>
                                        </p:cTn>
                                        <p:tgtEl>
                                          <p:spTgt spid="14"/>
                                        </p:tgtEl>
                                        <p:attrNameLst>
                                          <p:attrName>r</p:attrName>
                                        </p:attrNameLst>
                                      </p:cBhvr>
                                    </p:animRot>
                                    <p:animRot by="120000">
                                      <p:cBhvr>
                                        <p:cTn id="251" dur="200" fill="hold">
                                          <p:stCondLst>
                                            <p:cond delay="800"/>
                                          </p:stCondLst>
                                        </p:cTn>
                                        <p:tgtEl>
                                          <p:spTgt spid="14"/>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15"/>
                                        </p:tgtEl>
                                        <p:attrNameLst>
                                          <p:attrName>r</p:attrName>
                                        </p:attrNameLst>
                                      </p:cBhvr>
                                    </p:animRot>
                                    <p:animRot by="-240000">
                                      <p:cBhvr>
                                        <p:cTn id="254" dur="200" fill="hold">
                                          <p:stCondLst>
                                            <p:cond delay="200"/>
                                          </p:stCondLst>
                                        </p:cTn>
                                        <p:tgtEl>
                                          <p:spTgt spid="15"/>
                                        </p:tgtEl>
                                        <p:attrNameLst>
                                          <p:attrName>r</p:attrName>
                                        </p:attrNameLst>
                                      </p:cBhvr>
                                    </p:animRot>
                                    <p:animRot by="240000">
                                      <p:cBhvr>
                                        <p:cTn id="255" dur="200" fill="hold">
                                          <p:stCondLst>
                                            <p:cond delay="400"/>
                                          </p:stCondLst>
                                        </p:cTn>
                                        <p:tgtEl>
                                          <p:spTgt spid="15"/>
                                        </p:tgtEl>
                                        <p:attrNameLst>
                                          <p:attrName>r</p:attrName>
                                        </p:attrNameLst>
                                      </p:cBhvr>
                                    </p:animRot>
                                    <p:animRot by="-240000">
                                      <p:cBhvr>
                                        <p:cTn id="256" dur="200" fill="hold">
                                          <p:stCondLst>
                                            <p:cond delay="600"/>
                                          </p:stCondLst>
                                        </p:cTn>
                                        <p:tgtEl>
                                          <p:spTgt spid="15"/>
                                        </p:tgtEl>
                                        <p:attrNameLst>
                                          <p:attrName>r</p:attrName>
                                        </p:attrNameLst>
                                      </p:cBhvr>
                                    </p:animRot>
                                    <p:animRot by="120000">
                                      <p:cBhvr>
                                        <p:cTn id="257" dur="200" fill="hold">
                                          <p:stCondLst>
                                            <p:cond delay="800"/>
                                          </p:stCondLst>
                                        </p:cTn>
                                        <p:tgtEl>
                                          <p:spTgt spid="15"/>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16"/>
                                        </p:tgtEl>
                                        <p:attrNameLst>
                                          <p:attrName>r</p:attrName>
                                        </p:attrNameLst>
                                      </p:cBhvr>
                                    </p:animRot>
                                    <p:animRot by="-240000">
                                      <p:cBhvr>
                                        <p:cTn id="260" dur="200" fill="hold">
                                          <p:stCondLst>
                                            <p:cond delay="200"/>
                                          </p:stCondLst>
                                        </p:cTn>
                                        <p:tgtEl>
                                          <p:spTgt spid="16"/>
                                        </p:tgtEl>
                                        <p:attrNameLst>
                                          <p:attrName>r</p:attrName>
                                        </p:attrNameLst>
                                      </p:cBhvr>
                                    </p:animRot>
                                    <p:animRot by="240000">
                                      <p:cBhvr>
                                        <p:cTn id="261" dur="200" fill="hold">
                                          <p:stCondLst>
                                            <p:cond delay="400"/>
                                          </p:stCondLst>
                                        </p:cTn>
                                        <p:tgtEl>
                                          <p:spTgt spid="16"/>
                                        </p:tgtEl>
                                        <p:attrNameLst>
                                          <p:attrName>r</p:attrName>
                                        </p:attrNameLst>
                                      </p:cBhvr>
                                    </p:animRot>
                                    <p:animRot by="-240000">
                                      <p:cBhvr>
                                        <p:cTn id="262" dur="200" fill="hold">
                                          <p:stCondLst>
                                            <p:cond delay="600"/>
                                          </p:stCondLst>
                                        </p:cTn>
                                        <p:tgtEl>
                                          <p:spTgt spid="16"/>
                                        </p:tgtEl>
                                        <p:attrNameLst>
                                          <p:attrName>r</p:attrName>
                                        </p:attrNameLst>
                                      </p:cBhvr>
                                    </p:animRot>
                                    <p:animRot by="120000">
                                      <p:cBhvr>
                                        <p:cTn id="263" dur="200" fill="hold">
                                          <p:stCondLst>
                                            <p:cond delay="800"/>
                                          </p:stCondLst>
                                        </p:cTn>
                                        <p:tgtEl>
                                          <p:spTgt spid="16"/>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17"/>
                                        </p:tgtEl>
                                        <p:attrNameLst>
                                          <p:attrName>r</p:attrName>
                                        </p:attrNameLst>
                                      </p:cBhvr>
                                    </p:animRot>
                                    <p:animRot by="-240000">
                                      <p:cBhvr>
                                        <p:cTn id="266" dur="200" fill="hold">
                                          <p:stCondLst>
                                            <p:cond delay="200"/>
                                          </p:stCondLst>
                                        </p:cTn>
                                        <p:tgtEl>
                                          <p:spTgt spid="17"/>
                                        </p:tgtEl>
                                        <p:attrNameLst>
                                          <p:attrName>r</p:attrName>
                                        </p:attrNameLst>
                                      </p:cBhvr>
                                    </p:animRot>
                                    <p:animRot by="240000">
                                      <p:cBhvr>
                                        <p:cTn id="267" dur="200" fill="hold">
                                          <p:stCondLst>
                                            <p:cond delay="400"/>
                                          </p:stCondLst>
                                        </p:cTn>
                                        <p:tgtEl>
                                          <p:spTgt spid="17"/>
                                        </p:tgtEl>
                                        <p:attrNameLst>
                                          <p:attrName>r</p:attrName>
                                        </p:attrNameLst>
                                      </p:cBhvr>
                                    </p:animRot>
                                    <p:animRot by="-240000">
                                      <p:cBhvr>
                                        <p:cTn id="268" dur="200" fill="hold">
                                          <p:stCondLst>
                                            <p:cond delay="600"/>
                                          </p:stCondLst>
                                        </p:cTn>
                                        <p:tgtEl>
                                          <p:spTgt spid="17"/>
                                        </p:tgtEl>
                                        <p:attrNameLst>
                                          <p:attrName>r</p:attrName>
                                        </p:attrNameLst>
                                      </p:cBhvr>
                                    </p:animRot>
                                    <p:animRot by="120000">
                                      <p:cBhvr>
                                        <p:cTn id="269" dur="200" fill="hold">
                                          <p:stCondLst>
                                            <p:cond delay="800"/>
                                          </p:stCondLst>
                                        </p:cTn>
                                        <p:tgtEl>
                                          <p:spTgt spid="17"/>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pic>
        <p:nvPicPr>
          <p:cNvPr id="10" name="Picture 9">
            <a:extLst>
              <a:ext uri="{FF2B5EF4-FFF2-40B4-BE49-F238E27FC236}">
                <a16:creationId xmlns:a16="http://schemas.microsoft.com/office/drawing/2014/main" id="{E596E520-1630-43A4-A68C-A26306EB0D72}"/>
              </a:ext>
            </a:extLst>
          </p:cNvPr>
          <p:cNvPicPr>
            <a:picLocks noChangeAspect="1"/>
          </p:cNvPicPr>
          <p:nvPr/>
        </p:nvPicPr>
        <p:blipFill>
          <a:blip r:embed="rId5"/>
          <a:stretch>
            <a:fillRect/>
          </a:stretch>
        </p:blipFill>
        <p:spPr>
          <a:xfrm>
            <a:off x="0" y="2510"/>
            <a:ext cx="9144000" cy="5140990"/>
          </a:xfrm>
          <a:prstGeom prst="rect">
            <a:avLst/>
          </a:prstGeom>
        </p:spPr>
      </p:pic>
      <p:pic>
        <p:nvPicPr>
          <p:cNvPr id="26" name="Đ.mp4">
            <a:hlinkClick r:id="" action="ppaction://media"/>
            <a:extLst>
              <a:ext uri="{FF2B5EF4-FFF2-40B4-BE49-F238E27FC236}">
                <a16:creationId xmlns:a16="http://schemas.microsoft.com/office/drawing/2014/main" id="{A8D79322-1E7E-4031-B5B3-EA4A0A5C341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87591" y="2658362"/>
            <a:ext cx="2368815" cy="2368815"/>
          </a:xfrm>
          <a:prstGeom prst="rect">
            <a:avLst/>
          </a:prstGeom>
        </p:spPr>
      </p:pic>
      <p:pic>
        <p:nvPicPr>
          <p:cNvPr id="3" name="Picture 2">
            <a:extLst>
              <a:ext uri="{FF2B5EF4-FFF2-40B4-BE49-F238E27FC236}">
                <a16:creationId xmlns:a16="http://schemas.microsoft.com/office/drawing/2014/main" id="{5E78A4AC-6176-4804-8729-103ED87C86B6}"/>
              </a:ext>
            </a:extLst>
          </p:cNvPr>
          <p:cNvPicPr>
            <a:picLocks noChangeAspect="1"/>
          </p:cNvPicPr>
          <p:nvPr/>
        </p:nvPicPr>
        <p:blipFill>
          <a:blip r:embed="rId7"/>
          <a:stretch>
            <a:fillRect/>
          </a:stretch>
        </p:blipFill>
        <p:spPr>
          <a:xfrm>
            <a:off x="572681" y="514350"/>
            <a:ext cx="7998637" cy="2256496"/>
          </a:xfrm>
          <a:prstGeom prst="rect">
            <a:avLst/>
          </a:prstGeom>
        </p:spPr>
      </p:pic>
      <p:sp>
        <p:nvSpPr>
          <p:cNvPr id="4" name="TextBox 3">
            <a:extLst>
              <a:ext uri="{FF2B5EF4-FFF2-40B4-BE49-F238E27FC236}">
                <a16:creationId xmlns:a16="http://schemas.microsoft.com/office/drawing/2014/main" id="{93FEB446-1D2F-44F1-A4F8-CFF2C17C37A1}"/>
              </a:ext>
            </a:extLst>
          </p:cNvPr>
          <p:cNvSpPr txBox="1"/>
          <p:nvPr/>
        </p:nvSpPr>
        <p:spPr>
          <a:xfrm>
            <a:off x="7779488" y="2639312"/>
            <a:ext cx="1319842" cy="400110"/>
          </a:xfrm>
          <a:prstGeom prst="rect">
            <a:avLst/>
          </a:prstGeom>
          <a:solidFill>
            <a:srgbClr val="FFC000"/>
          </a:solidFill>
        </p:spPr>
        <p:txBody>
          <a:bodyPr wrap="square" rtlCol="0">
            <a:spAutoFit/>
          </a:bodyPr>
          <a:lstStyle/>
          <a:p>
            <a:r>
              <a:rPr lang="en-US" sz="2000">
                <a:solidFill>
                  <a:schemeClr val="tx1"/>
                </a:solidFill>
                <a:latin typeface="Arial" panose="020B0604020202020204" pitchFamily="34" charset="0"/>
                <a:cs typeface="Arial" panose="020B0604020202020204" pitchFamily="34" charset="0"/>
              </a:rPr>
              <a:t>Trang 20</a:t>
            </a:r>
          </a:p>
        </p:txBody>
      </p:sp>
      <p:sp>
        <p:nvSpPr>
          <p:cNvPr id="30" name="Rectangle 29">
            <a:extLst>
              <a:ext uri="{FF2B5EF4-FFF2-40B4-BE49-F238E27FC236}">
                <a16:creationId xmlns:a16="http://schemas.microsoft.com/office/drawing/2014/main" id="{C6AE054A-524F-44A1-BD8C-7052EE25F8EC}"/>
              </a:ext>
            </a:extLst>
          </p:cNvPr>
          <p:cNvSpPr/>
          <p:nvPr/>
        </p:nvSpPr>
        <p:spPr>
          <a:xfrm>
            <a:off x="1256619" y="1388682"/>
            <a:ext cx="503355" cy="507831"/>
          </a:xfrm>
          <a:prstGeom prst="rect">
            <a:avLst/>
          </a:prstGeom>
        </p:spPr>
        <p:txBody>
          <a:bodyPr wrap="square">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Đ</a:t>
            </a:r>
            <a:endParaRPr kumimoji="0" lang="en-US"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31" name="Rectangle 30">
            <a:extLst>
              <a:ext uri="{FF2B5EF4-FFF2-40B4-BE49-F238E27FC236}">
                <a16:creationId xmlns:a16="http://schemas.microsoft.com/office/drawing/2014/main" id="{6CC19DC2-F437-47E8-8F9D-F3541C7FA3BC}"/>
              </a:ext>
            </a:extLst>
          </p:cNvPr>
          <p:cNvSpPr/>
          <p:nvPr/>
        </p:nvSpPr>
        <p:spPr>
          <a:xfrm>
            <a:off x="1256619" y="1388681"/>
            <a:ext cx="8014946" cy="507831"/>
          </a:xfrm>
          <a:prstGeom prst="rect">
            <a:avLst/>
          </a:prstGeom>
        </p:spPr>
        <p:txBody>
          <a:bodyPr wrap="square">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Để </a:t>
            </a:r>
            <a:r>
              <a:rPr kumimoji="0" lang="el-GR"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ι</a:t>
            </a:r>
            <a:r>
              <a:rPr kumimoji="0" lang="vi-VN"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Ŝg </a:t>
            </a:r>
            <a:r>
              <a:rPr kumimoji="0" lang="el-GR"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χϚζ, ε</a:t>
            </a:r>
            <a:r>
              <a:rPr kumimoji="0" lang="vi-VN"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úng Ǉa </a:t>
            </a:r>
            <a:r>
              <a:rPr kumimoji="0" lang="el-GR"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ι</a:t>
            </a:r>
            <a:r>
              <a:rPr kumimoji="0" lang="vi-VN"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ải ǟửa Ǉay Ǉrư</a:t>
            </a:r>
            <a:r>
              <a:rPr kumimoji="0" lang="el-GR"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ϐ</a:t>
            </a:r>
            <a:endParaRPr kumimoji="0" lang="en-US"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32" name="Rectangle 31">
            <a:extLst>
              <a:ext uri="{FF2B5EF4-FFF2-40B4-BE49-F238E27FC236}">
                <a16:creationId xmlns:a16="http://schemas.microsoft.com/office/drawing/2014/main" id="{00CA8261-D94F-47BA-8390-D68658E0C5B1}"/>
              </a:ext>
            </a:extLst>
          </p:cNvPr>
          <p:cNvSpPr/>
          <p:nvPr/>
        </p:nvSpPr>
        <p:spPr>
          <a:xfrm>
            <a:off x="804327" y="1933429"/>
            <a:ext cx="1553879" cy="507831"/>
          </a:xfrm>
          <a:prstGeom prst="rect">
            <a:avLst/>
          </a:prstGeom>
        </p:spPr>
        <p:txBody>
          <a:bodyPr wrap="square">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l-GR"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δ</a:t>
            </a:r>
            <a:r>
              <a:rPr kumimoji="0" lang="vi-VN"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i ăn</a:t>
            </a:r>
            <a:r>
              <a:rPr kumimoji="0" lang="en-US" sz="2700" b="1" i="0" u="none" strike="noStrike" kern="1200" cap="none" spc="0" normalizeH="0" baseline="0" noProof="0">
                <a:ln>
                  <a:noFill/>
                </a:ln>
                <a:solidFill>
                  <a:srgbClr val="7030A0"/>
                </a:solidFill>
                <a:effectLst/>
                <a:uLnTx/>
                <a:uFillTx/>
                <a:latin typeface="HP001 4 hàng"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6"/>
                                        </p:tgtEl>
                                      </p:cBhvr>
                                    </p:cmd>
                                  </p:childTnLst>
                                </p:cTn>
                              </p:par>
                            </p:childTnLst>
                          </p:cTn>
                        </p:par>
                      </p:childTnLst>
                    </p:cTn>
                  </p:par>
                </p:childTnLst>
              </p:cTn>
              <p:nextCondLst>
                <p:cond evt="onClick" delay="0">
                  <p:tgtEl>
                    <p:spTgt spid="26"/>
                  </p:tgtEl>
                </p:cond>
              </p:nextCondLst>
            </p:seq>
            <p:video>
              <p:cMediaNode vol="80000">
                <p:cTn id="17" fill="hold" display="0">
                  <p:stCondLst>
                    <p:cond delay="indefinite"/>
                  </p:stCondLst>
                </p:cTn>
                <p:tgtEl>
                  <p:spTgt spid="26"/>
                </p:tgtEl>
              </p:cMediaNode>
            </p:video>
          </p:childTnLst>
        </p:cTn>
      </p:par>
    </p:tnLst>
    <p:bldLst>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49"/>
        <p:cNvGrpSpPr/>
        <p:nvPr/>
      </p:nvGrpSpPr>
      <p:grpSpPr>
        <a:xfrm>
          <a:off x="0" y="0"/>
          <a:ext cx="0" cy="0"/>
          <a:chOff x="0" y="0"/>
          <a:chExt cx="0" cy="0"/>
        </a:xfrm>
      </p:grpSpPr>
      <p:pic>
        <p:nvPicPr>
          <p:cNvPr id="6" name="Picture 5">
            <a:extLst>
              <a:ext uri="{FF2B5EF4-FFF2-40B4-BE49-F238E27FC236}">
                <a16:creationId xmlns:a16="http://schemas.microsoft.com/office/drawing/2014/main" id="{D8FDD100-10BA-46E2-B867-2BDF133C1749}"/>
              </a:ext>
            </a:extLst>
          </p:cNvPr>
          <p:cNvPicPr>
            <a:picLocks noChangeAspect="1"/>
          </p:cNvPicPr>
          <p:nvPr/>
        </p:nvPicPr>
        <p:blipFill>
          <a:blip r:embed="rId5"/>
          <a:stretch>
            <a:fillRect/>
          </a:stretch>
        </p:blipFill>
        <p:spPr>
          <a:xfrm>
            <a:off x="0" y="2510"/>
            <a:ext cx="9144000" cy="5140990"/>
          </a:xfrm>
          <a:prstGeom prst="rect">
            <a:avLst/>
          </a:prstGeom>
        </p:spPr>
      </p:pic>
      <p:pic>
        <p:nvPicPr>
          <p:cNvPr id="5" name="HƯỚNG-DẪN-VIẾT-CHỮ-HOA-A-CỠ-CHỮ-5-Ô-LY-_1_">
            <a:hlinkClick r:id="" action="ppaction://media"/>
            <a:extLst>
              <a:ext uri="{FF2B5EF4-FFF2-40B4-BE49-F238E27FC236}">
                <a16:creationId xmlns:a16="http://schemas.microsoft.com/office/drawing/2014/main" id="{21DE73CF-C680-4068-9D41-8FD2542461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9687" t="13451" r="28808"/>
          <a:stretch/>
        </p:blipFill>
        <p:spPr>
          <a:xfrm>
            <a:off x="301430" y="747937"/>
            <a:ext cx="2919107" cy="3424062"/>
          </a:xfrm>
          <a:prstGeom prst="rect">
            <a:avLst/>
          </a:prstGeom>
        </p:spPr>
      </p:pic>
      <p:pic>
        <p:nvPicPr>
          <p:cNvPr id="7" name="Picture 6">
            <a:extLst>
              <a:ext uri="{FF2B5EF4-FFF2-40B4-BE49-F238E27FC236}">
                <a16:creationId xmlns:a16="http://schemas.microsoft.com/office/drawing/2014/main" id="{2B8B97CB-122D-488E-AFBE-7E7746D0CD04}"/>
              </a:ext>
            </a:extLst>
          </p:cNvPr>
          <p:cNvPicPr>
            <a:picLocks noChangeAspect="1"/>
          </p:cNvPicPr>
          <p:nvPr/>
        </p:nvPicPr>
        <p:blipFill>
          <a:blip r:embed="rId7"/>
          <a:stretch>
            <a:fillRect/>
          </a:stretch>
        </p:blipFill>
        <p:spPr>
          <a:xfrm>
            <a:off x="3349538" y="1324105"/>
            <a:ext cx="5493032" cy="2565532"/>
          </a:xfrm>
          <a:prstGeom prst="rect">
            <a:avLst/>
          </a:prstGeom>
        </p:spPr>
      </p:pic>
      <p:sp>
        <p:nvSpPr>
          <p:cNvPr id="59" name="TextBox 58">
            <a:extLst>
              <a:ext uri="{FF2B5EF4-FFF2-40B4-BE49-F238E27FC236}">
                <a16:creationId xmlns:a16="http://schemas.microsoft.com/office/drawing/2014/main" id="{4B797694-7AF9-4434-A154-3B587EDA80B0}"/>
              </a:ext>
            </a:extLst>
          </p:cNvPr>
          <p:cNvSpPr txBox="1"/>
          <p:nvPr/>
        </p:nvSpPr>
        <p:spPr>
          <a:xfrm>
            <a:off x="7391400" y="4015486"/>
            <a:ext cx="1380660" cy="369332"/>
          </a:xfrm>
          <a:prstGeom prst="rect">
            <a:avLst/>
          </a:prstGeom>
          <a:solidFill>
            <a:srgbClr val="FFC000"/>
          </a:solidFill>
        </p:spPr>
        <p:txBody>
          <a:bodyPr wrap="square" rtlCol="0">
            <a:spAutoFit/>
          </a:bodyPr>
          <a:lstStyle/>
          <a:p>
            <a:pPr algn="ctr"/>
            <a:r>
              <a:rPr lang="en-US">
                <a:solidFill>
                  <a:schemeClr val="tx1"/>
                </a:solidFill>
                <a:latin typeface="Arial" panose="020B0604020202020204" pitchFamily="34" charset="0"/>
                <a:cs typeface="Arial" panose="020B0604020202020204" pitchFamily="34" charset="0"/>
              </a:rPr>
              <a:t>Trang 20</a:t>
            </a:r>
          </a:p>
        </p:txBody>
      </p:sp>
    </p:spTree>
    <p:extLst>
      <p:ext uri="{BB962C8B-B14F-4D97-AF65-F5344CB8AC3E}">
        <p14:creationId xmlns:p14="http://schemas.microsoft.com/office/powerpoint/2010/main" val="323277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6" name="Vũ điệu 6 bước rửa tay đúng cách vui nhộn - Cùng Lifebuoy phòng chống virus Corona (2019-nCoV)">
            <a:hlinkClick r:id="" action="ppaction://media"/>
            <a:extLst>
              <a:ext uri="{FF2B5EF4-FFF2-40B4-BE49-F238E27FC236}">
                <a16:creationId xmlns:a16="http://schemas.microsoft.com/office/drawing/2014/main" id="{A8184F81-F202-4F3B-A64F-9D45DC2D32DD}"/>
              </a:ext>
            </a:extLst>
          </p:cNvPr>
          <p:cNvPicPr>
            <a:picLocks noChangeAspect="1"/>
          </p:cNvPicPr>
          <p:nvPr>
            <a:videoFile r:link="rId1"/>
            <p:extLst>
              <p:ext uri="{DAA4B4D4-6D71-4841-9C94-3DE7FCFB9230}">
                <p14:media xmlns:p14="http://schemas.microsoft.com/office/powerpoint/2010/main" r:embed="rId2">
                  <p14:trim st="5233" end="9925"/>
                </p14:media>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1311" y="0"/>
            <a:ext cx="9121379" cy="2266950"/>
          </a:xfrm>
          <a:prstGeom prst="rect">
            <a:avLst/>
          </a:prstGeom>
          <a:solidFill>
            <a:srgbClr val="0086EA"/>
          </a:solidFill>
          <a:effectLst>
            <a:glow rad="50800">
              <a:schemeClr val="accent5">
                <a:satMod val="175000"/>
                <a:alpha val="18000"/>
              </a:schemeClr>
            </a:glow>
          </a:effectLst>
        </p:spPr>
        <p:txBody>
          <a:bodyPr vert="horz" lIns="68471" tIns="34235" rIns="68471" bIns="34235"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795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247224" y="182620"/>
            <a:ext cx="1529732" cy="1405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idx="4294967295"/>
          </p:nvPr>
        </p:nvSpPr>
        <p:spPr>
          <a:xfrm>
            <a:off x="2895600" y="941388"/>
            <a:ext cx="6248400" cy="993775"/>
          </a:xfrm>
        </p:spPr>
        <p:txBody>
          <a:bodyPr>
            <a:noAutofit/>
          </a:bodyPr>
          <a:lstStyle/>
          <a:p>
            <a:pPr algn="ctr"/>
            <a:r>
              <a:rPr lang="en-US" sz="7950" b="1">
                <a:solidFill>
                  <a:schemeClr val="bg1"/>
                </a:solidFill>
                <a:latin typeface="AvantGarde" pitchFamily="2" charset="0"/>
                <a:ea typeface="AvantGarde" pitchFamily="2" charset="0"/>
                <a:cs typeface="AvantGarde" pitchFamily="2" charset="0"/>
              </a:rPr>
              <a:t>TIẾNG VIỆT</a:t>
            </a:r>
            <a:r>
              <a:rPr lang="en-US" sz="7950" b="1">
                <a:solidFill>
                  <a:schemeClr val="bg1"/>
                </a:solidFill>
                <a:latin typeface="Arial" panose="020B0604020202020204" pitchFamily="34" charset="0"/>
                <a:ea typeface="AvantGarde" pitchFamily="2" charset="0"/>
                <a:cs typeface="Arial" panose="020B0604020202020204" pitchFamily="34" charset="0"/>
              </a:rPr>
              <a:t> 1</a:t>
            </a: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770971"/>
            <a:ext cx="2753973" cy="339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866A69D-B6DD-4AA7-BDA7-99951FB05FFD}"/>
              </a:ext>
            </a:extLst>
          </p:cNvPr>
          <p:cNvPicPr>
            <a:picLocks noChangeAspect="1"/>
          </p:cNvPicPr>
          <p:nvPr/>
        </p:nvPicPr>
        <p:blipFill>
          <a:blip r:embed="rId5"/>
          <a:stretch>
            <a:fillRect/>
          </a:stretch>
        </p:blipFill>
        <p:spPr>
          <a:xfrm>
            <a:off x="3803375" y="2800350"/>
            <a:ext cx="2101856" cy="2040201"/>
          </a:xfrm>
          <a:prstGeom prst="rect">
            <a:avLst/>
          </a:prstGeom>
        </p:spPr>
      </p:pic>
    </p:spTree>
    <p:extLst>
      <p:ext uri="{BB962C8B-B14F-4D97-AF65-F5344CB8AC3E}">
        <p14:creationId xmlns:p14="http://schemas.microsoft.com/office/powerpoint/2010/main" val="1316983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Dặn dò:</a:t>
            </a:r>
          </a:p>
          <a:p>
            <a:pPr marL="457200" indent="-457200" algn="just">
              <a:buFontTx/>
              <a:buChar char="-"/>
            </a:pPr>
            <a:r>
              <a:rPr lang="en-US" sz="3200">
                <a:solidFill>
                  <a:schemeClr val="tx1"/>
                </a:solidFill>
                <a:latin typeface="Arial" pitchFamily="34" charset="0"/>
                <a:cs typeface="Arial" pitchFamily="34" charset="0"/>
              </a:rPr>
              <a:t>Đọc lại bài: </a:t>
            </a:r>
            <a:r>
              <a:rPr lang="en-US" sz="3200" i="1">
                <a:solidFill>
                  <a:schemeClr val="tx1"/>
                </a:solidFill>
                <a:latin typeface="Arial" pitchFamily="34" charset="0"/>
                <a:cs typeface="Arial" pitchFamily="34" charset="0"/>
              </a:rPr>
              <a:t>Rửa tay trước khi ăn</a:t>
            </a:r>
            <a:r>
              <a:rPr lang="en-US" sz="3200">
                <a:solidFill>
                  <a:schemeClr val="tx1"/>
                </a:solidFill>
                <a:latin typeface="Arial" pitchFamily="34" charset="0"/>
                <a:cs typeface="Arial" pitchFamily="34" charset="0"/>
              </a:rPr>
              <a:t> (trang 64, 65).</a:t>
            </a:r>
          </a:p>
          <a:p>
            <a:pPr marL="457200" indent="-457200" algn="just">
              <a:buFontTx/>
              <a:buChar char="-"/>
            </a:pPr>
            <a:r>
              <a:rPr lang="en-US" sz="3200">
                <a:solidFill>
                  <a:schemeClr val="tx1"/>
                </a:solidFill>
                <a:latin typeface="Arial" pitchFamily="34" charset="0"/>
                <a:cs typeface="Arial" pitchFamily="34" charset="0"/>
              </a:rPr>
              <a:t>Chuẩn bị bài mới (trang 66, 67).</a:t>
            </a:r>
          </a:p>
        </p:txBody>
      </p:sp>
    </p:spTree>
    <p:extLst>
      <p:ext uri="{BB962C8B-B14F-4D97-AF65-F5344CB8AC3E}">
        <p14:creationId xmlns:p14="http://schemas.microsoft.com/office/powerpoint/2010/main" val="338851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ỹ năng sống cho trẻ - Rửa tay đúng cách - Tập 31 - Lắng nghe cơ thể.mp4">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6350"/>
            <a:ext cx="9144000" cy="5143500"/>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ĐIỀU EM CẦN BIẾT</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27353-9C99-415E-871A-8652129BB8A5}"/>
              </a:ext>
            </a:extLst>
          </p:cNvPr>
          <p:cNvPicPr>
            <a:picLocks noChangeAspect="1"/>
          </p:cNvPicPr>
          <p:nvPr/>
        </p:nvPicPr>
        <p:blipFill>
          <a:blip r:embed="rId3"/>
          <a:stretch>
            <a:fillRect/>
          </a:stretch>
        </p:blipFill>
        <p:spPr>
          <a:xfrm>
            <a:off x="0" y="1255"/>
            <a:ext cx="9144000" cy="5140990"/>
          </a:xfrm>
          <a:prstGeom prst="rect">
            <a:avLst/>
          </a:prstGeom>
        </p:spPr>
      </p:pic>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03AC4-F503-49F6-9C4B-A783CADB3992}"/>
              </a:ext>
            </a:extLst>
          </p:cNvPr>
          <p:cNvPicPr>
            <a:picLocks noChangeAspect="1"/>
          </p:cNvPicPr>
          <p:nvPr/>
        </p:nvPicPr>
        <p:blipFill>
          <a:blip r:embed="rId3"/>
          <a:stretch>
            <a:fillRect/>
          </a:stretch>
        </p:blipFill>
        <p:spPr>
          <a:xfrm>
            <a:off x="0" y="1255"/>
            <a:ext cx="9144000" cy="5140990"/>
          </a:xfrm>
          <a:prstGeom prst="rect">
            <a:avLst/>
          </a:prstGeom>
        </p:spPr>
      </p:pic>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584614" y="508790"/>
            <a:ext cx="5947064" cy="584654"/>
          </a:xfrm>
          <a:prstGeom prst="rect">
            <a:avLst/>
          </a:prstGeom>
          <a:noFill/>
        </p:spPr>
        <p:txBody>
          <a:bodyPr wrap="square" lIns="91317" tIns="45660" rIns="91317" bIns="45660" rtlCol="0">
            <a:spAutoFit/>
          </a:bodyPr>
          <a:lstStyle/>
          <a:p>
            <a:pPr algn="ctr"/>
            <a:r>
              <a:rPr lang="en-US" sz="3200" b="1">
                <a:latin typeface="Arial" pitchFamily="34" charset="0"/>
                <a:ea typeface="Arial-Rounded" pitchFamily="34" charset="0"/>
                <a:cs typeface="Arial" pitchFamily="34" charset="0"/>
              </a:rPr>
              <a:t>Rửa tay trước khi ăn</a:t>
            </a: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Để phòng bệnh, chúng ta phải rửa tay trước khi ăn. Cần rửa tay bằng xà phòng với nước sạch.</a:t>
            </a:r>
          </a:p>
          <a:p>
            <a:pPr algn="r"/>
            <a:r>
              <a:rPr lang="en-US" sz="3000">
                <a:latin typeface="Arial" pitchFamily="34" charset="0"/>
                <a:ea typeface="Arial-Rounded" pitchFamily="34" charset="0"/>
                <a:cs typeface="Arial" pitchFamily="34" charset="0"/>
              </a:rPr>
              <a:t>						        (Nguyên Vũ)</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5" name="Picture 4">
            <a:extLst>
              <a:ext uri="{FF2B5EF4-FFF2-40B4-BE49-F238E27FC236}">
                <a16:creationId xmlns:a16="http://schemas.microsoft.com/office/drawing/2014/main" id="{B855E566-6A8F-44F4-AF41-B3FBC5653818}"/>
              </a:ext>
            </a:extLst>
          </p:cNvPr>
          <p:cNvPicPr>
            <a:picLocks noChangeAspect="1"/>
          </p:cNvPicPr>
          <p:nvPr/>
        </p:nvPicPr>
        <p:blipFill>
          <a:blip r:embed="rId4"/>
          <a:stretch>
            <a:fillRect/>
          </a:stretch>
        </p:blipFill>
        <p:spPr>
          <a:xfrm>
            <a:off x="0" y="1255"/>
            <a:ext cx="9144000" cy="5140990"/>
          </a:xfrm>
          <a:prstGeom prst="rect">
            <a:avLst/>
          </a:prstGeom>
        </p:spPr>
      </p:pic>
      <p:sp>
        <p:nvSpPr>
          <p:cNvPr id="18" name="TextBox 17">
            <a:extLst>
              <a:ext uri="{FF2B5EF4-FFF2-40B4-BE49-F238E27FC236}">
                <a16:creationId xmlns:a16="http://schemas.microsoft.com/office/drawing/2014/main" id="{FC8B75C4-AFFC-4F98-A056-471AD18CB2B9}"/>
              </a:ext>
            </a:extLst>
          </p:cNvPr>
          <p:cNvSpPr txBox="1"/>
          <p:nvPr/>
        </p:nvSpPr>
        <p:spPr>
          <a:xfrm>
            <a:off x="425541" y="995691"/>
            <a:ext cx="8431899" cy="3785531"/>
          </a:xfrm>
          <a:prstGeom prst="rect">
            <a:avLst/>
          </a:prstGeom>
          <a:noFill/>
        </p:spPr>
        <p:txBody>
          <a:bodyPr wrap="square" lIns="91317" tIns="45660" rIns="91317" bIns="45660" rtlCol="0">
            <a:spAutoFit/>
          </a:bodyPr>
          <a:lstStyle/>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indent="457200" algn="just"/>
            <a:r>
              <a:rPr lang="en-US" sz="300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pPr algn="r"/>
            <a:r>
              <a:rPr lang="en-US" sz="3000">
                <a:latin typeface="Arial-Rounded" panose="020B0500000000000000" pitchFamily="34" charset="0"/>
                <a:ea typeface="Arial-Rounded" panose="020B0500000000000000" pitchFamily="34" charset="0"/>
                <a:cs typeface="Arial-Rounded" panose="020B0500000000000000" pitchFamily="34" charset="0"/>
              </a:rPr>
              <a:t>						    (Nguyên Vũ)</a:t>
            </a:r>
          </a:p>
        </p:txBody>
      </p:sp>
      <p:sp>
        <p:nvSpPr>
          <p:cNvPr id="29" name="TextBox 28">
            <a:extLst>
              <a:ext uri="{FF2B5EF4-FFF2-40B4-BE49-F238E27FC236}">
                <a16:creationId xmlns:a16="http://schemas.microsoft.com/office/drawing/2014/main" id="{A7A97C0C-7E3B-4421-A9C6-9CDA249DCDE9}"/>
              </a:ext>
            </a:extLst>
          </p:cNvPr>
          <p:cNvSpPr txBox="1"/>
          <p:nvPr/>
        </p:nvSpPr>
        <p:spPr>
          <a:xfrm>
            <a:off x="2179460" y="457070"/>
            <a:ext cx="4785080" cy="584654"/>
          </a:xfrm>
          <a:prstGeom prst="rect">
            <a:avLst/>
          </a:prstGeom>
          <a:noFill/>
        </p:spPr>
        <p:txBody>
          <a:bodyPr wrap="square" lIns="91317" tIns="45660" rIns="91317" bIns="45660"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Rửa tay trước khi ăn</a:t>
            </a:r>
          </a:p>
        </p:txBody>
      </p:sp>
      <p:sp>
        <p:nvSpPr>
          <p:cNvPr id="30" name="Oval 29">
            <a:extLst>
              <a:ext uri="{FF2B5EF4-FFF2-40B4-BE49-F238E27FC236}">
                <a16:creationId xmlns:a16="http://schemas.microsoft.com/office/drawing/2014/main" id="{37E71874-2DDF-41F6-A3CF-4ECF81F1EF92}"/>
              </a:ext>
            </a:extLst>
          </p:cNvPr>
          <p:cNvSpPr/>
          <p:nvPr/>
        </p:nvSpPr>
        <p:spPr>
          <a:xfrm>
            <a:off x="310551" y="260747"/>
            <a:ext cx="565749" cy="58464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2</a:t>
            </a:r>
          </a:p>
        </p:txBody>
      </p:sp>
      <p:sp>
        <p:nvSpPr>
          <p:cNvPr id="33" name="TextBox 32">
            <a:extLst>
              <a:ext uri="{FF2B5EF4-FFF2-40B4-BE49-F238E27FC236}">
                <a16:creationId xmlns:a16="http://schemas.microsoft.com/office/drawing/2014/main" id="{80A1EF74-7A15-425D-AA89-902455BDAC6A}"/>
              </a:ext>
            </a:extLst>
          </p:cNvPr>
          <p:cNvSpPr txBox="1"/>
          <p:nvPr/>
        </p:nvSpPr>
        <p:spPr>
          <a:xfrm>
            <a:off x="936677" y="29151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cxnSp>
        <p:nvCxnSpPr>
          <p:cNvPr id="3" name="Straight Connector 2">
            <a:extLst>
              <a:ext uri="{FF2B5EF4-FFF2-40B4-BE49-F238E27FC236}">
                <a16:creationId xmlns:a16="http://schemas.microsoft.com/office/drawing/2014/main" id="{282F5D68-8516-42FF-A67E-D4B91DFC8095}"/>
              </a:ext>
            </a:extLst>
          </p:cNvPr>
          <p:cNvCxnSpPr/>
          <p:nvPr/>
        </p:nvCxnSpPr>
        <p:spPr>
          <a:xfrm>
            <a:off x="936677" y="1504950"/>
            <a:ext cx="127312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C611B6-F0E3-4ED0-ADD8-FF10A328226A}"/>
              </a:ext>
            </a:extLst>
          </p:cNvPr>
          <p:cNvCxnSpPr/>
          <p:nvPr/>
        </p:nvCxnSpPr>
        <p:spPr>
          <a:xfrm>
            <a:off x="4125616" y="1962150"/>
            <a:ext cx="18639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E533BF5-E321-4D46-9CDC-7A5F0D445D0D}"/>
              </a:ext>
            </a:extLst>
          </p:cNvPr>
          <p:cNvCxnSpPr/>
          <p:nvPr/>
        </p:nvCxnSpPr>
        <p:spPr>
          <a:xfrm>
            <a:off x="7520363" y="1962150"/>
            <a:ext cx="12731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8A3CA57-5DDC-4A72-AB6D-3D3F0E2DBDF1}"/>
              </a:ext>
            </a:extLst>
          </p:cNvPr>
          <p:cNvCxnSpPr/>
          <p:nvPr/>
        </p:nvCxnSpPr>
        <p:spPr>
          <a:xfrm>
            <a:off x="1905939" y="3300699"/>
            <a:ext cx="16945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53F05C-5978-4698-8D9E-513B1356E0BE}"/>
              </a:ext>
            </a:extLst>
          </p:cNvPr>
          <p:cNvCxnSpPr/>
          <p:nvPr/>
        </p:nvCxnSpPr>
        <p:spPr>
          <a:xfrm>
            <a:off x="3926335" y="4215099"/>
            <a:ext cx="15404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EA1183-97FF-442C-A6E3-1D73BEC0B4DF}"/>
              </a:ext>
            </a:extLst>
          </p:cNvPr>
          <p:cNvCxnSpPr/>
          <p:nvPr/>
        </p:nvCxnSpPr>
        <p:spPr>
          <a:xfrm>
            <a:off x="6074061" y="4215099"/>
            <a:ext cx="16945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613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3" name="Picture 2">
            <a:extLst>
              <a:ext uri="{FF2B5EF4-FFF2-40B4-BE49-F238E27FC236}">
                <a16:creationId xmlns:a16="http://schemas.microsoft.com/office/drawing/2014/main" id="{9183FD5E-4930-4239-B2BA-F656A1ACA475}"/>
              </a:ext>
            </a:extLst>
          </p:cNvPr>
          <p:cNvPicPr>
            <a:picLocks noChangeAspect="1"/>
          </p:cNvPicPr>
          <p:nvPr/>
        </p:nvPicPr>
        <p:blipFill>
          <a:blip r:embed="rId4"/>
          <a:stretch>
            <a:fillRect/>
          </a:stretch>
        </p:blipFill>
        <p:spPr>
          <a:xfrm>
            <a:off x="0" y="1255"/>
            <a:ext cx="9144000" cy="5140990"/>
          </a:xfrm>
          <a:prstGeom prst="rect">
            <a:avLst/>
          </a:prstGeom>
        </p:spPr>
      </p:pic>
      <p:sp>
        <p:nvSpPr>
          <p:cNvPr id="27" name="TextBox 26">
            <a:extLst>
              <a:ext uri="{FF2B5EF4-FFF2-40B4-BE49-F238E27FC236}">
                <a16:creationId xmlns:a16="http://schemas.microsoft.com/office/drawing/2014/main" id="{8D7EE075-791E-44DB-A925-E0C22DAB9BE9}"/>
              </a:ext>
            </a:extLst>
          </p:cNvPr>
          <p:cNvSpPr txBox="1"/>
          <p:nvPr/>
        </p:nvSpPr>
        <p:spPr>
          <a:xfrm>
            <a:off x="789103" y="696629"/>
            <a:ext cx="3108960" cy="769441"/>
          </a:xfrm>
          <a:prstGeom prst="rect">
            <a:avLst/>
          </a:prstGeom>
          <a:noFill/>
          <a:ln>
            <a:solidFill>
              <a:srgbClr val="FFC000"/>
            </a:solidFill>
          </a:ln>
        </p:spPr>
        <p:txBody>
          <a:bodyPr wrap="square">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vi trùng</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E2CF4165-6343-4AE6-B63A-BDDD7B4372D7}"/>
              </a:ext>
            </a:extLst>
          </p:cNvPr>
          <p:cNvSpPr txBox="1"/>
          <p:nvPr/>
        </p:nvSpPr>
        <p:spPr>
          <a:xfrm>
            <a:off x="4865163" y="696629"/>
            <a:ext cx="3108960" cy="769441"/>
          </a:xfrm>
          <a:prstGeom prst="rect">
            <a:avLst/>
          </a:prstGeom>
          <a:noFill/>
          <a:ln>
            <a:solidFill>
              <a:srgbClr val="FFC000"/>
            </a:solidFill>
          </a:ln>
        </p:spPr>
        <p:txBody>
          <a:bodyPr wrap="square">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mắt thường</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84AB7DF9-9C3F-42EA-A9D6-7B9F1765A3A8}"/>
              </a:ext>
            </a:extLst>
          </p:cNvPr>
          <p:cNvSpPr txBox="1"/>
          <p:nvPr/>
        </p:nvSpPr>
        <p:spPr>
          <a:xfrm>
            <a:off x="801956" y="1983853"/>
            <a:ext cx="3108960" cy="769441"/>
          </a:xfrm>
          <a:prstGeom prst="rect">
            <a:avLst/>
          </a:prstGeom>
          <a:noFill/>
          <a:ln>
            <a:solidFill>
              <a:srgbClr val="FFC000"/>
            </a:solidFill>
          </a:ln>
        </p:spPr>
        <p:txBody>
          <a:bodyPr wrap="square">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tiếp xúc</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04B93F6E-FC17-445B-A8BC-C1F16A762597}"/>
              </a:ext>
            </a:extLst>
          </p:cNvPr>
          <p:cNvSpPr txBox="1"/>
          <p:nvPr/>
        </p:nvSpPr>
        <p:spPr>
          <a:xfrm>
            <a:off x="4865163" y="2021043"/>
            <a:ext cx="3108960" cy="769441"/>
          </a:xfrm>
          <a:prstGeom prst="rect">
            <a:avLst/>
          </a:prstGeom>
          <a:noFill/>
          <a:ln>
            <a:solidFill>
              <a:srgbClr val="FFC000"/>
            </a:solidFill>
          </a:ln>
        </p:spPr>
        <p:txBody>
          <a:bodyPr wrap="square">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mắc bệnh</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DD6C6475-17ED-4D87-9E3F-D362F8CC9E98}"/>
              </a:ext>
            </a:extLst>
          </p:cNvPr>
          <p:cNvSpPr txBox="1"/>
          <p:nvPr/>
        </p:nvSpPr>
        <p:spPr>
          <a:xfrm>
            <a:off x="4865163" y="3321271"/>
            <a:ext cx="3108960" cy="769441"/>
          </a:xfrm>
          <a:prstGeom prst="rect">
            <a:avLst/>
          </a:prstGeom>
          <a:noFill/>
          <a:ln>
            <a:solidFill>
              <a:srgbClr val="FFC000"/>
            </a:solidFill>
          </a:ln>
        </p:spPr>
        <p:txBody>
          <a:bodyPr wrap="square">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nước sạch</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9D6411F5-FC5F-495A-82D4-B1A5792C574F}"/>
              </a:ext>
            </a:extLst>
          </p:cNvPr>
          <p:cNvSpPr txBox="1"/>
          <p:nvPr/>
        </p:nvSpPr>
        <p:spPr>
          <a:xfrm>
            <a:off x="803792" y="3321271"/>
            <a:ext cx="3108960" cy="769441"/>
          </a:xfrm>
          <a:prstGeom prst="rect">
            <a:avLst/>
          </a:prstGeom>
          <a:noFill/>
          <a:ln>
            <a:solidFill>
              <a:srgbClr val="FFC000"/>
            </a:solidFill>
          </a:ln>
        </p:spPr>
        <p:txBody>
          <a:bodyPr wrap="square">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xà phòng</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3" grpId="0" animBg="1"/>
      <p:bldP spid="36" grpId="0" animBg="1"/>
      <p:bldP spid="39" grpId="0" animBg="1"/>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913</TotalTime>
  <Words>2684</Words>
  <Application>Microsoft Office PowerPoint</Application>
  <PresentationFormat>On-screen Show (16:9)</PresentationFormat>
  <Paragraphs>229</Paragraphs>
  <Slides>30</Slides>
  <Notes>28</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Rounded MT Bold</vt:lpstr>
      <vt:lpstr>Arial-Rounded</vt:lpstr>
      <vt:lpstr>AvantGarde</vt:lpstr>
      <vt:lpstr>Bebas Neue</vt:lpstr>
      <vt:lpstr>Calibri</vt:lpstr>
      <vt:lpstr>HP001 4 hàng</vt:lpstr>
      <vt:lpstr>Vibur</vt:lpstr>
      <vt:lpstr>Office Theme</vt:lpstr>
      <vt:lpstr>PowerPoint Presentation</vt:lpstr>
      <vt:lpstr>PowerPoint Presentation</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Tiếp xúc:</vt:lpstr>
      <vt:lpstr>Mắc bệnh: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Phan Thi Linh (FE FSC DN)</cp:lastModifiedBy>
  <cp:revision>159</cp:revision>
  <dcterms:created xsi:type="dcterms:W3CDTF">2020-12-08T15:48:47Z</dcterms:created>
  <dcterms:modified xsi:type="dcterms:W3CDTF">2022-03-15T01:34:16Z</dcterms:modified>
</cp:coreProperties>
</file>