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538" r:id="rId2"/>
    <p:sldId id="537" r:id="rId3"/>
    <p:sldId id="515" r:id="rId4"/>
    <p:sldId id="275" r:id="rId5"/>
    <p:sldId id="276" r:id="rId6"/>
    <p:sldId id="273" r:id="rId7"/>
    <p:sldId id="539" r:id="rId8"/>
    <p:sldId id="517" r:id="rId9"/>
    <p:sldId id="269" r:id="rId10"/>
    <p:sldId id="516" r:id="rId11"/>
    <p:sldId id="523" r:id="rId12"/>
    <p:sldId id="530" r:id="rId13"/>
    <p:sldId id="524" r:id="rId14"/>
    <p:sldId id="295" r:id="rId15"/>
    <p:sldId id="531" r:id="rId16"/>
    <p:sldId id="532" r:id="rId17"/>
    <p:sldId id="518" r:id="rId18"/>
    <p:sldId id="535" r:id="rId19"/>
    <p:sldId id="540" r:id="rId20"/>
    <p:sldId id="519" r:id="rId21"/>
    <p:sldId id="520" r:id="rId22"/>
    <p:sldId id="290" r:id="rId23"/>
    <p:sldId id="521" r:id="rId24"/>
    <p:sldId id="542" r:id="rId25"/>
    <p:sldId id="522" r:id="rId26"/>
    <p:sldId id="543" r:id="rId27"/>
    <p:sldId id="529" r:id="rId28"/>
    <p:sldId id="274" r:id="rId29"/>
    <p:sldId id="272" r:id="rId30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7B7"/>
    <a:srgbClr val="F8E2FA"/>
    <a:srgbClr val="F95970"/>
    <a:srgbClr val="F452A7"/>
    <a:srgbClr val="FFEDB3"/>
    <a:srgbClr val="DF8AE6"/>
    <a:srgbClr val="EBB3EF"/>
    <a:srgbClr val="F0C9F3"/>
    <a:srgbClr val="FFDF79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20" autoAdjust="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86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d8bf31996a_0_13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d8bf31996a_0_13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216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d8bf31996a_0_13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d8bf31996a_0_13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884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d8bf31996a_0_13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d8bf31996a_0_13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070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" name="Google Shape;3251;gd8e1d96fff_1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2" name="Google Shape;3252;gd8e1d96fff_1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" name="Google Shape;3251;gd8e1d96fff_1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2" name="Google Shape;3252;gd8e1d96fff_1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5733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" name="Google Shape;3251;gd8e1d96fff_1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2" name="Google Shape;3252;gd8e1d96fff_1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1381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d8bf31996a_0_13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d8bf31996a_0_13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468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39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d8972954f5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d8972954f5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d8bf31996a_0_13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d8bf31996a_0_13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9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30 giây ổn định</a:t>
            </a:r>
          </a:p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5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d8bf31996a_0_13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d8bf31996a_0_13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676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gd8e1d96fff_1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0" name="Google Shape;2810;gd8e1d96fff_1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d8bf31996a_0_13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d8bf31996a_0_13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565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d8972954f5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d8972954f5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d8bf31996a_0_13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d8bf31996a_0_13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092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d61ec00b1c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0" name="Google Shape;1880;gd61ec00b1c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</a:t>
            </a:r>
            <a:r>
              <a:rPr lang="en-US" baseline="0"/>
              <a:t> động tổ chức hs. GV đọc kĩ SGV để hiểu được mục tiêu của hoạt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51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4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4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d8bf31996a_0_13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d8bf31996a_0_13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d8bf31996a_0_13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d8bf31996a_0_13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294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d61ec00b1c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d61ec00b1c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d8bf31996a_0_13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d8bf31996a_0_13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48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5"/>
          <p:cNvSpPr/>
          <p:nvPr/>
        </p:nvSpPr>
        <p:spPr>
          <a:xfrm rot="6712138">
            <a:off x="5056698" y="-409776"/>
            <a:ext cx="5997337" cy="7524794"/>
          </a:xfrm>
          <a:custGeom>
            <a:avLst/>
            <a:gdLst/>
            <a:ahLst/>
            <a:cxnLst/>
            <a:rect l="l" t="t" r="r" b="b"/>
            <a:pathLst>
              <a:path w="43768" h="56166" extrusionOk="0">
                <a:moveTo>
                  <a:pt x="24054" y="0"/>
                </a:moveTo>
                <a:cubicBezTo>
                  <a:pt x="22092" y="0"/>
                  <a:pt x="20084" y="480"/>
                  <a:pt x="18082" y="1557"/>
                </a:cubicBezTo>
                <a:cubicBezTo>
                  <a:pt x="16673" y="2311"/>
                  <a:pt x="15329" y="3250"/>
                  <a:pt x="14411" y="4561"/>
                </a:cubicBezTo>
                <a:cubicBezTo>
                  <a:pt x="12925" y="6670"/>
                  <a:pt x="12739" y="9434"/>
                  <a:pt x="12991" y="12002"/>
                </a:cubicBezTo>
                <a:cubicBezTo>
                  <a:pt x="13253" y="14580"/>
                  <a:pt x="13908" y="17115"/>
                  <a:pt x="13887" y="19693"/>
                </a:cubicBezTo>
                <a:cubicBezTo>
                  <a:pt x="13843" y="23047"/>
                  <a:pt x="12685" y="26303"/>
                  <a:pt x="10598" y="28925"/>
                </a:cubicBezTo>
                <a:cubicBezTo>
                  <a:pt x="9025" y="30881"/>
                  <a:pt x="6971" y="32410"/>
                  <a:pt x="5452" y="34410"/>
                </a:cubicBezTo>
                <a:cubicBezTo>
                  <a:pt x="0" y="41555"/>
                  <a:pt x="2917" y="51945"/>
                  <a:pt x="11297" y="55212"/>
                </a:cubicBezTo>
                <a:cubicBezTo>
                  <a:pt x="12979" y="55866"/>
                  <a:pt x="14767" y="56166"/>
                  <a:pt x="16565" y="56166"/>
                </a:cubicBezTo>
                <a:cubicBezTo>
                  <a:pt x="18820" y="56166"/>
                  <a:pt x="21092" y="55695"/>
                  <a:pt x="23195" y="54862"/>
                </a:cubicBezTo>
                <a:cubicBezTo>
                  <a:pt x="26975" y="53365"/>
                  <a:pt x="30231" y="50765"/>
                  <a:pt x="32995" y="47793"/>
                </a:cubicBezTo>
                <a:cubicBezTo>
                  <a:pt x="37289" y="43172"/>
                  <a:pt x="40490" y="37644"/>
                  <a:pt x="42358" y="31613"/>
                </a:cubicBezTo>
                <a:cubicBezTo>
                  <a:pt x="43199" y="28849"/>
                  <a:pt x="43768" y="25975"/>
                  <a:pt x="43713" y="23091"/>
                </a:cubicBezTo>
                <a:cubicBezTo>
                  <a:pt x="43520" y="13399"/>
                  <a:pt x="34421" y="0"/>
                  <a:pt x="24054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5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35"/>
          <p:cNvSpPr txBox="1">
            <a:spLocks noGrp="1"/>
          </p:cNvSpPr>
          <p:nvPr>
            <p:ph type="subTitle" idx="1"/>
          </p:nvPr>
        </p:nvSpPr>
        <p:spPr>
          <a:xfrm>
            <a:off x="2667130" y="1834200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35"/>
          <p:cNvSpPr txBox="1">
            <a:spLocks noGrp="1"/>
          </p:cNvSpPr>
          <p:nvPr>
            <p:ph type="subTitle" idx="2"/>
          </p:nvPr>
        </p:nvSpPr>
        <p:spPr>
          <a:xfrm>
            <a:off x="713226" y="3518850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35"/>
          <p:cNvSpPr txBox="1">
            <a:spLocks noGrp="1"/>
          </p:cNvSpPr>
          <p:nvPr>
            <p:ph type="subTitle" idx="3"/>
          </p:nvPr>
        </p:nvSpPr>
        <p:spPr>
          <a:xfrm>
            <a:off x="2667125" y="2152253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35"/>
          <p:cNvSpPr txBox="1">
            <a:spLocks noGrp="1"/>
          </p:cNvSpPr>
          <p:nvPr>
            <p:ph type="subTitle" idx="4"/>
          </p:nvPr>
        </p:nvSpPr>
        <p:spPr>
          <a:xfrm>
            <a:off x="713225" y="3836903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35"/>
          <p:cNvSpPr txBox="1">
            <a:spLocks noGrp="1"/>
          </p:cNvSpPr>
          <p:nvPr>
            <p:ph type="subTitle" idx="5"/>
          </p:nvPr>
        </p:nvSpPr>
        <p:spPr>
          <a:xfrm>
            <a:off x="2667125" y="3518850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35"/>
          <p:cNvSpPr txBox="1">
            <a:spLocks noGrp="1"/>
          </p:cNvSpPr>
          <p:nvPr>
            <p:ph type="subTitle" idx="6"/>
          </p:nvPr>
        </p:nvSpPr>
        <p:spPr>
          <a:xfrm>
            <a:off x="2667128" y="3836903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5"/>
          <p:cNvSpPr txBox="1">
            <a:spLocks noGrp="1"/>
          </p:cNvSpPr>
          <p:nvPr>
            <p:ph type="subTitle" idx="7"/>
          </p:nvPr>
        </p:nvSpPr>
        <p:spPr>
          <a:xfrm>
            <a:off x="713230" y="1834200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35"/>
          <p:cNvSpPr txBox="1">
            <a:spLocks noGrp="1"/>
          </p:cNvSpPr>
          <p:nvPr>
            <p:ph type="subTitle" idx="8"/>
          </p:nvPr>
        </p:nvSpPr>
        <p:spPr>
          <a:xfrm>
            <a:off x="713225" y="2152253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3411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2"/>
          <p:cNvSpPr/>
          <p:nvPr/>
        </p:nvSpPr>
        <p:spPr>
          <a:xfrm rot="6188361">
            <a:off x="333933" y="-278782"/>
            <a:ext cx="5379537" cy="6749699"/>
          </a:xfrm>
          <a:custGeom>
            <a:avLst/>
            <a:gdLst/>
            <a:ahLst/>
            <a:cxnLst/>
            <a:rect l="l" t="t" r="r" b="b"/>
            <a:pathLst>
              <a:path w="43768" h="56166" extrusionOk="0">
                <a:moveTo>
                  <a:pt x="24054" y="0"/>
                </a:moveTo>
                <a:cubicBezTo>
                  <a:pt x="22092" y="0"/>
                  <a:pt x="20084" y="480"/>
                  <a:pt x="18082" y="1557"/>
                </a:cubicBezTo>
                <a:cubicBezTo>
                  <a:pt x="16673" y="2311"/>
                  <a:pt x="15329" y="3250"/>
                  <a:pt x="14411" y="4561"/>
                </a:cubicBezTo>
                <a:cubicBezTo>
                  <a:pt x="12925" y="6670"/>
                  <a:pt x="12739" y="9434"/>
                  <a:pt x="12991" y="12002"/>
                </a:cubicBezTo>
                <a:cubicBezTo>
                  <a:pt x="13253" y="14580"/>
                  <a:pt x="13908" y="17115"/>
                  <a:pt x="13887" y="19693"/>
                </a:cubicBezTo>
                <a:cubicBezTo>
                  <a:pt x="13843" y="23047"/>
                  <a:pt x="12685" y="26303"/>
                  <a:pt x="10598" y="28925"/>
                </a:cubicBezTo>
                <a:cubicBezTo>
                  <a:pt x="9025" y="30881"/>
                  <a:pt x="6971" y="32410"/>
                  <a:pt x="5452" y="34410"/>
                </a:cubicBezTo>
                <a:cubicBezTo>
                  <a:pt x="0" y="41555"/>
                  <a:pt x="2917" y="51945"/>
                  <a:pt x="11297" y="55212"/>
                </a:cubicBezTo>
                <a:cubicBezTo>
                  <a:pt x="12979" y="55866"/>
                  <a:pt x="14767" y="56166"/>
                  <a:pt x="16565" y="56166"/>
                </a:cubicBezTo>
                <a:cubicBezTo>
                  <a:pt x="18820" y="56166"/>
                  <a:pt x="21092" y="55695"/>
                  <a:pt x="23195" y="54862"/>
                </a:cubicBezTo>
                <a:cubicBezTo>
                  <a:pt x="26975" y="53365"/>
                  <a:pt x="30231" y="50765"/>
                  <a:pt x="32995" y="47793"/>
                </a:cubicBezTo>
                <a:cubicBezTo>
                  <a:pt x="37289" y="43172"/>
                  <a:pt x="40490" y="37644"/>
                  <a:pt x="42358" y="31613"/>
                </a:cubicBezTo>
                <a:cubicBezTo>
                  <a:pt x="43199" y="28849"/>
                  <a:pt x="43768" y="25975"/>
                  <a:pt x="43713" y="23091"/>
                </a:cubicBezTo>
                <a:cubicBezTo>
                  <a:pt x="43520" y="13399"/>
                  <a:pt x="34421" y="0"/>
                  <a:pt x="24054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2"/>
          <p:cNvSpPr/>
          <p:nvPr/>
        </p:nvSpPr>
        <p:spPr>
          <a:xfrm rot="-6627706">
            <a:off x="2225904" y="3695521"/>
            <a:ext cx="2764414" cy="1532132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2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32"/>
          <p:cNvSpPr txBox="1">
            <a:spLocks noGrp="1"/>
          </p:cNvSpPr>
          <p:nvPr>
            <p:ph type="subTitle" idx="1"/>
          </p:nvPr>
        </p:nvSpPr>
        <p:spPr>
          <a:xfrm>
            <a:off x="713225" y="1152475"/>
            <a:ext cx="38589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62" name="Google Shape;562;p32"/>
          <p:cNvSpPr txBox="1">
            <a:spLocks noGrp="1"/>
          </p:cNvSpPr>
          <p:nvPr>
            <p:ph type="subTitle" idx="2"/>
          </p:nvPr>
        </p:nvSpPr>
        <p:spPr>
          <a:xfrm>
            <a:off x="4572125" y="1152475"/>
            <a:ext cx="38589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30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"/>
          <p:cNvSpPr/>
          <p:nvPr/>
        </p:nvSpPr>
        <p:spPr>
          <a:xfrm rot="10497697">
            <a:off x="-31728" y="299803"/>
            <a:ext cx="8299539" cy="5227058"/>
          </a:xfrm>
          <a:custGeom>
            <a:avLst/>
            <a:gdLst/>
            <a:ahLst/>
            <a:cxnLst/>
            <a:rect l="l" t="t" r="r" b="b"/>
            <a:pathLst>
              <a:path w="28705" h="18064" extrusionOk="0">
                <a:moveTo>
                  <a:pt x="13915" y="0"/>
                </a:moveTo>
                <a:cubicBezTo>
                  <a:pt x="6664" y="0"/>
                  <a:pt x="0" y="4648"/>
                  <a:pt x="2505" y="13903"/>
                </a:cubicBezTo>
                <a:cubicBezTo>
                  <a:pt x="2953" y="15563"/>
                  <a:pt x="3871" y="17279"/>
                  <a:pt x="5488" y="17858"/>
                </a:cubicBezTo>
                <a:cubicBezTo>
                  <a:pt x="5892" y="18001"/>
                  <a:pt x="6298" y="18063"/>
                  <a:pt x="6705" y="18063"/>
                </a:cubicBezTo>
                <a:cubicBezTo>
                  <a:pt x="8492" y="18063"/>
                  <a:pt x="10289" y="16865"/>
                  <a:pt x="12043" y="16153"/>
                </a:cubicBezTo>
                <a:cubicBezTo>
                  <a:pt x="14123" y="15313"/>
                  <a:pt x="16377" y="15164"/>
                  <a:pt x="18640" y="15164"/>
                </a:cubicBezTo>
                <a:cubicBezTo>
                  <a:pt x="19586" y="15164"/>
                  <a:pt x="20534" y="15190"/>
                  <a:pt x="21471" y="15203"/>
                </a:cubicBezTo>
                <a:cubicBezTo>
                  <a:pt x="21539" y="15203"/>
                  <a:pt x="21608" y="15204"/>
                  <a:pt x="21676" y="15204"/>
                </a:cubicBezTo>
                <a:cubicBezTo>
                  <a:pt x="24069" y="15204"/>
                  <a:pt x="26856" y="14815"/>
                  <a:pt x="27950" y="12712"/>
                </a:cubicBezTo>
                <a:cubicBezTo>
                  <a:pt x="28704" y="11270"/>
                  <a:pt x="28354" y="9500"/>
                  <a:pt x="27677" y="8025"/>
                </a:cubicBezTo>
                <a:cubicBezTo>
                  <a:pt x="25242" y="2669"/>
                  <a:pt x="19410" y="0"/>
                  <a:pt x="13915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13"/>
          <p:cNvGrpSpPr/>
          <p:nvPr/>
        </p:nvGrpSpPr>
        <p:grpSpPr>
          <a:xfrm rot="-4202226">
            <a:off x="7327166" y="142141"/>
            <a:ext cx="1445715" cy="1378295"/>
            <a:chOff x="2956650" y="2006875"/>
            <a:chExt cx="1356000" cy="1292650"/>
          </a:xfrm>
        </p:grpSpPr>
        <p:sp>
          <p:nvSpPr>
            <p:cNvPr id="284" name="Google Shape;284;p13"/>
            <p:cNvSpPr/>
            <p:nvPr/>
          </p:nvSpPr>
          <p:spPr>
            <a:xfrm>
              <a:off x="2956650" y="2133700"/>
              <a:ext cx="438675" cy="825725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2990850" y="2630800"/>
              <a:ext cx="565425" cy="535200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65975" y="2006875"/>
              <a:ext cx="761400" cy="888725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3406975" y="2572725"/>
              <a:ext cx="905675" cy="459425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3295525" y="2931325"/>
              <a:ext cx="798625" cy="36820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3390300" y="2600800"/>
              <a:ext cx="40875" cy="192700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3399475" y="2622850"/>
              <a:ext cx="117600" cy="168625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3431150" y="2689000"/>
              <a:ext cx="114275" cy="103825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3458675" y="2700550"/>
              <a:ext cx="168475" cy="131025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472025" y="2788875"/>
              <a:ext cx="179300" cy="56025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3478700" y="2856050"/>
              <a:ext cx="165975" cy="36625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1050" y="2432350"/>
              <a:ext cx="87575" cy="309425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3374450" y="2537450"/>
              <a:ext cx="9200" cy="214325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411975" y="2484050"/>
              <a:ext cx="82575" cy="294425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3430325" y="2404000"/>
              <a:ext cx="259375" cy="36362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472025" y="2563275"/>
              <a:ext cx="271050" cy="270250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510375" y="2704225"/>
              <a:ext cx="356950" cy="145950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515375" y="2843500"/>
              <a:ext cx="315250" cy="41700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3524550" y="2916525"/>
              <a:ext cx="294400" cy="11225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3246850" y="2379725"/>
              <a:ext cx="60000" cy="57000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3665500" y="2362200"/>
              <a:ext cx="58350" cy="56050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819775" y="2677425"/>
              <a:ext cx="59150" cy="56050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3479525" y="24505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3810600" y="2819300"/>
              <a:ext cx="39200" cy="38625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3798925" y="28968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3358600" y="2503100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731375" y="2532425"/>
              <a:ext cx="40050" cy="38625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13"/>
          <p:cNvSpPr/>
          <p:nvPr/>
        </p:nvSpPr>
        <p:spPr>
          <a:xfrm rot="-7760477">
            <a:off x="7611546" y="2956480"/>
            <a:ext cx="2613809" cy="1349570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subTitle" idx="1"/>
          </p:nvPr>
        </p:nvSpPr>
        <p:spPr>
          <a:xfrm>
            <a:off x="792100" y="1749125"/>
            <a:ext cx="24612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2"/>
          </p:nvPr>
        </p:nvSpPr>
        <p:spPr>
          <a:xfrm>
            <a:off x="3333141" y="1749125"/>
            <a:ext cx="24612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subTitle" idx="3"/>
          </p:nvPr>
        </p:nvSpPr>
        <p:spPr>
          <a:xfrm>
            <a:off x="792100" y="3470175"/>
            <a:ext cx="24612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4"/>
          </p:nvPr>
        </p:nvSpPr>
        <p:spPr>
          <a:xfrm>
            <a:off x="3333139" y="3470175"/>
            <a:ext cx="24612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5"/>
          </p:nvPr>
        </p:nvSpPr>
        <p:spPr>
          <a:xfrm>
            <a:off x="792094" y="2067181"/>
            <a:ext cx="246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6"/>
          </p:nvPr>
        </p:nvSpPr>
        <p:spPr>
          <a:xfrm>
            <a:off x="3333140" y="2067181"/>
            <a:ext cx="246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7"/>
          </p:nvPr>
        </p:nvSpPr>
        <p:spPr>
          <a:xfrm>
            <a:off x="793919" y="3791037"/>
            <a:ext cx="246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8"/>
          </p:nvPr>
        </p:nvSpPr>
        <p:spPr>
          <a:xfrm>
            <a:off x="3334965" y="3791037"/>
            <a:ext cx="246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9" hasCustomPrompt="1"/>
          </p:nvPr>
        </p:nvSpPr>
        <p:spPr>
          <a:xfrm>
            <a:off x="792100" y="1176573"/>
            <a:ext cx="24612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 hasCustomPrompt="1"/>
          </p:nvPr>
        </p:nvSpPr>
        <p:spPr>
          <a:xfrm>
            <a:off x="3333140" y="1179705"/>
            <a:ext cx="24612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792075" y="2912350"/>
            <a:ext cx="24612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15" hasCustomPrompt="1"/>
          </p:nvPr>
        </p:nvSpPr>
        <p:spPr>
          <a:xfrm>
            <a:off x="3333136" y="2912350"/>
            <a:ext cx="24612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16"/>
          </p:nvPr>
        </p:nvSpPr>
        <p:spPr>
          <a:xfrm>
            <a:off x="5870532" y="1749125"/>
            <a:ext cx="24612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17"/>
          </p:nvPr>
        </p:nvSpPr>
        <p:spPr>
          <a:xfrm>
            <a:off x="5870527" y="3470175"/>
            <a:ext cx="24612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18"/>
          </p:nvPr>
        </p:nvSpPr>
        <p:spPr>
          <a:xfrm>
            <a:off x="5870535" y="2067181"/>
            <a:ext cx="246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9"/>
          </p:nvPr>
        </p:nvSpPr>
        <p:spPr>
          <a:xfrm>
            <a:off x="5872360" y="3791037"/>
            <a:ext cx="246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5870530" y="1179727"/>
            <a:ext cx="24612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21" hasCustomPrompt="1"/>
          </p:nvPr>
        </p:nvSpPr>
        <p:spPr>
          <a:xfrm>
            <a:off x="5870548" y="2912350"/>
            <a:ext cx="24612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3729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0"/>
          <p:cNvSpPr/>
          <p:nvPr/>
        </p:nvSpPr>
        <p:spPr>
          <a:xfrm rot="-2191334">
            <a:off x="382219" y="1053912"/>
            <a:ext cx="3026968" cy="4147540"/>
          </a:xfrm>
          <a:custGeom>
            <a:avLst/>
            <a:gdLst/>
            <a:ahLst/>
            <a:cxnLst/>
            <a:rect l="l" t="t" r="r" b="b"/>
            <a:pathLst>
              <a:path w="11755" h="16107" extrusionOk="0">
                <a:moveTo>
                  <a:pt x="4723" y="0"/>
                </a:moveTo>
                <a:cubicBezTo>
                  <a:pt x="679" y="0"/>
                  <a:pt x="0" y="9466"/>
                  <a:pt x="1441" y="12310"/>
                </a:cubicBezTo>
                <a:cubicBezTo>
                  <a:pt x="2483" y="14342"/>
                  <a:pt x="4497" y="16106"/>
                  <a:pt x="6744" y="16106"/>
                </a:cubicBezTo>
                <a:cubicBezTo>
                  <a:pt x="6902" y="16106"/>
                  <a:pt x="7061" y="16098"/>
                  <a:pt x="7221" y="16080"/>
                </a:cubicBezTo>
                <a:cubicBezTo>
                  <a:pt x="9843" y="15774"/>
                  <a:pt x="11657" y="12999"/>
                  <a:pt x="11700" y="10355"/>
                </a:cubicBezTo>
                <a:cubicBezTo>
                  <a:pt x="11755" y="7711"/>
                  <a:pt x="10455" y="5231"/>
                  <a:pt x="8980" y="3024"/>
                </a:cubicBezTo>
                <a:cubicBezTo>
                  <a:pt x="8466" y="2259"/>
                  <a:pt x="7920" y="1505"/>
                  <a:pt x="7166" y="959"/>
                </a:cubicBezTo>
                <a:cubicBezTo>
                  <a:pt x="6244" y="291"/>
                  <a:pt x="5432" y="0"/>
                  <a:pt x="4723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0"/>
          <p:cNvSpPr/>
          <p:nvPr/>
        </p:nvSpPr>
        <p:spPr>
          <a:xfrm rot="1419655">
            <a:off x="4041107" y="1173215"/>
            <a:ext cx="6135411" cy="3597531"/>
          </a:xfrm>
          <a:custGeom>
            <a:avLst/>
            <a:gdLst/>
            <a:ahLst/>
            <a:cxnLst/>
            <a:rect l="l" t="t" r="r" b="b"/>
            <a:pathLst>
              <a:path w="38799" h="22750" extrusionOk="0">
                <a:moveTo>
                  <a:pt x="21596" y="1"/>
                </a:moveTo>
                <a:cubicBezTo>
                  <a:pt x="18432" y="1"/>
                  <a:pt x="15293" y="432"/>
                  <a:pt x="12143" y="432"/>
                </a:cubicBezTo>
                <a:cubicBezTo>
                  <a:pt x="11346" y="432"/>
                  <a:pt x="10548" y="404"/>
                  <a:pt x="9748" y="335"/>
                </a:cubicBezTo>
                <a:cubicBezTo>
                  <a:pt x="9073" y="277"/>
                  <a:pt x="8246" y="226"/>
                  <a:pt x="7363" y="226"/>
                </a:cubicBezTo>
                <a:cubicBezTo>
                  <a:pt x="4074" y="226"/>
                  <a:pt x="1" y="939"/>
                  <a:pt x="35" y="4694"/>
                </a:cubicBezTo>
                <a:cubicBezTo>
                  <a:pt x="46" y="6224"/>
                  <a:pt x="1128" y="7524"/>
                  <a:pt x="2133" y="8671"/>
                </a:cubicBezTo>
                <a:lnTo>
                  <a:pt x="8524" y="15915"/>
                </a:lnTo>
                <a:cubicBezTo>
                  <a:pt x="11015" y="18733"/>
                  <a:pt x="13758" y="21716"/>
                  <a:pt x="17429" y="22525"/>
                </a:cubicBezTo>
                <a:cubicBezTo>
                  <a:pt x="18129" y="22680"/>
                  <a:pt x="18838" y="22750"/>
                  <a:pt x="19549" y="22750"/>
                </a:cubicBezTo>
                <a:cubicBezTo>
                  <a:pt x="21332" y="22750"/>
                  <a:pt x="23124" y="22311"/>
                  <a:pt x="24803" y="21694"/>
                </a:cubicBezTo>
                <a:cubicBezTo>
                  <a:pt x="29643" y="19913"/>
                  <a:pt x="33839" y="16712"/>
                  <a:pt x="36821" y="12506"/>
                </a:cubicBezTo>
                <a:cubicBezTo>
                  <a:pt x="37881" y="11020"/>
                  <a:pt x="38799" y="9228"/>
                  <a:pt x="38395" y="7458"/>
                </a:cubicBezTo>
                <a:cubicBezTo>
                  <a:pt x="38067" y="6049"/>
                  <a:pt x="36963" y="4967"/>
                  <a:pt x="35794" y="4104"/>
                </a:cubicBezTo>
                <a:cubicBezTo>
                  <a:pt x="32233" y="1482"/>
                  <a:pt x="27775" y="313"/>
                  <a:pt x="23361" y="51"/>
                </a:cubicBezTo>
                <a:cubicBezTo>
                  <a:pt x="22772" y="16"/>
                  <a:pt x="22183" y="1"/>
                  <a:pt x="21596" y="1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0"/>
          <p:cNvSpPr/>
          <p:nvPr/>
        </p:nvSpPr>
        <p:spPr>
          <a:xfrm rot="-9012888" flipH="1">
            <a:off x="-356777" y="-766988"/>
            <a:ext cx="2764195" cy="1532164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0"/>
          <p:cNvSpPr/>
          <p:nvPr/>
        </p:nvSpPr>
        <p:spPr>
          <a:xfrm rot="-5399895">
            <a:off x="4510094" y="4180026"/>
            <a:ext cx="2764270" cy="1532170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0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2742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9"/>
          <p:cNvSpPr/>
          <p:nvPr/>
        </p:nvSpPr>
        <p:spPr>
          <a:xfrm rot="-2191334">
            <a:off x="608069" y="-151963"/>
            <a:ext cx="3026968" cy="4147540"/>
          </a:xfrm>
          <a:custGeom>
            <a:avLst/>
            <a:gdLst/>
            <a:ahLst/>
            <a:cxnLst/>
            <a:rect l="l" t="t" r="r" b="b"/>
            <a:pathLst>
              <a:path w="11755" h="16107" extrusionOk="0">
                <a:moveTo>
                  <a:pt x="4723" y="0"/>
                </a:moveTo>
                <a:cubicBezTo>
                  <a:pt x="679" y="0"/>
                  <a:pt x="0" y="9466"/>
                  <a:pt x="1441" y="12310"/>
                </a:cubicBezTo>
                <a:cubicBezTo>
                  <a:pt x="2483" y="14342"/>
                  <a:pt x="4497" y="16106"/>
                  <a:pt x="6744" y="16106"/>
                </a:cubicBezTo>
                <a:cubicBezTo>
                  <a:pt x="6902" y="16106"/>
                  <a:pt x="7061" y="16098"/>
                  <a:pt x="7221" y="16080"/>
                </a:cubicBezTo>
                <a:cubicBezTo>
                  <a:pt x="9843" y="15774"/>
                  <a:pt x="11657" y="12999"/>
                  <a:pt x="11700" y="10355"/>
                </a:cubicBezTo>
                <a:cubicBezTo>
                  <a:pt x="11755" y="7711"/>
                  <a:pt x="10455" y="5231"/>
                  <a:pt x="8980" y="3024"/>
                </a:cubicBezTo>
                <a:cubicBezTo>
                  <a:pt x="8466" y="2259"/>
                  <a:pt x="7920" y="1505"/>
                  <a:pt x="7166" y="959"/>
                </a:cubicBezTo>
                <a:cubicBezTo>
                  <a:pt x="6244" y="291"/>
                  <a:pt x="5432" y="0"/>
                  <a:pt x="4723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9"/>
          <p:cNvSpPr/>
          <p:nvPr/>
        </p:nvSpPr>
        <p:spPr>
          <a:xfrm rot="-3167061">
            <a:off x="4762663" y="-281898"/>
            <a:ext cx="4297439" cy="5514759"/>
          </a:xfrm>
          <a:custGeom>
            <a:avLst/>
            <a:gdLst/>
            <a:ahLst/>
            <a:cxnLst/>
            <a:rect l="l" t="t" r="r" b="b"/>
            <a:pathLst>
              <a:path w="43768" h="56166" extrusionOk="0">
                <a:moveTo>
                  <a:pt x="24054" y="0"/>
                </a:moveTo>
                <a:cubicBezTo>
                  <a:pt x="22092" y="0"/>
                  <a:pt x="20084" y="480"/>
                  <a:pt x="18082" y="1557"/>
                </a:cubicBezTo>
                <a:cubicBezTo>
                  <a:pt x="16673" y="2311"/>
                  <a:pt x="15329" y="3250"/>
                  <a:pt x="14411" y="4561"/>
                </a:cubicBezTo>
                <a:cubicBezTo>
                  <a:pt x="12925" y="6670"/>
                  <a:pt x="12739" y="9434"/>
                  <a:pt x="12991" y="12002"/>
                </a:cubicBezTo>
                <a:cubicBezTo>
                  <a:pt x="13253" y="14580"/>
                  <a:pt x="13908" y="17115"/>
                  <a:pt x="13887" y="19693"/>
                </a:cubicBezTo>
                <a:cubicBezTo>
                  <a:pt x="13843" y="23047"/>
                  <a:pt x="12685" y="26303"/>
                  <a:pt x="10598" y="28925"/>
                </a:cubicBezTo>
                <a:cubicBezTo>
                  <a:pt x="9025" y="30881"/>
                  <a:pt x="6971" y="32410"/>
                  <a:pt x="5452" y="34410"/>
                </a:cubicBezTo>
                <a:cubicBezTo>
                  <a:pt x="0" y="41555"/>
                  <a:pt x="2917" y="51945"/>
                  <a:pt x="11297" y="55212"/>
                </a:cubicBezTo>
                <a:cubicBezTo>
                  <a:pt x="12979" y="55866"/>
                  <a:pt x="14767" y="56166"/>
                  <a:pt x="16565" y="56166"/>
                </a:cubicBezTo>
                <a:cubicBezTo>
                  <a:pt x="18820" y="56166"/>
                  <a:pt x="21092" y="55695"/>
                  <a:pt x="23195" y="54862"/>
                </a:cubicBezTo>
                <a:cubicBezTo>
                  <a:pt x="26975" y="53365"/>
                  <a:pt x="30231" y="50765"/>
                  <a:pt x="32995" y="47793"/>
                </a:cubicBezTo>
                <a:cubicBezTo>
                  <a:pt x="37289" y="43172"/>
                  <a:pt x="40490" y="37644"/>
                  <a:pt x="42358" y="31613"/>
                </a:cubicBezTo>
                <a:cubicBezTo>
                  <a:pt x="43199" y="28849"/>
                  <a:pt x="43768" y="25975"/>
                  <a:pt x="43713" y="23091"/>
                </a:cubicBezTo>
                <a:cubicBezTo>
                  <a:pt x="43520" y="13399"/>
                  <a:pt x="34421" y="0"/>
                  <a:pt x="24054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9"/>
          <p:cNvSpPr/>
          <p:nvPr/>
        </p:nvSpPr>
        <p:spPr>
          <a:xfrm rot="-6804830" flipH="1">
            <a:off x="-740913" y="-34675"/>
            <a:ext cx="2764237" cy="1532136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9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677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/>
          <p:nvPr/>
        </p:nvSpPr>
        <p:spPr>
          <a:xfrm rot="1419655">
            <a:off x="3104507" y="1086340"/>
            <a:ext cx="6135411" cy="3597531"/>
          </a:xfrm>
          <a:custGeom>
            <a:avLst/>
            <a:gdLst/>
            <a:ahLst/>
            <a:cxnLst/>
            <a:rect l="l" t="t" r="r" b="b"/>
            <a:pathLst>
              <a:path w="38799" h="22750" extrusionOk="0">
                <a:moveTo>
                  <a:pt x="21596" y="1"/>
                </a:moveTo>
                <a:cubicBezTo>
                  <a:pt x="18432" y="1"/>
                  <a:pt x="15293" y="432"/>
                  <a:pt x="12143" y="432"/>
                </a:cubicBezTo>
                <a:cubicBezTo>
                  <a:pt x="11346" y="432"/>
                  <a:pt x="10548" y="404"/>
                  <a:pt x="9748" y="335"/>
                </a:cubicBezTo>
                <a:cubicBezTo>
                  <a:pt x="9073" y="277"/>
                  <a:pt x="8246" y="226"/>
                  <a:pt x="7363" y="226"/>
                </a:cubicBezTo>
                <a:cubicBezTo>
                  <a:pt x="4074" y="226"/>
                  <a:pt x="1" y="939"/>
                  <a:pt x="35" y="4694"/>
                </a:cubicBezTo>
                <a:cubicBezTo>
                  <a:pt x="46" y="6224"/>
                  <a:pt x="1128" y="7524"/>
                  <a:pt x="2133" y="8671"/>
                </a:cubicBezTo>
                <a:lnTo>
                  <a:pt x="8524" y="15915"/>
                </a:lnTo>
                <a:cubicBezTo>
                  <a:pt x="11015" y="18733"/>
                  <a:pt x="13758" y="21716"/>
                  <a:pt x="17429" y="22525"/>
                </a:cubicBezTo>
                <a:cubicBezTo>
                  <a:pt x="18129" y="22680"/>
                  <a:pt x="18838" y="22750"/>
                  <a:pt x="19549" y="22750"/>
                </a:cubicBezTo>
                <a:cubicBezTo>
                  <a:pt x="21332" y="22750"/>
                  <a:pt x="23124" y="22311"/>
                  <a:pt x="24803" y="21694"/>
                </a:cubicBezTo>
                <a:cubicBezTo>
                  <a:pt x="29643" y="19913"/>
                  <a:pt x="33839" y="16712"/>
                  <a:pt x="36821" y="12506"/>
                </a:cubicBezTo>
                <a:cubicBezTo>
                  <a:pt x="37881" y="11020"/>
                  <a:pt x="38799" y="9228"/>
                  <a:pt x="38395" y="7458"/>
                </a:cubicBezTo>
                <a:cubicBezTo>
                  <a:pt x="38067" y="6049"/>
                  <a:pt x="36963" y="4967"/>
                  <a:pt x="35794" y="4104"/>
                </a:cubicBezTo>
                <a:cubicBezTo>
                  <a:pt x="32233" y="1482"/>
                  <a:pt x="27775" y="313"/>
                  <a:pt x="23361" y="51"/>
                </a:cubicBezTo>
                <a:cubicBezTo>
                  <a:pt x="22772" y="16"/>
                  <a:pt x="22183" y="1"/>
                  <a:pt x="21596" y="1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-259675" y="-12"/>
            <a:ext cx="3933811" cy="5390167"/>
          </a:xfrm>
          <a:custGeom>
            <a:avLst/>
            <a:gdLst/>
            <a:ahLst/>
            <a:cxnLst/>
            <a:rect l="l" t="t" r="r" b="b"/>
            <a:pathLst>
              <a:path w="11755" h="16107" extrusionOk="0">
                <a:moveTo>
                  <a:pt x="4723" y="0"/>
                </a:moveTo>
                <a:cubicBezTo>
                  <a:pt x="679" y="0"/>
                  <a:pt x="0" y="9466"/>
                  <a:pt x="1441" y="12310"/>
                </a:cubicBezTo>
                <a:cubicBezTo>
                  <a:pt x="2483" y="14342"/>
                  <a:pt x="4497" y="16106"/>
                  <a:pt x="6744" y="16106"/>
                </a:cubicBezTo>
                <a:cubicBezTo>
                  <a:pt x="6902" y="16106"/>
                  <a:pt x="7061" y="16098"/>
                  <a:pt x="7221" y="16080"/>
                </a:cubicBezTo>
                <a:cubicBezTo>
                  <a:pt x="9843" y="15774"/>
                  <a:pt x="11657" y="12999"/>
                  <a:pt x="11700" y="10355"/>
                </a:cubicBezTo>
                <a:cubicBezTo>
                  <a:pt x="11755" y="7711"/>
                  <a:pt x="10455" y="5231"/>
                  <a:pt x="8980" y="3024"/>
                </a:cubicBezTo>
                <a:cubicBezTo>
                  <a:pt x="8466" y="2259"/>
                  <a:pt x="7920" y="1505"/>
                  <a:pt x="7166" y="959"/>
                </a:cubicBezTo>
                <a:cubicBezTo>
                  <a:pt x="6244" y="291"/>
                  <a:pt x="5432" y="0"/>
                  <a:pt x="4723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8469603">
            <a:off x="7044437" y="3884053"/>
            <a:ext cx="2529589" cy="1306085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title"/>
          </p:nvPr>
        </p:nvSpPr>
        <p:spPr>
          <a:xfrm>
            <a:off x="3829675" y="1518900"/>
            <a:ext cx="4601100" cy="6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7" name="Google Shape;207;p9"/>
          <p:cNvSpPr txBox="1">
            <a:spLocks noGrp="1"/>
          </p:cNvSpPr>
          <p:nvPr>
            <p:ph type="subTitle" idx="1"/>
          </p:nvPr>
        </p:nvSpPr>
        <p:spPr>
          <a:xfrm>
            <a:off x="3829675" y="2145601"/>
            <a:ext cx="4601100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359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7"/>
          <p:cNvSpPr/>
          <p:nvPr/>
        </p:nvSpPr>
        <p:spPr>
          <a:xfrm rot="-10497692" flipH="1">
            <a:off x="237153" y="295876"/>
            <a:ext cx="8382748" cy="4685256"/>
          </a:xfrm>
          <a:custGeom>
            <a:avLst/>
            <a:gdLst/>
            <a:ahLst/>
            <a:cxnLst/>
            <a:rect l="l" t="t" r="r" b="b"/>
            <a:pathLst>
              <a:path w="28705" h="18064" extrusionOk="0">
                <a:moveTo>
                  <a:pt x="13915" y="0"/>
                </a:moveTo>
                <a:cubicBezTo>
                  <a:pt x="6664" y="0"/>
                  <a:pt x="0" y="4648"/>
                  <a:pt x="2505" y="13903"/>
                </a:cubicBezTo>
                <a:cubicBezTo>
                  <a:pt x="2953" y="15563"/>
                  <a:pt x="3871" y="17279"/>
                  <a:pt x="5488" y="17858"/>
                </a:cubicBezTo>
                <a:cubicBezTo>
                  <a:pt x="5892" y="18001"/>
                  <a:pt x="6298" y="18063"/>
                  <a:pt x="6705" y="18063"/>
                </a:cubicBezTo>
                <a:cubicBezTo>
                  <a:pt x="8492" y="18063"/>
                  <a:pt x="10289" y="16865"/>
                  <a:pt x="12043" y="16153"/>
                </a:cubicBezTo>
                <a:cubicBezTo>
                  <a:pt x="14123" y="15313"/>
                  <a:pt x="16377" y="15164"/>
                  <a:pt x="18640" y="15164"/>
                </a:cubicBezTo>
                <a:cubicBezTo>
                  <a:pt x="19586" y="15164"/>
                  <a:pt x="20534" y="15190"/>
                  <a:pt x="21471" y="15203"/>
                </a:cubicBezTo>
                <a:cubicBezTo>
                  <a:pt x="21539" y="15203"/>
                  <a:pt x="21608" y="15204"/>
                  <a:pt x="21676" y="15204"/>
                </a:cubicBezTo>
                <a:cubicBezTo>
                  <a:pt x="24069" y="15204"/>
                  <a:pt x="26856" y="14815"/>
                  <a:pt x="27950" y="12712"/>
                </a:cubicBezTo>
                <a:cubicBezTo>
                  <a:pt x="28704" y="11270"/>
                  <a:pt x="28354" y="9500"/>
                  <a:pt x="27677" y="8025"/>
                </a:cubicBezTo>
                <a:cubicBezTo>
                  <a:pt x="25242" y="2669"/>
                  <a:pt x="19410" y="0"/>
                  <a:pt x="13915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7"/>
          <p:cNvSpPr/>
          <p:nvPr/>
        </p:nvSpPr>
        <p:spPr>
          <a:xfrm rot="7590027" flipH="1">
            <a:off x="-1076228" y="364282"/>
            <a:ext cx="2764260" cy="1532167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7"/>
          <p:cNvSpPr/>
          <p:nvPr/>
        </p:nvSpPr>
        <p:spPr>
          <a:xfrm rot="-5966127">
            <a:off x="7794136" y="3072750"/>
            <a:ext cx="2393554" cy="1326680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7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37"/>
          <p:cNvSpPr txBox="1">
            <a:spLocks noGrp="1"/>
          </p:cNvSpPr>
          <p:nvPr>
            <p:ph type="subTitle" idx="1"/>
          </p:nvPr>
        </p:nvSpPr>
        <p:spPr>
          <a:xfrm>
            <a:off x="892131" y="1804775"/>
            <a:ext cx="22782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37"/>
          <p:cNvSpPr txBox="1">
            <a:spLocks noGrp="1"/>
          </p:cNvSpPr>
          <p:nvPr>
            <p:ph type="subTitle" idx="2"/>
          </p:nvPr>
        </p:nvSpPr>
        <p:spPr>
          <a:xfrm>
            <a:off x="3434677" y="1804775"/>
            <a:ext cx="22764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37"/>
          <p:cNvSpPr txBox="1">
            <a:spLocks noGrp="1"/>
          </p:cNvSpPr>
          <p:nvPr>
            <p:ph type="subTitle" idx="3"/>
          </p:nvPr>
        </p:nvSpPr>
        <p:spPr>
          <a:xfrm>
            <a:off x="891281" y="3525816"/>
            <a:ext cx="22782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37"/>
          <p:cNvSpPr txBox="1">
            <a:spLocks noGrp="1"/>
          </p:cNvSpPr>
          <p:nvPr>
            <p:ph type="subTitle" idx="4"/>
          </p:nvPr>
        </p:nvSpPr>
        <p:spPr>
          <a:xfrm>
            <a:off x="3433825" y="3525816"/>
            <a:ext cx="22764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37"/>
          <p:cNvSpPr txBox="1">
            <a:spLocks noGrp="1"/>
          </p:cNvSpPr>
          <p:nvPr>
            <p:ph type="subTitle" idx="5"/>
          </p:nvPr>
        </p:nvSpPr>
        <p:spPr>
          <a:xfrm>
            <a:off x="892125" y="2122829"/>
            <a:ext cx="2278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37"/>
          <p:cNvSpPr txBox="1">
            <a:spLocks noGrp="1"/>
          </p:cNvSpPr>
          <p:nvPr>
            <p:ph type="subTitle" idx="6"/>
          </p:nvPr>
        </p:nvSpPr>
        <p:spPr>
          <a:xfrm>
            <a:off x="3434676" y="2122829"/>
            <a:ext cx="227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37"/>
          <p:cNvSpPr txBox="1">
            <a:spLocks noGrp="1"/>
          </p:cNvSpPr>
          <p:nvPr>
            <p:ph type="subTitle" idx="7"/>
          </p:nvPr>
        </p:nvSpPr>
        <p:spPr>
          <a:xfrm>
            <a:off x="892964" y="3846676"/>
            <a:ext cx="2278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37"/>
          <p:cNvSpPr txBox="1">
            <a:spLocks noGrp="1"/>
          </p:cNvSpPr>
          <p:nvPr>
            <p:ph type="subTitle" idx="8"/>
          </p:nvPr>
        </p:nvSpPr>
        <p:spPr>
          <a:xfrm>
            <a:off x="3433830" y="3846676"/>
            <a:ext cx="227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7"/>
          <p:cNvSpPr txBox="1">
            <a:spLocks noGrp="1"/>
          </p:cNvSpPr>
          <p:nvPr>
            <p:ph type="subTitle" idx="9"/>
          </p:nvPr>
        </p:nvSpPr>
        <p:spPr>
          <a:xfrm>
            <a:off x="5975430" y="1804775"/>
            <a:ext cx="22764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37"/>
          <p:cNvSpPr txBox="1">
            <a:spLocks noGrp="1"/>
          </p:cNvSpPr>
          <p:nvPr>
            <p:ph type="subTitle" idx="13"/>
          </p:nvPr>
        </p:nvSpPr>
        <p:spPr>
          <a:xfrm>
            <a:off x="5974575" y="3525816"/>
            <a:ext cx="22764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7"/>
          <p:cNvSpPr txBox="1">
            <a:spLocks noGrp="1"/>
          </p:cNvSpPr>
          <p:nvPr>
            <p:ph type="subTitle" idx="14"/>
          </p:nvPr>
        </p:nvSpPr>
        <p:spPr>
          <a:xfrm>
            <a:off x="5975433" y="2122829"/>
            <a:ext cx="227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37"/>
          <p:cNvSpPr txBox="1">
            <a:spLocks noGrp="1"/>
          </p:cNvSpPr>
          <p:nvPr>
            <p:ph type="subTitle" idx="15"/>
          </p:nvPr>
        </p:nvSpPr>
        <p:spPr>
          <a:xfrm>
            <a:off x="5976271" y="3846676"/>
            <a:ext cx="227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857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E5E4B2-E937-44D8-ADB8-6959D7452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831AB-B402-4F8A-8F1A-244E1B8F8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45160">
            <a:off x="7857012" y="-26380"/>
            <a:ext cx="1265122" cy="11625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1BEAC58-C354-4B65-B19F-CBFB3AD79703}"/>
              </a:ext>
            </a:extLst>
          </p:cNvPr>
          <p:cNvSpPr txBox="1">
            <a:spLocks/>
          </p:cNvSpPr>
          <p:nvPr/>
        </p:nvSpPr>
        <p:spPr>
          <a:xfrm>
            <a:off x="1690266" y="112122"/>
            <a:ext cx="5326568" cy="857250"/>
          </a:xfrm>
          <a:prstGeom prst="rect">
            <a:avLst/>
          </a:prstGeom>
          <a:noFill/>
        </p:spPr>
        <p:txBody>
          <a:bodyPr vert="horz" lIns="91354" tIns="45678" rIns="91354" bIns="45678" rtlCol="0" anchor="ctr">
            <a:normAutofit/>
          </a:bodyPr>
          <a:lstStyle>
            <a:lvl1pPr algn="ctr" defTabSz="91354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 bị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D46996-4451-429A-8253-C802F1B2FD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88"/>
          <a:stretch/>
        </p:blipFill>
        <p:spPr>
          <a:xfrm rot="20556517">
            <a:off x="2472550" y="1093287"/>
            <a:ext cx="1499494" cy="1977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ACB0ED-8D17-414B-B5A1-3876BD3B7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99821">
            <a:off x="5006128" y="1055408"/>
            <a:ext cx="1415728" cy="1990644"/>
          </a:xfrm>
          <a:prstGeom prst="rect">
            <a:avLst/>
          </a:prstGeom>
        </p:spPr>
      </p:pic>
      <p:pic>
        <p:nvPicPr>
          <p:cNvPr id="9" name="Picture 8" descr="Hàng Chất Lượng Cao] Bông lau bảng,xóa bảng,Giẻ lau bảng Cầm tay chắc chắn  -dc3912 | Shopee Việt Nam">
            <a:extLst>
              <a:ext uri="{FF2B5EF4-FFF2-40B4-BE49-F238E27FC236}">
                <a16:creationId xmlns:a16="http://schemas.microsoft.com/office/drawing/2014/main" id="{D2B7F301-6D58-4D4E-BB11-F8B8193A0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89" b="80992" l="0" r="98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69" b="21958"/>
          <a:stretch/>
        </p:blipFill>
        <p:spPr bwMode="auto">
          <a:xfrm>
            <a:off x="1642236" y="3943050"/>
            <a:ext cx="951830" cy="52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út lông bảng Doraemon có đầu xoá | Shopee Việt Nam">
            <a:extLst>
              <a:ext uri="{FF2B5EF4-FFF2-40B4-BE49-F238E27FC236}">
                <a16:creationId xmlns:a16="http://schemas.microsoft.com/office/drawing/2014/main" id="{65C7355F-598C-4211-82A6-5C13EF21F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9" b="97500" l="2344" r="95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92" y="3117524"/>
            <a:ext cx="1467828" cy="146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ảng đen/ Bảng trắng/ Bảng học sinh khổ A4 giảm chỉ còn 18,000 đ">
            <a:extLst>
              <a:ext uri="{FF2B5EF4-FFF2-40B4-BE49-F238E27FC236}">
                <a16:creationId xmlns:a16="http://schemas.microsoft.com/office/drawing/2014/main" id="{007E82F1-BCC3-4D24-9184-3DC6748A2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523" l="0" r="987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47" y="3362982"/>
            <a:ext cx="1917934" cy="14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range Cartoon Ruler Clip Art - Orange Cartoon Ruler Vector Image | Clip  art, School clipart, Free clip art">
            <a:extLst>
              <a:ext uri="{FF2B5EF4-FFF2-40B4-BE49-F238E27FC236}">
                <a16:creationId xmlns:a16="http://schemas.microsoft.com/office/drawing/2014/main" id="{1EDFF8B6-BAEF-4859-9A39-BC9367B9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57" y="3021999"/>
            <a:ext cx="690562" cy="14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Pencil - ClipArt Best - ClipArt Best - ClipArt Best">
            <a:extLst>
              <a:ext uri="{FF2B5EF4-FFF2-40B4-BE49-F238E27FC236}">
                <a16:creationId xmlns:a16="http://schemas.microsoft.com/office/drawing/2014/main" id="{45D572C0-F6F6-4E51-B268-4FFB7C342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3333" y1="9375" x2="12000" y2="89286"/>
                        <a14:foregroundMark x1="88000" y1="4911" x2="88000" y2="4911"/>
                        <a14:foregroundMark x1="96444" y1="15625" x2="95111" y2="11607"/>
                        <a14:foregroundMark x1="83111" y1="4911" x2="84000" y2="11161"/>
                        <a14:foregroundMark x1="5333" y1="96875" x2="16889" y2="89732"/>
                        <a14:foregroundMark x1="2667" y1="92411" x2="5333" y2="9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08" y="3464136"/>
            <a:ext cx="1223602" cy="121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7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F7C74-9924-47FA-8D71-6A16658357D0}"/>
              </a:ext>
            </a:extLst>
          </p:cNvPr>
          <p:cNvSpPr txBox="1"/>
          <p:nvPr/>
        </p:nvSpPr>
        <p:spPr>
          <a:xfrm>
            <a:off x="457200" y="4535776"/>
            <a:ext cx="3670540" cy="461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3C66E0-11D9-46AA-99E3-CF0F5A99CA27}"/>
              </a:ext>
            </a:extLst>
          </p:cNvPr>
          <p:cNvGrpSpPr/>
          <p:nvPr/>
        </p:nvGrpSpPr>
        <p:grpSpPr>
          <a:xfrm>
            <a:off x="838200" y="0"/>
            <a:ext cx="7418717" cy="4942917"/>
            <a:chOff x="1058383" y="0"/>
            <a:chExt cx="7274734" cy="49429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9F8C35-8248-4FDD-9685-F0415F0DFA5A}"/>
                </a:ext>
              </a:extLst>
            </p:cNvPr>
            <p:cNvSpPr txBox="1"/>
            <p:nvPr/>
          </p:nvSpPr>
          <p:spPr>
            <a:xfrm>
              <a:off x="1674731" y="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 bàng và lớp học</a:t>
              </a:r>
              <a:endParaRPr lang="en-US" sz="2800" b="1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F6B882-D1B5-4C83-B600-A3ED1D1714D2}"/>
                </a:ext>
              </a:extLst>
            </p:cNvPr>
            <p:cNvSpPr txBox="1"/>
            <p:nvPr/>
          </p:nvSpPr>
          <p:spPr>
            <a:xfrm>
              <a:off x="1058383" y="541761"/>
              <a:ext cx="3679207" cy="3970269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Bên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cửa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lớp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học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già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Tán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lá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xoè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ra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ô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mướt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/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ghé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cửa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lớp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cô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giảng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Mỗi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buổi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sớm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mai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mưa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nắng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2800" dirty="0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39DB36-E197-4E8C-83C6-1E36DB2864AA}"/>
                </a:ext>
              </a:extLst>
            </p:cNvPr>
            <p:cNvSpPr txBox="1"/>
            <p:nvPr/>
          </p:nvSpPr>
          <p:spPr>
            <a:xfrm>
              <a:off x="4975755" y="541761"/>
              <a:ext cx="3357362" cy="440115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Cuối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tuần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lớp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vắng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Không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cô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Không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vui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đùa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Tán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ngơ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ngác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/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hai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trở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lại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Lớp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tưng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bừng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Tán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vui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mừng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Vẫy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chào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/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       </a:t>
              </a:r>
              <a:r>
                <a:rPr lang="en-US" sz="2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(Minh </a:t>
              </a:r>
              <a:r>
                <a:rPr lang="en-US" sz="2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Tâm</a:t>
              </a:r>
              <a:r>
                <a:rPr lang="en-US" sz="2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)</a:t>
              </a:r>
              <a:endParaRPr lang="en-US" sz="2000" dirty="0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67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F1F556-1721-4F25-BB3B-C010D5AE3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2F7C74-9924-47FA-8D71-6A16658357D0}"/>
              </a:ext>
            </a:extLst>
          </p:cNvPr>
          <p:cNvSpPr txBox="1"/>
          <p:nvPr/>
        </p:nvSpPr>
        <p:spPr>
          <a:xfrm>
            <a:off x="1066800" y="4601739"/>
            <a:ext cx="3670540" cy="461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3C66E0-11D9-46AA-99E3-CF0F5A99CA27}"/>
              </a:ext>
            </a:extLst>
          </p:cNvPr>
          <p:cNvGrpSpPr/>
          <p:nvPr/>
        </p:nvGrpSpPr>
        <p:grpSpPr>
          <a:xfrm>
            <a:off x="762000" y="0"/>
            <a:ext cx="7571117" cy="4942917"/>
            <a:chOff x="1058383" y="0"/>
            <a:chExt cx="7274734" cy="49429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9F8C35-8248-4FDD-9685-F0415F0DFA5A}"/>
                </a:ext>
              </a:extLst>
            </p:cNvPr>
            <p:cNvSpPr txBox="1"/>
            <p:nvPr/>
          </p:nvSpPr>
          <p:spPr>
            <a:xfrm>
              <a:off x="1674731" y="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 bàng và lớp học</a:t>
              </a:r>
              <a:endParaRPr lang="en-US" sz="2800" b="1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F6B882-D1B5-4C83-B600-A3ED1D1714D2}"/>
                </a:ext>
              </a:extLst>
            </p:cNvPr>
            <p:cNvSpPr txBox="1"/>
            <p:nvPr/>
          </p:nvSpPr>
          <p:spPr>
            <a:xfrm>
              <a:off x="1058383" y="541761"/>
              <a:ext cx="3679207" cy="3970269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Bên</a:t>
              </a:r>
              <a:r>
                <a:rPr lang="en-US" sz="2800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cửa</a:t>
              </a:r>
              <a:r>
                <a:rPr lang="en-US" sz="2800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lớp</a:t>
              </a:r>
              <a:r>
                <a:rPr lang="en-US" sz="2800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học</a:t>
              </a:r>
              <a:endParaRPr lang="en-US" sz="2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2800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</a:t>
              </a:r>
              <a:r>
                <a:rPr lang="en-US" sz="2800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bàng</a:t>
              </a:r>
              <a:r>
                <a:rPr lang="en-US" sz="2800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già</a:t>
              </a:r>
              <a:endParaRPr lang="en-US" sz="2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Tán</a:t>
              </a:r>
              <a:r>
                <a:rPr lang="en-US" sz="2800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lá</a:t>
              </a:r>
              <a:r>
                <a:rPr lang="en-US" sz="2800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xoè</a:t>
              </a:r>
              <a:r>
                <a:rPr lang="en-US" sz="2800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ra</a:t>
              </a:r>
              <a:endParaRPr lang="en-US" sz="2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</a:t>
              </a:r>
              <a:r>
                <a:rPr lang="en-US" sz="2800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ô </a:t>
              </a:r>
              <a:r>
                <a:rPr lang="en-US" sz="2800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800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mướt</a:t>
              </a:r>
              <a:r>
                <a:rPr lang="en-US" sz="2800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/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Bàng</a:t>
              </a:r>
              <a:r>
                <a:rPr lang="en-US" sz="28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ghé</a:t>
              </a:r>
              <a:r>
                <a:rPr lang="en-US" sz="28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cửa</a:t>
              </a:r>
              <a:r>
                <a:rPr lang="en-US" sz="28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lớp</a:t>
              </a:r>
              <a:endParaRPr lang="en-US" sz="28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</a:t>
              </a:r>
              <a:r>
                <a:rPr lang="en-US" sz="28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cô</a:t>
              </a:r>
              <a:r>
                <a:rPr lang="en-US" sz="28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giảng</a:t>
              </a:r>
              <a:r>
                <a:rPr lang="en-US" sz="28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lang="en-US" sz="28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Mỗi</a:t>
              </a:r>
              <a:r>
                <a:rPr lang="en-US" sz="28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buổi</a:t>
              </a:r>
              <a:r>
                <a:rPr lang="en-US" sz="28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sớm</a:t>
              </a:r>
              <a:r>
                <a:rPr lang="en-US" sz="28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mai</a:t>
              </a:r>
              <a:endParaRPr lang="en-US" sz="28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Quên</a:t>
              </a:r>
              <a:r>
                <a:rPr lang="en-US" sz="28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28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mưa</a:t>
              </a:r>
              <a:r>
                <a:rPr lang="en-US" sz="28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nắng</a:t>
              </a:r>
              <a:r>
                <a:rPr lang="en-US" sz="28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2800" dirty="0">
                <a:solidFill>
                  <a:srgbClr val="00B05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39DB36-E197-4E8C-83C6-1E36DB2864AA}"/>
                </a:ext>
              </a:extLst>
            </p:cNvPr>
            <p:cNvSpPr txBox="1"/>
            <p:nvPr/>
          </p:nvSpPr>
          <p:spPr>
            <a:xfrm>
              <a:off x="4975755" y="541761"/>
              <a:ext cx="3357362" cy="440115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Cuối</a:t>
              </a:r>
              <a:r>
                <a:rPr lang="en-US" sz="280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tuần</a:t>
              </a:r>
              <a:r>
                <a:rPr lang="en-US" sz="280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800" dirty="0" err="1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lớp</a:t>
              </a:r>
              <a:r>
                <a:rPr lang="en-US" sz="280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vắng</a:t>
              </a:r>
              <a:endParaRPr lang="en-US" sz="28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Không</a:t>
              </a:r>
              <a:r>
                <a:rPr lang="en-US" sz="280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80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280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cô</a:t>
              </a:r>
              <a:endParaRPr lang="en-US" sz="28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Không</a:t>
              </a:r>
              <a:r>
                <a:rPr lang="en-US" sz="280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280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vui</a:t>
              </a:r>
              <a:r>
                <a:rPr lang="en-US" sz="280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đùa</a:t>
              </a:r>
              <a:endParaRPr lang="en-US" sz="28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Tán</a:t>
              </a:r>
              <a:r>
                <a:rPr lang="en-US" sz="280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bàng</a:t>
              </a:r>
              <a:r>
                <a:rPr lang="en-US" sz="280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ngơ</a:t>
              </a:r>
              <a:r>
                <a:rPr lang="en-US" sz="280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ngác</a:t>
              </a:r>
              <a:r>
                <a:rPr lang="en-US" sz="2800" dirty="0">
                  <a:solidFill>
                    <a:srgbClr val="7030A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/>
              <a:endParaRPr lang="en-US" sz="28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2800" dirty="0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hai</a:t>
              </a:r>
              <a:r>
                <a:rPr lang="en-US" sz="2800" dirty="0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trở</a:t>
              </a:r>
              <a:r>
                <a:rPr lang="en-US" sz="2800" dirty="0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lại</a:t>
              </a:r>
              <a:endParaRPr lang="en-US" sz="28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Lớp</a:t>
              </a:r>
              <a:r>
                <a:rPr lang="en-US" sz="2800" dirty="0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học</a:t>
              </a:r>
              <a:r>
                <a:rPr lang="en-US" sz="2800" dirty="0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tưng</a:t>
              </a:r>
              <a:r>
                <a:rPr lang="en-US" sz="2800" dirty="0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bừng</a:t>
              </a:r>
              <a:endParaRPr lang="en-US" sz="28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Tán</a:t>
              </a:r>
              <a:r>
                <a:rPr lang="en-US" sz="2800" dirty="0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800" dirty="0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vui</a:t>
              </a:r>
              <a:r>
                <a:rPr lang="en-US" sz="2800" dirty="0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mừng</a:t>
              </a:r>
              <a:endParaRPr lang="en-US" sz="28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Vẫy</a:t>
              </a:r>
              <a:r>
                <a:rPr lang="en-US" sz="2800" dirty="0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chào</a:t>
              </a:r>
              <a:r>
                <a:rPr lang="en-US" sz="2800" dirty="0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800" dirty="0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2800" dirty="0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/>
              <a:r>
                <a:rPr lang="en-US" sz="2800" dirty="0">
                  <a:solidFill>
                    <a:srgbClr val="C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         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(Minh </a:t>
              </a:r>
              <a:r>
                <a:rPr 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Tâm</a:t>
              </a: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)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0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347B6B-367B-4FB4-93D0-5505CC607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1255"/>
            <a:ext cx="9296400" cy="5140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2F7C74-9924-47FA-8D71-6A16658357D0}"/>
              </a:ext>
            </a:extLst>
          </p:cNvPr>
          <p:cNvSpPr txBox="1"/>
          <p:nvPr/>
        </p:nvSpPr>
        <p:spPr>
          <a:xfrm>
            <a:off x="1524000" y="4548522"/>
            <a:ext cx="3670540" cy="461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6C9C9">
                    <a:lumMod val="5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Ngắt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6C9C9">
                    <a:lumMod val="5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6C9C9">
                    <a:lumMod val="5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nghỉ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6C9C9">
                    <a:lumMod val="5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6C9C9">
                    <a:lumMod val="5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nhịp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6C9C9">
                    <a:lumMod val="5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F6C9C9">
                    <a:lumMod val="50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thơ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6C9C9">
                  <a:lumMod val="50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3C66E0-11D9-46AA-99E3-CF0F5A99CA27}"/>
              </a:ext>
            </a:extLst>
          </p:cNvPr>
          <p:cNvGrpSpPr/>
          <p:nvPr/>
        </p:nvGrpSpPr>
        <p:grpSpPr>
          <a:xfrm>
            <a:off x="1058383" y="0"/>
            <a:ext cx="7492818" cy="4942917"/>
            <a:chOff x="1058383" y="0"/>
            <a:chExt cx="7492818" cy="49429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9F8C35-8248-4FDD-9685-F0415F0DFA5A}"/>
                </a:ext>
              </a:extLst>
            </p:cNvPr>
            <p:cNvSpPr txBox="1"/>
            <p:nvPr/>
          </p:nvSpPr>
          <p:spPr>
            <a:xfrm>
              <a:off x="1674731" y="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Cây bàng và lớp học</a:t>
              </a: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F6B882-D1B5-4C83-B600-A3ED1D1714D2}"/>
                </a:ext>
              </a:extLst>
            </p:cNvPr>
            <p:cNvSpPr txBox="1"/>
            <p:nvPr/>
          </p:nvSpPr>
          <p:spPr>
            <a:xfrm>
              <a:off x="1058383" y="541761"/>
              <a:ext cx="3811600" cy="3970269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Bên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cửa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lớp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học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Có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cây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bàng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già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Tán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lá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xoè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ra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Như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ô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xanh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mướt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Bàng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ghé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cửa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lớp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Nghe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cô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giảng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bài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Mỗi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buổi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sớm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mai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Quên</a:t>
              </a:r>
              <a:r>
                <a:rPr lang="en-US" sz="2800" kern="0" dirty="0">
                  <a:solidFill>
                    <a:srgbClr val="0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ngày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mưa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nắng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.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39DB36-E197-4E8C-83C6-1E36DB2864AA}"/>
                </a:ext>
              </a:extLst>
            </p:cNvPr>
            <p:cNvSpPr txBox="1"/>
            <p:nvPr/>
          </p:nvSpPr>
          <p:spPr>
            <a:xfrm>
              <a:off x="4975755" y="541761"/>
              <a:ext cx="3575446" cy="440115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Cuối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tuần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,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lớp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vắng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Không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thấy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tiếng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cô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Không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bạn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vui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đùa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Tán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bàng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ngơ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ngác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Thứ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hai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trở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lại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Lớp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học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tưng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bừng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Tán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xanh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vui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mừng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Vẫy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chào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các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bạn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             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(Minh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Tâm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)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3DFC5B-B532-4EB8-A3FD-9437196E44F9}"/>
              </a:ext>
            </a:extLst>
          </p:cNvPr>
          <p:cNvCxnSpPr>
            <a:cxnSpLocks/>
          </p:cNvCxnSpPr>
          <p:nvPr/>
        </p:nvCxnSpPr>
        <p:spPr>
          <a:xfrm flipH="1">
            <a:off x="3814192" y="614953"/>
            <a:ext cx="72008" cy="3594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373E54-4139-4977-B25C-C9821540EF70}"/>
              </a:ext>
            </a:extLst>
          </p:cNvPr>
          <p:cNvCxnSpPr>
            <a:cxnSpLocks/>
          </p:cNvCxnSpPr>
          <p:nvPr/>
        </p:nvCxnSpPr>
        <p:spPr>
          <a:xfrm flipH="1">
            <a:off x="3737992" y="1045145"/>
            <a:ext cx="72008" cy="3594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1F999B3-D714-458A-BD8D-A7ECC2D6DDEA}"/>
              </a:ext>
            </a:extLst>
          </p:cNvPr>
          <p:cNvGrpSpPr/>
          <p:nvPr/>
        </p:nvGrpSpPr>
        <p:grpSpPr>
          <a:xfrm>
            <a:off x="4082988" y="1907972"/>
            <a:ext cx="108012" cy="359444"/>
            <a:chOff x="3822574" y="1907972"/>
            <a:chExt cx="108012" cy="35944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E6306E-BB2F-44A0-9F64-DBD69741E5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8578" y="1907972"/>
              <a:ext cx="72008" cy="35944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4F0A4AA-352F-4D07-8B5E-FEE9530392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2574" y="1907972"/>
              <a:ext cx="72008" cy="35944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2BA7E2-BDA7-4EAC-AE70-78E7E5E2E3DF}"/>
              </a:ext>
            </a:extLst>
          </p:cNvPr>
          <p:cNvCxnSpPr>
            <a:cxnSpLocks/>
          </p:cNvCxnSpPr>
          <p:nvPr/>
        </p:nvCxnSpPr>
        <p:spPr>
          <a:xfrm flipH="1">
            <a:off x="3280792" y="1439733"/>
            <a:ext cx="72008" cy="3594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590DA0-5BBF-4F6B-9D74-D6FCDDF40B81}"/>
              </a:ext>
            </a:extLst>
          </p:cNvPr>
          <p:cNvCxnSpPr>
            <a:cxnSpLocks/>
          </p:cNvCxnSpPr>
          <p:nvPr/>
        </p:nvCxnSpPr>
        <p:spPr>
          <a:xfrm flipH="1">
            <a:off x="4042792" y="2769578"/>
            <a:ext cx="72008" cy="3594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56A999-A256-4086-8EF8-274E768DCD44}"/>
              </a:ext>
            </a:extLst>
          </p:cNvPr>
          <p:cNvCxnSpPr>
            <a:cxnSpLocks/>
          </p:cNvCxnSpPr>
          <p:nvPr/>
        </p:nvCxnSpPr>
        <p:spPr>
          <a:xfrm flipH="1">
            <a:off x="4042792" y="3119318"/>
            <a:ext cx="72008" cy="3594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C47A4D-CBFD-445B-B939-3959331D4C0A}"/>
              </a:ext>
            </a:extLst>
          </p:cNvPr>
          <p:cNvGrpSpPr/>
          <p:nvPr/>
        </p:nvGrpSpPr>
        <p:grpSpPr>
          <a:xfrm>
            <a:off x="4768788" y="4042785"/>
            <a:ext cx="108012" cy="359444"/>
            <a:chOff x="3822574" y="1907972"/>
            <a:chExt cx="108012" cy="35944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FC99C3-29C2-4FDD-A926-C9988CAEAB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8578" y="1907972"/>
              <a:ext cx="72008" cy="35944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E7DAC2F-7904-40E5-BA0D-122CC63D5D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2574" y="1907972"/>
              <a:ext cx="72008" cy="35944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00945D-1F54-4CEC-AAA0-0081C5464C65}"/>
              </a:ext>
            </a:extLst>
          </p:cNvPr>
          <p:cNvCxnSpPr>
            <a:cxnSpLocks/>
          </p:cNvCxnSpPr>
          <p:nvPr/>
        </p:nvCxnSpPr>
        <p:spPr>
          <a:xfrm flipH="1">
            <a:off x="4042792" y="3660106"/>
            <a:ext cx="72008" cy="3594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CDADD5-9415-4F44-B9EA-B08998D1329E}"/>
              </a:ext>
            </a:extLst>
          </p:cNvPr>
          <p:cNvCxnSpPr>
            <a:cxnSpLocks/>
          </p:cNvCxnSpPr>
          <p:nvPr/>
        </p:nvCxnSpPr>
        <p:spPr>
          <a:xfrm flipH="1">
            <a:off x="8157592" y="634765"/>
            <a:ext cx="72008" cy="3594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407390-81B9-43A2-96C5-96E9E70CC788}"/>
              </a:ext>
            </a:extLst>
          </p:cNvPr>
          <p:cNvCxnSpPr>
            <a:cxnSpLocks/>
          </p:cNvCxnSpPr>
          <p:nvPr/>
        </p:nvCxnSpPr>
        <p:spPr>
          <a:xfrm flipH="1">
            <a:off x="8233792" y="984505"/>
            <a:ext cx="72008" cy="3594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C4BFCE-54DC-438D-B1EF-F584C2DA524F}"/>
              </a:ext>
            </a:extLst>
          </p:cNvPr>
          <p:cNvGrpSpPr/>
          <p:nvPr/>
        </p:nvGrpSpPr>
        <p:grpSpPr>
          <a:xfrm>
            <a:off x="8273988" y="1907972"/>
            <a:ext cx="108012" cy="359444"/>
            <a:chOff x="3822574" y="1907972"/>
            <a:chExt cx="108012" cy="35944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C8CC005-8ACD-4341-870B-A9319B2FBC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8578" y="1907972"/>
              <a:ext cx="72008" cy="35944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F8A6655-BE8D-4955-86E5-66E27A75D7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2574" y="1907972"/>
              <a:ext cx="72008" cy="35944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E2BE40-BADA-4F53-9EC1-89083643BF9F}"/>
              </a:ext>
            </a:extLst>
          </p:cNvPr>
          <p:cNvCxnSpPr>
            <a:cxnSpLocks/>
          </p:cNvCxnSpPr>
          <p:nvPr/>
        </p:nvCxnSpPr>
        <p:spPr>
          <a:xfrm flipH="1">
            <a:off x="8081392" y="1470291"/>
            <a:ext cx="72008" cy="3594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2D97F0-500F-4DEC-AC02-FB2BB388692F}"/>
              </a:ext>
            </a:extLst>
          </p:cNvPr>
          <p:cNvCxnSpPr>
            <a:cxnSpLocks/>
          </p:cNvCxnSpPr>
          <p:nvPr/>
        </p:nvCxnSpPr>
        <p:spPr>
          <a:xfrm flipH="1">
            <a:off x="6709792" y="600460"/>
            <a:ext cx="72008" cy="3594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4BB14E-33DA-4CD8-9F07-410459CBA7CB}"/>
              </a:ext>
            </a:extLst>
          </p:cNvPr>
          <p:cNvCxnSpPr>
            <a:cxnSpLocks/>
          </p:cNvCxnSpPr>
          <p:nvPr/>
        </p:nvCxnSpPr>
        <p:spPr>
          <a:xfrm flipH="1">
            <a:off x="7319392" y="2742339"/>
            <a:ext cx="72008" cy="3594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10D442-3C46-4EAF-A0AF-FC2387B8CCFA}"/>
              </a:ext>
            </a:extLst>
          </p:cNvPr>
          <p:cNvCxnSpPr>
            <a:cxnSpLocks/>
          </p:cNvCxnSpPr>
          <p:nvPr/>
        </p:nvCxnSpPr>
        <p:spPr>
          <a:xfrm flipH="1">
            <a:off x="8157592" y="3202906"/>
            <a:ext cx="72008" cy="3594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846FC3-5B1B-412E-B486-03C74A85553B}"/>
              </a:ext>
            </a:extLst>
          </p:cNvPr>
          <p:cNvGrpSpPr/>
          <p:nvPr/>
        </p:nvGrpSpPr>
        <p:grpSpPr>
          <a:xfrm>
            <a:off x="8045388" y="4035969"/>
            <a:ext cx="108012" cy="359444"/>
            <a:chOff x="3822574" y="1907972"/>
            <a:chExt cx="108012" cy="35944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4D1D6D-4350-4870-8440-0DAF9A9080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8578" y="1907972"/>
              <a:ext cx="72008" cy="35944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DE482E6-A0F3-4471-AC4F-CD5AE32579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2574" y="1907972"/>
              <a:ext cx="72008" cy="35944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3C199E4-C954-4B4F-B325-4C7B36DBC6D3}"/>
              </a:ext>
            </a:extLst>
          </p:cNvPr>
          <p:cNvCxnSpPr>
            <a:cxnSpLocks/>
          </p:cNvCxnSpPr>
          <p:nvPr/>
        </p:nvCxnSpPr>
        <p:spPr>
          <a:xfrm flipH="1">
            <a:off x="8157592" y="3624367"/>
            <a:ext cx="72008" cy="3594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5911BF-41D4-491E-8130-2536526C5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416" name="Oval 415">
            <a:extLst>
              <a:ext uri="{FF2B5EF4-FFF2-40B4-BE49-F238E27FC236}">
                <a16:creationId xmlns:a16="http://schemas.microsoft.com/office/drawing/2014/main" id="{6D9A03C1-5E4C-464E-BED9-533620FD3B9D}"/>
              </a:ext>
            </a:extLst>
          </p:cNvPr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E038C059-3460-4C86-8A3E-111C0E36A567}"/>
              </a:ext>
            </a:extLst>
          </p:cNvPr>
          <p:cNvSpPr txBox="1"/>
          <p:nvPr/>
        </p:nvSpPr>
        <p:spPr>
          <a:xfrm>
            <a:off x="744682" y="192320"/>
            <a:ext cx="989227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+mj-lt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ECB2091D-D108-4D2E-9741-0E2453F86017}"/>
              </a:ext>
            </a:extLst>
          </p:cNvPr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BE18617D-50C5-4D75-8E4D-039F4D92729F}"/>
              </a:ext>
            </a:extLst>
          </p:cNvPr>
          <p:cNvSpPr txBox="1"/>
          <p:nvPr/>
        </p:nvSpPr>
        <p:spPr>
          <a:xfrm>
            <a:off x="609601" y="779292"/>
            <a:ext cx="3843318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xoè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mướt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sớm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0" name="Cloud 419">
            <a:extLst>
              <a:ext uri="{FF2B5EF4-FFF2-40B4-BE49-F238E27FC236}">
                <a16:creationId xmlns:a16="http://schemas.microsoft.com/office/drawing/2014/main" id="{1F72818C-C2BA-4656-9B66-99B637B56A5C}"/>
              </a:ext>
            </a:extLst>
          </p:cNvPr>
          <p:cNvSpPr/>
          <p:nvPr/>
        </p:nvSpPr>
        <p:spPr>
          <a:xfrm>
            <a:off x="6569476" y="105122"/>
            <a:ext cx="2345924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F7EDA2BD-A1D9-4857-ACD0-B3395632DFD7}"/>
              </a:ext>
            </a:extLst>
          </p:cNvPr>
          <p:cNvSpPr txBox="1"/>
          <p:nvPr/>
        </p:nvSpPr>
        <p:spPr>
          <a:xfrm>
            <a:off x="4691082" y="779292"/>
            <a:ext cx="3538517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ngác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trở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bừng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(Minh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Tâm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2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B034D4-1C96-4416-B7FC-704B606D0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4E44D1-2CCF-4CDF-8EEF-B39B0AEDF100}"/>
              </a:ext>
            </a:extLst>
          </p:cNvPr>
          <p:cNvSpPr txBox="1"/>
          <p:nvPr/>
        </p:nvSpPr>
        <p:spPr>
          <a:xfrm>
            <a:off x="1245985" y="514350"/>
            <a:ext cx="1395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6C47E9-69F4-4BD6-95CE-EA1ED36872C7}"/>
              </a:ext>
            </a:extLst>
          </p:cNvPr>
          <p:cNvSpPr txBox="1"/>
          <p:nvPr/>
        </p:nvSpPr>
        <p:spPr>
          <a:xfrm>
            <a:off x="2641840" y="699542"/>
            <a:ext cx="6008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08443-07AE-45A8-A2D1-0D53F04C0B5C}"/>
              </a:ext>
            </a:extLst>
          </p:cNvPr>
          <p:cNvSpPr/>
          <p:nvPr/>
        </p:nvSpPr>
        <p:spPr>
          <a:xfrm>
            <a:off x="2777375" y="654597"/>
            <a:ext cx="512064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hân biệt cây bàng đài loan và cây bàng ta, kiến thức cho bạn">
            <a:extLst>
              <a:ext uri="{FF2B5EF4-FFF2-40B4-BE49-F238E27FC236}">
                <a16:creationId xmlns:a16="http://schemas.microsoft.com/office/drawing/2014/main" id="{C3DBA468-8532-44FB-B6F0-2B1643C5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6350"/>
            <a:ext cx="44958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DFE827-3908-4DB7-B51B-CAA7002F4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4E44D1-2CCF-4CDF-8EEF-B39B0AEDF100}"/>
              </a:ext>
            </a:extLst>
          </p:cNvPr>
          <p:cNvSpPr txBox="1"/>
          <p:nvPr/>
        </p:nvSpPr>
        <p:spPr>
          <a:xfrm>
            <a:off x="609600" y="699542"/>
            <a:ext cx="2687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mướt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6C47E9-69F4-4BD6-95CE-EA1ED36872C7}"/>
              </a:ext>
            </a:extLst>
          </p:cNvPr>
          <p:cNvSpPr txBox="1"/>
          <p:nvPr/>
        </p:nvSpPr>
        <p:spPr>
          <a:xfrm>
            <a:off x="2641840" y="699542"/>
            <a:ext cx="6008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rất xanh và trông thích mắt. 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08443-07AE-45A8-A2D1-0D53F04C0B5C}"/>
              </a:ext>
            </a:extLst>
          </p:cNvPr>
          <p:cNvSpPr/>
          <p:nvPr/>
        </p:nvSpPr>
        <p:spPr>
          <a:xfrm>
            <a:off x="2720340" y="699542"/>
            <a:ext cx="512064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ả lá cây bàng trong sân trường em - Dolatrees chia sẻ kiến thức về về các  loại cây">
            <a:extLst>
              <a:ext uri="{FF2B5EF4-FFF2-40B4-BE49-F238E27FC236}">
                <a16:creationId xmlns:a16="http://schemas.microsoft.com/office/drawing/2014/main" id="{9562DB68-B2F3-44C3-876C-D0806B11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4" y="1548131"/>
            <a:ext cx="3831135" cy="256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ý giải tại sao lá cây có màu xanh -- Khóa học Thecolumbiapartnership">
            <a:extLst>
              <a:ext uri="{FF2B5EF4-FFF2-40B4-BE49-F238E27FC236}">
                <a16:creationId xmlns:a16="http://schemas.microsoft.com/office/drawing/2014/main" id="{FE6ACBEC-40A8-4D86-99A0-188A49BAF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07" y="1268461"/>
            <a:ext cx="4168140" cy="31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4E44D1-2CCF-4CDF-8EEF-B39B0AEDF100}"/>
              </a:ext>
            </a:extLst>
          </p:cNvPr>
          <p:cNvSpPr txBox="1"/>
          <p:nvPr/>
        </p:nvSpPr>
        <p:spPr>
          <a:xfrm>
            <a:off x="493353" y="1515130"/>
            <a:ext cx="2422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6C47E9-69F4-4BD6-95CE-EA1ED36872C7}"/>
              </a:ext>
            </a:extLst>
          </p:cNvPr>
          <p:cNvSpPr txBox="1"/>
          <p:nvPr/>
        </p:nvSpPr>
        <p:spPr>
          <a:xfrm>
            <a:off x="2641840" y="1515130"/>
            <a:ext cx="6008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nhộn nhịp, vui vẻ. 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71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9E222E9-8885-40D1-9637-0A74210FC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945" y="0"/>
            <a:ext cx="6596109" cy="45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6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DD1FF-3628-4389-B5F2-856CBCD17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820202E-C7B6-4A86-A1D2-04C0F07EB133}"/>
              </a:ext>
            </a:extLst>
          </p:cNvPr>
          <p:cNvSpPr txBox="1">
            <a:spLocks/>
          </p:cNvSpPr>
          <p:nvPr/>
        </p:nvSpPr>
        <p:spPr>
          <a:xfrm>
            <a:off x="533400" y="895350"/>
            <a:ext cx="6324600" cy="1828800"/>
          </a:xfrm>
          <a:prstGeom prst="rect">
            <a:avLst/>
          </a:prstGeom>
          <a:noFill/>
        </p:spPr>
        <p:txBody>
          <a:bodyPr vert="horz" lIns="91354" tIns="45678" rIns="91354" bIns="45678" rtlCol="0" anchor="ctr">
            <a:normAutofit/>
          </a:bodyPr>
          <a:lstStyle>
            <a:lvl1pPr algn="ctr" defTabSz="91354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319568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7ADCFB-1FC9-4EE4-81FF-B9285787547B}"/>
              </a:ext>
            </a:extLst>
          </p:cNvPr>
          <p:cNvSpPr txBox="1"/>
          <p:nvPr/>
        </p:nvSpPr>
        <p:spPr>
          <a:xfrm>
            <a:off x="2357249" y="1962018"/>
            <a:ext cx="1845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endParaRPr lang="en-US" sz="5400" b="1" dirty="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B7DA2-B12A-430D-8C8A-1DE68842F673}"/>
              </a:ext>
            </a:extLst>
          </p:cNvPr>
          <p:cNvSpPr txBox="1"/>
          <p:nvPr/>
        </p:nvSpPr>
        <p:spPr>
          <a:xfrm>
            <a:off x="5085661" y="1962461"/>
            <a:ext cx="2646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accent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5400" b="1" dirty="0">
              <a:solidFill>
                <a:schemeClr val="accent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EAC4E-FDFE-4C6C-B686-32ED685B8D14}"/>
              </a:ext>
            </a:extLst>
          </p:cNvPr>
          <p:cNvSpPr txBox="1"/>
          <p:nvPr/>
        </p:nvSpPr>
        <p:spPr>
          <a:xfrm>
            <a:off x="5791200" y="1961474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en-US" sz="5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812710-F1A6-4A54-8D78-5F972B1DE420}"/>
              </a:ext>
            </a:extLst>
          </p:cNvPr>
          <p:cNvSpPr/>
          <p:nvPr/>
        </p:nvSpPr>
        <p:spPr>
          <a:xfrm>
            <a:off x="76200" y="329747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07F17-DB4A-40CD-A231-519D4B40A0D7}"/>
              </a:ext>
            </a:extLst>
          </p:cNvPr>
          <p:cNvSpPr txBox="1"/>
          <p:nvPr/>
        </p:nvSpPr>
        <p:spPr>
          <a:xfrm>
            <a:off x="990600" y="369612"/>
            <a:ext cx="76200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cuối</a:t>
            </a:r>
            <a:r>
              <a:rPr lang="en-US" sz="2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dòng</a:t>
            </a:r>
            <a:r>
              <a:rPr lang="en-US" sz="2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thơ</a:t>
            </a:r>
            <a:r>
              <a:rPr lang="en-US" sz="2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tiếng</a:t>
            </a:r>
            <a:r>
              <a:rPr lang="en-US" sz="2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vần</a:t>
            </a:r>
            <a:r>
              <a:rPr lang="en-US" sz="2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nhau</a:t>
            </a:r>
            <a:endParaRPr lang="en-US" sz="24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84910B-1182-4DBD-BA0B-F3F79E3B16B5}"/>
              </a:ext>
            </a:extLst>
          </p:cNvPr>
          <p:cNvSpPr txBox="1"/>
          <p:nvPr/>
        </p:nvSpPr>
        <p:spPr>
          <a:xfrm>
            <a:off x="2819400" y="196215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E8C6A417-D1FF-4A40-B8AB-D0B0D21E55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2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A542E08-41E3-4E1E-889C-372F794D21CF}"/>
              </a:ext>
            </a:extLst>
          </p:cNvPr>
          <p:cNvSpPr txBox="1"/>
          <p:nvPr/>
        </p:nvSpPr>
        <p:spPr>
          <a:xfrm>
            <a:off x="4698933" y="1037648"/>
            <a:ext cx="5486400" cy="420110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tuần, lớp vắng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thấy tiếng cô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 bạn vui đùa</a:t>
            </a:r>
          </a:p>
          <a:p>
            <a:pPr algn="just">
              <a:spcAft>
                <a:spcPts val="1800"/>
              </a:spcAft>
            </a:pP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bàng ngơ ngác.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hai trở lại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tưng bừng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xanh vui mừng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chào các bạn.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(Minh Tâm)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58623C-0B34-4719-AF9B-0811B07AA837}"/>
              </a:ext>
            </a:extLst>
          </p:cNvPr>
          <p:cNvSpPr/>
          <p:nvPr/>
        </p:nvSpPr>
        <p:spPr>
          <a:xfrm>
            <a:off x="65809" y="57150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43762-4E4C-4D55-96F3-4C8E6C1DC0F4}"/>
              </a:ext>
            </a:extLst>
          </p:cNvPr>
          <p:cNvSpPr txBox="1"/>
          <p:nvPr/>
        </p:nvSpPr>
        <p:spPr>
          <a:xfrm>
            <a:off x="692727" y="146447"/>
            <a:ext cx="866392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 ở cuối các dòng thơ những tiếng cùng vần với nhau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6666A-681F-4AE4-B979-55D435ECA8A8}"/>
              </a:ext>
            </a:extLst>
          </p:cNvPr>
          <p:cNvSpPr txBox="1"/>
          <p:nvPr/>
        </p:nvSpPr>
        <p:spPr>
          <a:xfrm>
            <a:off x="1390059" y="580448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1F1367-B860-4AE1-BD2A-C9C02939421F}"/>
              </a:ext>
            </a:extLst>
          </p:cNvPr>
          <p:cNvSpPr txBox="1"/>
          <p:nvPr/>
        </p:nvSpPr>
        <p:spPr>
          <a:xfrm>
            <a:off x="773711" y="1037648"/>
            <a:ext cx="3917372" cy="37702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xoè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mướt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sớm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CBC32B-3E24-4BD7-BF90-5F457C89D933}"/>
              </a:ext>
            </a:extLst>
          </p:cNvPr>
          <p:cNvSpPr/>
          <p:nvPr/>
        </p:nvSpPr>
        <p:spPr>
          <a:xfrm>
            <a:off x="2895600" y="1464962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</a:t>
            </a:r>
            <a:endParaRPr lang="en-US" sz="2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D6665-EC2C-4F0E-A1C1-63643674DB3A}"/>
              </a:ext>
            </a:extLst>
          </p:cNvPr>
          <p:cNvSpPr/>
          <p:nvPr/>
        </p:nvSpPr>
        <p:spPr>
          <a:xfrm>
            <a:off x="2550748" y="1889504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endParaRPr lang="en-US" sz="2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F9C39A-4BA3-4AD3-9A92-D0EFBFE5FEB4}"/>
              </a:ext>
            </a:extLst>
          </p:cNvPr>
          <p:cNvSpPr/>
          <p:nvPr/>
        </p:nvSpPr>
        <p:spPr>
          <a:xfrm>
            <a:off x="3150845" y="3409950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15AEA0-50DD-4C44-9FC7-147F69482A49}"/>
              </a:ext>
            </a:extLst>
          </p:cNvPr>
          <p:cNvSpPr/>
          <p:nvPr/>
        </p:nvSpPr>
        <p:spPr>
          <a:xfrm>
            <a:off x="3053062" y="3828139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</a:t>
            </a:r>
            <a:endParaRPr lang="en-US" sz="2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6D511-ACBE-4172-9D24-A9900AD6CC9C}"/>
              </a:ext>
            </a:extLst>
          </p:cNvPr>
          <p:cNvSpPr/>
          <p:nvPr/>
        </p:nvSpPr>
        <p:spPr>
          <a:xfrm>
            <a:off x="3449463" y="4257675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2800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7DECAB-0817-440A-9756-EC7391A1ABD5}"/>
              </a:ext>
            </a:extLst>
          </p:cNvPr>
          <p:cNvSpPr/>
          <p:nvPr/>
        </p:nvSpPr>
        <p:spPr>
          <a:xfrm>
            <a:off x="7010400" y="1037648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800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C77AB6-B393-4A97-B462-9C95043EB8EC}"/>
              </a:ext>
            </a:extLst>
          </p:cNvPr>
          <p:cNvSpPr/>
          <p:nvPr/>
        </p:nvSpPr>
        <p:spPr>
          <a:xfrm>
            <a:off x="6554082" y="2974360"/>
            <a:ext cx="532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endParaRPr lang="en-US" sz="2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9AD2-C2F9-45D3-8978-F535839DD79F}"/>
              </a:ext>
            </a:extLst>
          </p:cNvPr>
          <p:cNvSpPr/>
          <p:nvPr/>
        </p:nvSpPr>
        <p:spPr>
          <a:xfrm>
            <a:off x="6934200" y="3398994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bừng</a:t>
            </a:r>
            <a:endParaRPr lang="en-US" sz="2800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350EF9-CE8B-4A2F-90BF-F8E17CB46525}"/>
              </a:ext>
            </a:extLst>
          </p:cNvPr>
          <p:cNvSpPr/>
          <p:nvPr/>
        </p:nvSpPr>
        <p:spPr>
          <a:xfrm>
            <a:off x="6856879" y="3790950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endParaRPr lang="en-US" sz="2800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29215DA-5176-4825-8DA5-7E0C62A0D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32" y="224454"/>
            <a:ext cx="7241389" cy="502557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1BDED0DE-7963-40B7-B67A-D7271855B2B6}"/>
              </a:ext>
            </a:extLst>
          </p:cNvPr>
          <p:cNvSpPr/>
          <p:nvPr/>
        </p:nvSpPr>
        <p:spPr>
          <a:xfrm>
            <a:off x="6569476" y="105122"/>
            <a:ext cx="2345924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7429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FF51AD-370B-4FF8-A4C3-2541FA059AE0}"/>
              </a:ext>
            </a:extLst>
          </p:cNvPr>
          <p:cNvGrpSpPr/>
          <p:nvPr/>
        </p:nvGrpSpPr>
        <p:grpSpPr>
          <a:xfrm>
            <a:off x="1390805" y="994616"/>
            <a:ext cx="3403023" cy="612504"/>
            <a:chOff x="940377" y="813863"/>
            <a:chExt cx="3403023" cy="61250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BF5A76C-FB1C-4E43-B0AA-49A58E094966}"/>
                </a:ext>
              </a:extLst>
            </p:cNvPr>
            <p:cNvSpPr/>
            <p:nvPr/>
          </p:nvSpPr>
          <p:spPr>
            <a:xfrm>
              <a:off x="940377" y="813863"/>
              <a:ext cx="609600" cy="609600"/>
            </a:xfrm>
            <a:prstGeom prst="ellipse">
              <a:avLst/>
            </a:prstGeom>
            <a:solidFill>
              <a:srgbClr val="AD2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D80344-6DAA-4A28-A40D-DDEE358F2535}"/>
                </a:ext>
              </a:extLst>
            </p:cNvPr>
            <p:cNvSpPr txBox="1"/>
            <p:nvPr/>
          </p:nvSpPr>
          <p:spPr>
            <a:xfrm>
              <a:off x="1607127" y="903159"/>
              <a:ext cx="2736273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marL="0" marR="0" lvl="0" indent="0" algn="just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hỏi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6602662-598C-4DEA-A88B-F4CC4525943A}"/>
              </a:ext>
            </a:extLst>
          </p:cNvPr>
          <p:cNvSpPr txBox="1"/>
          <p:nvPr/>
        </p:nvSpPr>
        <p:spPr>
          <a:xfrm>
            <a:off x="917972" y="1960415"/>
            <a:ext cx="822602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28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8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8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8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r>
              <a:rPr lang="en-US" sz="28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8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8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2B91C-BE82-45E7-8909-69FE70F6388D}"/>
              </a:ext>
            </a:extLst>
          </p:cNvPr>
          <p:cNvSpPr txBox="1"/>
          <p:nvPr/>
        </p:nvSpPr>
        <p:spPr>
          <a:xfrm>
            <a:off x="917972" y="2752503"/>
            <a:ext cx="822602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bàng ghé cửa lớp để làm gì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1E410-9E76-42C3-8BE7-D829D0EDFC34}"/>
              </a:ext>
            </a:extLst>
          </p:cNvPr>
          <p:cNvSpPr txBox="1"/>
          <p:nvPr/>
        </p:nvSpPr>
        <p:spPr>
          <a:xfrm>
            <a:off x="917972" y="3570807"/>
            <a:ext cx="822602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hai, lớp học như thế nào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F2391A-81C0-4CB2-A8B5-8F810BF1EBFF}"/>
              </a:ext>
            </a:extLst>
          </p:cNvPr>
          <p:cNvSpPr txBox="1"/>
          <p:nvPr/>
        </p:nvSpPr>
        <p:spPr>
          <a:xfrm>
            <a:off x="2895600" y="361949"/>
            <a:ext cx="2612492" cy="584739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solidFill>
                  <a:schemeClr val="bg2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khổ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74675-2C6B-447C-A80F-D33C3F550FAD}"/>
              </a:ext>
            </a:extLst>
          </p:cNvPr>
          <p:cNvSpPr txBox="1"/>
          <p:nvPr/>
        </p:nvSpPr>
        <p:spPr>
          <a:xfrm>
            <a:off x="62483" y="3333027"/>
            <a:ext cx="9222843" cy="584739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đặc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7B8F5-9EC0-4A59-909A-8A04053A79D0}"/>
              </a:ext>
            </a:extLst>
          </p:cNvPr>
          <p:cNvSpPr txBox="1"/>
          <p:nvPr/>
        </p:nvSpPr>
        <p:spPr>
          <a:xfrm>
            <a:off x="2714676" y="1191020"/>
            <a:ext cx="3917372" cy="206205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 cửa lớp học</a:t>
            </a:r>
          </a:p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cây bàng già</a:t>
            </a:r>
          </a:p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lá xoè ra</a:t>
            </a:r>
          </a:p>
          <a:p>
            <a:pPr algn="just">
              <a:spcAft>
                <a:spcPts val="1800"/>
              </a:spcAft>
            </a:pPr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 ô xanh mướt.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759ED6-476D-47F2-A2D2-C90170410267}"/>
              </a:ext>
            </a:extLst>
          </p:cNvPr>
          <p:cNvCxnSpPr/>
          <p:nvPr/>
        </p:nvCxnSpPr>
        <p:spPr>
          <a:xfrm>
            <a:off x="5181600" y="2222047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890043-C050-4D5B-85D6-64CAED477449}"/>
              </a:ext>
            </a:extLst>
          </p:cNvPr>
          <p:cNvCxnSpPr/>
          <p:nvPr/>
        </p:nvCxnSpPr>
        <p:spPr>
          <a:xfrm>
            <a:off x="4125646" y="3181350"/>
            <a:ext cx="18941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B9C31C-1EB5-49BB-AE70-294955EBD8CC}"/>
              </a:ext>
            </a:extLst>
          </p:cNvPr>
          <p:cNvCxnSpPr/>
          <p:nvPr/>
        </p:nvCxnSpPr>
        <p:spPr>
          <a:xfrm>
            <a:off x="2881086" y="2666094"/>
            <a:ext cx="21233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895F7D0-2D89-40CB-AB23-21C987B6EFCD}"/>
              </a:ext>
            </a:extLst>
          </p:cNvPr>
          <p:cNvSpPr txBox="1"/>
          <p:nvPr/>
        </p:nvSpPr>
        <p:spPr>
          <a:xfrm>
            <a:off x="62483" y="3952480"/>
            <a:ext cx="9019033" cy="9540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xoè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mướt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42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716A72A-AA31-4425-AF77-4674D7071CDA}"/>
              </a:ext>
            </a:extLst>
          </p:cNvPr>
          <p:cNvSpPr txBox="1"/>
          <p:nvPr/>
        </p:nvSpPr>
        <p:spPr>
          <a:xfrm>
            <a:off x="2667000" y="1269866"/>
            <a:ext cx="5085970" cy="206205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 ghé cửa lớp</a:t>
            </a:r>
          </a:p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cô giảng bài</a:t>
            </a:r>
          </a:p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 buổi sớm mai</a:t>
            </a:r>
          </a:p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ngày mưa nắng.</a:t>
            </a:r>
            <a:endParaRPr lang="en-US" sz="32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D51A6B-DDB0-4EF4-A6E8-736C7CE6384B}"/>
              </a:ext>
            </a:extLst>
          </p:cNvPr>
          <p:cNvSpPr txBox="1"/>
          <p:nvPr/>
        </p:nvSpPr>
        <p:spPr>
          <a:xfrm>
            <a:off x="2895600" y="361949"/>
            <a:ext cx="2612492" cy="584739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khổ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8EA631-7FEE-48BE-8960-02168193DF1D}"/>
              </a:ext>
            </a:extLst>
          </p:cNvPr>
          <p:cNvSpPr txBox="1"/>
          <p:nvPr/>
        </p:nvSpPr>
        <p:spPr>
          <a:xfrm>
            <a:off x="976837" y="3577662"/>
            <a:ext cx="6776133" cy="584739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ghé cửa lớp để làm gì?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BD55D65-97B9-488C-A219-3ECDEC2789FC}"/>
              </a:ext>
            </a:extLst>
          </p:cNvPr>
          <p:cNvCxnSpPr/>
          <p:nvPr/>
        </p:nvCxnSpPr>
        <p:spPr>
          <a:xfrm>
            <a:off x="2784296" y="2255698"/>
            <a:ext cx="3083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0498C2F-096F-4346-852A-59815AB74504}"/>
              </a:ext>
            </a:extLst>
          </p:cNvPr>
          <p:cNvSpPr txBox="1"/>
          <p:nvPr/>
        </p:nvSpPr>
        <p:spPr>
          <a:xfrm>
            <a:off x="436882" y="4285458"/>
            <a:ext cx="7868918" cy="5231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giảng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3B2432-4FF1-4619-B3FB-618FB0CC9432}"/>
              </a:ext>
            </a:extLst>
          </p:cNvPr>
          <p:cNvSpPr txBox="1"/>
          <p:nvPr/>
        </p:nvSpPr>
        <p:spPr>
          <a:xfrm>
            <a:off x="2372395" y="1289317"/>
            <a:ext cx="5486400" cy="230827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hai trở lại</a:t>
            </a:r>
          </a:p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tưng bừng</a:t>
            </a:r>
          </a:p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 xanh vui mừng</a:t>
            </a:r>
          </a:p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chào các bạn.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795AD-564A-4C4F-A664-FBF7250FA57D}"/>
              </a:ext>
            </a:extLst>
          </p:cNvPr>
          <p:cNvSpPr txBox="1"/>
          <p:nvPr/>
        </p:nvSpPr>
        <p:spPr>
          <a:xfrm>
            <a:off x="2895600" y="361949"/>
            <a:ext cx="2612492" cy="584739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khổ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025C7-9C1F-42ED-9F89-55109B869AFF}"/>
              </a:ext>
            </a:extLst>
          </p:cNvPr>
          <p:cNvSpPr txBox="1"/>
          <p:nvPr/>
        </p:nvSpPr>
        <p:spPr>
          <a:xfrm>
            <a:off x="1679620" y="3695852"/>
            <a:ext cx="5091009" cy="523184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AC548B-1863-4E2B-ABBC-14C0A285CF6E}"/>
              </a:ext>
            </a:extLst>
          </p:cNvPr>
          <p:cNvCxnSpPr/>
          <p:nvPr/>
        </p:nvCxnSpPr>
        <p:spPr>
          <a:xfrm>
            <a:off x="2600995" y="2443455"/>
            <a:ext cx="36474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7677A0-529E-42C6-BA5B-6705C71A8CBB}"/>
              </a:ext>
            </a:extLst>
          </p:cNvPr>
          <p:cNvSpPr txBox="1"/>
          <p:nvPr/>
        </p:nvSpPr>
        <p:spPr>
          <a:xfrm>
            <a:off x="1656341" y="4280109"/>
            <a:ext cx="5091009" cy="5231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tưng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bừng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85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10" grpId="0" animBg="1"/>
      <p:bldP spid="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8AC945-B233-4442-94AD-76C9B37A0AB3}"/>
              </a:ext>
            </a:extLst>
          </p:cNvPr>
          <p:cNvSpPr txBox="1">
            <a:spLocks/>
          </p:cNvSpPr>
          <p:nvPr/>
        </p:nvSpPr>
        <p:spPr>
          <a:xfrm>
            <a:off x="1143000" y="190647"/>
            <a:ext cx="7251700" cy="91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accent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r>
              <a:rPr lang="en-US" sz="320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Trường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1FC9E-9384-4469-A014-9D42269A68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933256"/>
            <a:ext cx="5594388" cy="1494144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26" name="Picture 2" descr="Church School Building - Free image on Pixabay">
            <a:extLst>
              <a:ext uri="{FF2B5EF4-FFF2-40B4-BE49-F238E27FC236}">
                <a16:creationId xmlns:a16="http://schemas.microsoft.com/office/drawing/2014/main" id="{4FF45828-E3B8-4101-9E71-592B1C23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48" y="1680328"/>
            <a:ext cx="4164457" cy="368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ee Animation Png Transparent Images – Free PNG Images Vector, PSD,  Clipart, Templates">
            <a:extLst>
              <a:ext uri="{FF2B5EF4-FFF2-40B4-BE49-F238E27FC236}">
                <a16:creationId xmlns:a16="http://schemas.microsoft.com/office/drawing/2014/main" id="{8D26D5EF-BD50-4BEF-B3A2-9BB972AB0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731">
            <a:off x="3327961" y="2017554"/>
            <a:ext cx="3327971" cy="311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392ECC6-96C5-43A5-9D6A-236739B48CAA}"/>
              </a:ext>
            </a:extLst>
          </p:cNvPr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F2E67F-8577-4A8E-B0A2-AC64DE589415}"/>
              </a:ext>
            </a:extLst>
          </p:cNvPr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 đầu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A1D78-DE1F-416E-AF15-D483D21AA66E}"/>
              </a:ext>
            </a:extLst>
          </p:cNvPr>
          <p:cNvSpPr txBox="1"/>
          <p:nvPr/>
        </p:nvSpPr>
        <p:spPr>
          <a:xfrm>
            <a:off x="2743200" y="1200150"/>
            <a:ext cx="3471058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xoè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mướt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sớm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1247E2-2B90-410D-9CAA-8F9E34E4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61" y="1293523"/>
            <a:ext cx="2743200" cy="366856"/>
          </a:xfrm>
          <a:prstGeom prst="rect">
            <a:avLst/>
          </a:prstGeom>
          <a:solidFill>
            <a:srgbClr val="FDE7E7"/>
          </a:solidFill>
          <a:ln>
            <a:noFill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2F030C4-5480-42AA-A278-22D603B9A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60379"/>
            <a:ext cx="2743200" cy="340157"/>
          </a:xfrm>
          <a:prstGeom prst="rect">
            <a:avLst/>
          </a:prstGeom>
          <a:solidFill>
            <a:srgbClr val="FDE7E7"/>
          </a:solidFill>
          <a:ln>
            <a:noFill/>
          </a:ln>
          <a:effec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22762F1-6010-4DB4-BB9C-99C7CB3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73" y="1987328"/>
            <a:ext cx="2743200" cy="392112"/>
          </a:xfrm>
          <a:prstGeom prst="rect">
            <a:avLst/>
          </a:prstGeom>
          <a:solidFill>
            <a:srgbClr val="FDE7E7"/>
          </a:solidFill>
          <a:ln>
            <a:noFill/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72CB1E5-8D16-4ABD-91D8-EA3515814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92648"/>
            <a:ext cx="2743200" cy="407702"/>
          </a:xfrm>
          <a:prstGeom prst="rect">
            <a:avLst/>
          </a:prstGeom>
          <a:solidFill>
            <a:srgbClr val="FDE7E7"/>
          </a:solidFill>
          <a:ln>
            <a:noFill/>
          </a:ln>
          <a:effectLst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6F55B2E-FD1F-4A0C-B94D-FA0D4DB8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54" y="3117402"/>
            <a:ext cx="2743200" cy="345650"/>
          </a:xfrm>
          <a:prstGeom prst="rect">
            <a:avLst/>
          </a:prstGeom>
          <a:solidFill>
            <a:srgbClr val="FDE7E7"/>
          </a:solidFill>
          <a:ln>
            <a:noFill/>
          </a:ln>
          <a:effectLst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A9E1296-5F49-432F-B43F-12C23F374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78" y="3463052"/>
            <a:ext cx="2743200" cy="349539"/>
          </a:xfrm>
          <a:prstGeom prst="rect">
            <a:avLst/>
          </a:prstGeom>
          <a:solidFill>
            <a:srgbClr val="FDE7E7"/>
          </a:solidFill>
          <a:ln>
            <a:noFill/>
          </a:ln>
          <a:effectLst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B497089-8D35-4498-AA3D-AFD27237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812591"/>
            <a:ext cx="2743200" cy="374210"/>
          </a:xfrm>
          <a:prstGeom prst="rect">
            <a:avLst/>
          </a:prstGeom>
          <a:solidFill>
            <a:srgbClr val="FDE7E7"/>
          </a:solidFill>
          <a:ln>
            <a:noFill/>
          </a:ln>
          <a:effectLst/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0384129-62AE-4F6D-995C-3C74B8672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203" y="4186801"/>
            <a:ext cx="2743200" cy="429620"/>
          </a:xfrm>
          <a:prstGeom prst="rect">
            <a:avLst/>
          </a:prstGeom>
          <a:solidFill>
            <a:srgbClr val="FDE7E7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6257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57150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133350"/>
            <a:ext cx="6858000" cy="830948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Ngôi</a:t>
            </a:r>
            <a:r>
              <a:rPr lang="en-US" sz="24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4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ước</a:t>
            </a:r>
            <a:r>
              <a:rPr lang="en-US" sz="24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mơ</a:t>
            </a:r>
            <a:r>
              <a:rPr lang="en-US" sz="24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</a:p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5320" y="133350"/>
            <a:ext cx="2619674" cy="449686"/>
            <a:chOff x="886344" y="436620"/>
            <a:chExt cx="2619674" cy="449686"/>
          </a:xfrm>
        </p:grpSpPr>
        <p:sp>
          <p:nvSpPr>
            <p:cNvPr id="6" name="Oval 5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t="25027" r="27296" b="26758"/>
          <a:stretch/>
        </p:blipFill>
        <p:spPr bwMode="auto">
          <a:xfrm>
            <a:off x="1450436" y="1001642"/>
            <a:ext cx="6287902" cy="38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123950"/>
            <a:ext cx="6005286" cy="2246733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</a:t>
            </a:r>
          </a:p>
          <a:p>
            <a:pPr algn="just"/>
            <a:r>
              <a:rPr lang="en-US" sz="2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Học thuộc hai khổ thơ đầu bài </a:t>
            </a:r>
            <a:r>
              <a:rPr lang="en-US" sz="2800" b="1" i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</a:p>
          <a:p>
            <a:pPr algn="just"/>
            <a:r>
              <a:rPr lang="en-US" sz="2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bài </a:t>
            </a:r>
            <a:r>
              <a:rPr lang="en-US" sz="2800" b="1" i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trống trường trang </a:t>
            </a:r>
            <a:r>
              <a:rPr lang="en-US" sz="2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56, trang 57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024664"/>
            <a:ext cx="9144000" cy="133350"/>
          </a:xfrm>
          <a:prstGeom prst="rect">
            <a:avLst/>
          </a:prstGeom>
          <a:solidFill>
            <a:srgbClr val="DF8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4514"/>
            <a:ext cx="9144000" cy="133350"/>
          </a:xfrm>
          <a:prstGeom prst="rect">
            <a:avLst/>
          </a:prstGeom>
          <a:solidFill>
            <a:srgbClr val="EBB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1311" y="0"/>
            <a:ext cx="9121379" cy="226695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68471" tIns="34235" rIns="68471" bIns="34235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95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7224" y="182620"/>
            <a:ext cx="1529732" cy="140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895600" y="941388"/>
            <a:ext cx="6248400" cy="993775"/>
          </a:xfrm>
        </p:spPr>
        <p:txBody>
          <a:bodyPr>
            <a:noAutofit/>
          </a:bodyPr>
          <a:lstStyle/>
          <a:p>
            <a:pPr algn="ctr"/>
            <a:r>
              <a:rPr lang="en-US" sz="795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</a:t>
            </a:r>
            <a:r>
              <a:rPr lang="en-US" sz="7950" b="1">
                <a:solidFill>
                  <a:schemeClr val="bg1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770971"/>
            <a:ext cx="2753973" cy="339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66A69D-B6DD-4AA7-BDA7-99951FB05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3375" y="2800350"/>
            <a:ext cx="2101856" cy="20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752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2003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53D0AD-832C-4C5D-9C63-41D8C509AB21}"/>
              </a:ext>
            </a:extLst>
          </p:cNvPr>
          <p:cNvGrpSpPr/>
          <p:nvPr/>
        </p:nvGrpSpPr>
        <p:grpSpPr>
          <a:xfrm>
            <a:off x="3570786" y="3134697"/>
            <a:ext cx="2075469" cy="1783683"/>
            <a:chOff x="3971932" y="3111571"/>
            <a:chExt cx="2075469" cy="1783683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5B02BED4-7173-4A76-8CEE-49B30FD776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51" y="3111571"/>
              <a:ext cx="1377950" cy="1783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1F0A48BF-1124-4535-9565-D040068AE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932" y="3992353"/>
              <a:ext cx="697519" cy="90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459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817DD-1E37-4B20-9482-00532B7C7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2575" y="233362"/>
            <a:ext cx="8578850" cy="2871788"/>
          </a:xfrm>
          <a:noFill/>
        </p:spPr>
        <p:txBody>
          <a:bodyPr>
            <a:normAutofit/>
          </a:bodyPr>
          <a:lstStyle/>
          <a:p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  <a:b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lại bài đọc </a:t>
            </a:r>
            <a:r>
              <a:rPr lang="en-US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yêu thương </a:t>
            </a:r>
            <a:br>
              <a:rPr lang="en-US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nói về điều em thấy thú vị </a:t>
            </a:r>
            <a:b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ở bài đọc.</a:t>
            </a:r>
          </a:p>
        </p:txBody>
      </p:sp>
    </p:spTree>
    <p:extLst>
      <p:ext uri="{BB962C8B-B14F-4D97-AF65-F5344CB8AC3E}">
        <p14:creationId xmlns:p14="http://schemas.microsoft.com/office/powerpoint/2010/main" val="126896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31D7A-E33D-4D5C-9E6E-0A12731FC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9550" y="11256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150" y="20186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cây trong tranh dưới đây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150" y="740310"/>
            <a:ext cx="7391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gì xuất hiện trong tranh?</a:t>
            </a:r>
          </a:p>
          <a:p>
            <a:pPr marL="457200" indent="-457200" algn="just">
              <a:buAutoNum type="alphaLcPeriod"/>
            </a:pPr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thường thấy cây này ở đâu?</a:t>
            </a:r>
          </a:p>
        </p:txBody>
      </p:sp>
      <p:pic>
        <p:nvPicPr>
          <p:cNvPr id="1026" name="Picture 2" descr="Cây bàng mùa thu - Tuần Báo Văn Nghệ TP.HC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42" y="1701879"/>
            <a:ext cx="4172858" cy="312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ây Bàng Ta , Mua Bán Cây Công Trình, Cây Bóng Mát Giá Rẻ Hà Nội -  caycanhgiagoc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2" y="1701880"/>
            <a:ext cx="4172857" cy="312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6FD23D-8096-4D12-BB3F-39A6E4223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416" name="Oval 415">
            <a:extLst>
              <a:ext uri="{FF2B5EF4-FFF2-40B4-BE49-F238E27FC236}">
                <a16:creationId xmlns:a16="http://schemas.microsoft.com/office/drawing/2014/main" id="{6D9A03C1-5E4C-464E-BED9-533620FD3B9D}"/>
              </a:ext>
            </a:extLst>
          </p:cNvPr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E038C059-3460-4C86-8A3E-111C0E36A567}"/>
              </a:ext>
            </a:extLst>
          </p:cNvPr>
          <p:cNvSpPr txBox="1"/>
          <p:nvPr/>
        </p:nvSpPr>
        <p:spPr>
          <a:xfrm>
            <a:off x="744682" y="192320"/>
            <a:ext cx="989227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+mj-lt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ECB2091D-D108-4D2E-9741-0E2453F86017}"/>
              </a:ext>
            </a:extLst>
          </p:cNvPr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BE18617D-50C5-4D75-8E4D-039F4D92729F}"/>
              </a:ext>
            </a:extLst>
          </p:cNvPr>
          <p:cNvSpPr txBox="1"/>
          <p:nvPr/>
        </p:nvSpPr>
        <p:spPr>
          <a:xfrm>
            <a:off x="457201" y="779292"/>
            <a:ext cx="3995718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xoè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mướt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sớm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0" name="Cloud 419">
            <a:extLst>
              <a:ext uri="{FF2B5EF4-FFF2-40B4-BE49-F238E27FC236}">
                <a16:creationId xmlns:a16="http://schemas.microsoft.com/office/drawing/2014/main" id="{1F72818C-C2BA-4656-9B66-99B637B56A5C}"/>
              </a:ext>
            </a:extLst>
          </p:cNvPr>
          <p:cNvSpPr/>
          <p:nvPr/>
        </p:nvSpPr>
        <p:spPr>
          <a:xfrm>
            <a:off x="7162800" y="105122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F7EDA2BD-A1D9-4857-ACD0-B3395632DFD7}"/>
              </a:ext>
            </a:extLst>
          </p:cNvPr>
          <p:cNvSpPr txBox="1"/>
          <p:nvPr/>
        </p:nvSpPr>
        <p:spPr>
          <a:xfrm>
            <a:off x="4691083" y="779292"/>
            <a:ext cx="3679206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ngác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trở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bừng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(Minh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Tâm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8CBBD-1FCA-4FFF-9619-F34AFB439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9D779B9-B5D3-4DC0-8103-5AB2F22DDCF1}"/>
              </a:ext>
            </a:extLst>
          </p:cNvPr>
          <p:cNvGrpSpPr/>
          <p:nvPr/>
        </p:nvGrpSpPr>
        <p:grpSpPr>
          <a:xfrm>
            <a:off x="1058382" y="0"/>
            <a:ext cx="7628417" cy="5373805"/>
            <a:chOff x="1058383" y="0"/>
            <a:chExt cx="7274734" cy="53738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C8E702-DC5E-4568-B73B-39B797EE67B4}"/>
                </a:ext>
              </a:extLst>
            </p:cNvPr>
            <p:cNvSpPr txBox="1"/>
            <p:nvPr/>
          </p:nvSpPr>
          <p:spPr>
            <a:xfrm>
              <a:off x="1674731" y="0"/>
              <a:ext cx="5947064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ctr"/>
              <a:r>
                <a:rPr lang="en-US" sz="28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 bàng và lớp học</a:t>
              </a:r>
              <a:endParaRPr lang="en-US" sz="2800" b="1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1C54C4-9AFD-4D64-B211-74B9FEBBA3D7}"/>
                </a:ext>
              </a:extLst>
            </p:cNvPr>
            <p:cNvSpPr txBox="1"/>
            <p:nvPr/>
          </p:nvSpPr>
          <p:spPr>
            <a:xfrm>
              <a:off x="1058383" y="541761"/>
              <a:ext cx="3679207" cy="3970269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Bên cửa lớp học</a:t>
              </a:r>
            </a:p>
            <a:p>
              <a:pPr algn="just"/>
              <a:r>
                <a:rPr lang="en-US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 cây bàng già</a:t>
              </a:r>
            </a:p>
            <a:p>
              <a:pPr algn="just"/>
              <a:r>
                <a:rPr lang="en-US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Tán lá xoè ra</a:t>
              </a:r>
            </a:p>
            <a:p>
              <a:pPr algn="just"/>
              <a:r>
                <a:rPr lang="en-US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Như ô xanh mướt.</a:t>
              </a:r>
            </a:p>
            <a:p>
              <a:pPr algn="just"/>
              <a:endPara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Bàng ghé cửa lớp</a:t>
              </a:r>
            </a:p>
            <a:p>
              <a:pPr algn="just"/>
              <a:r>
                <a:rPr lang="en-US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cô giảng bài</a:t>
              </a:r>
            </a:p>
            <a:p>
              <a:pPr algn="just"/>
              <a:r>
                <a:rPr lang="en-US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Mỗi buổi sớm mai</a:t>
              </a:r>
            </a:p>
            <a:p>
              <a:pPr algn="just"/>
              <a:r>
                <a:rPr lang="en-US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Quên ngày mưa nắng.</a:t>
              </a:r>
              <a:endParaRPr lang="en-US" sz="2800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B10942-765D-4838-9FEC-807AD7F1B526}"/>
                </a:ext>
              </a:extLst>
            </p:cNvPr>
            <p:cNvSpPr txBox="1"/>
            <p:nvPr/>
          </p:nvSpPr>
          <p:spPr>
            <a:xfrm>
              <a:off x="4975755" y="541761"/>
              <a:ext cx="3357362" cy="4832044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Cuối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tuần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lớp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vắng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Không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thấy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cô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Không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vui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đùa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Tán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ngơ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ngác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/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hai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trở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lại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Lớp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tưng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bừng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Tán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xanh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vui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mừng</a:t>
              </a:r>
              <a:endPara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Vẫy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chào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  <a:p>
              <a:pPr algn="just"/>
              <a:r>
                <a:rPr lang="en-US" sz="2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               (Minh </a:t>
              </a:r>
              <a:r>
                <a:rPr lang="en-US" sz="2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Tâm</a:t>
              </a:r>
              <a:r>
                <a:rPr lang="en-US" sz="2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)</a:t>
              </a:r>
              <a:endParaRPr lang="en-US" sz="2000" dirty="0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02C0CEA-6F13-46D0-BA39-18ED49AB8C0A}"/>
              </a:ext>
            </a:extLst>
          </p:cNvPr>
          <p:cNvSpPr txBox="1"/>
          <p:nvPr/>
        </p:nvSpPr>
        <p:spPr>
          <a:xfrm>
            <a:off x="457201" y="4531651"/>
            <a:ext cx="4615131" cy="461628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6DE423-5996-4305-AC2F-13D5F95BD07D}"/>
              </a:ext>
            </a:extLst>
          </p:cNvPr>
          <p:cNvCxnSpPr>
            <a:cxnSpLocks/>
          </p:cNvCxnSpPr>
          <p:nvPr/>
        </p:nvCxnSpPr>
        <p:spPr>
          <a:xfrm flipH="1">
            <a:off x="2194852" y="1885950"/>
            <a:ext cx="6245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23F998-146D-4867-B072-86163C0A7148}"/>
              </a:ext>
            </a:extLst>
          </p:cNvPr>
          <p:cNvCxnSpPr>
            <a:cxnSpLocks/>
          </p:cNvCxnSpPr>
          <p:nvPr/>
        </p:nvCxnSpPr>
        <p:spPr>
          <a:xfrm flipH="1">
            <a:off x="2278526" y="2266950"/>
            <a:ext cx="16838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A9C0E5-1CE6-4990-BCFD-2A010C7AE3C2}"/>
              </a:ext>
            </a:extLst>
          </p:cNvPr>
          <p:cNvCxnSpPr>
            <a:cxnSpLocks/>
          </p:cNvCxnSpPr>
          <p:nvPr/>
        </p:nvCxnSpPr>
        <p:spPr>
          <a:xfrm flipH="1">
            <a:off x="1791468" y="3964616"/>
            <a:ext cx="6492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AEFA56-B5DF-4DFC-B7C9-58265D71194D}"/>
              </a:ext>
            </a:extLst>
          </p:cNvPr>
          <p:cNvCxnSpPr>
            <a:cxnSpLocks/>
          </p:cNvCxnSpPr>
          <p:nvPr/>
        </p:nvCxnSpPr>
        <p:spPr>
          <a:xfrm flipH="1">
            <a:off x="1161333" y="4400550"/>
            <a:ext cx="7855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B2EE86-5CA6-4A8D-8763-9245ECF9D7A4}"/>
              </a:ext>
            </a:extLst>
          </p:cNvPr>
          <p:cNvCxnSpPr>
            <a:cxnSpLocks/>
          </p:cNvCxnSpPr>
          <p:nvPr/>
        </p:nvCxnSpPr>
        <p:spPr>
          <a:xfrm flipH="1">
            <a:off x="6775001" y="3583616"/>
            <a:ext cx="15307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28BE5-8859-4DE4-96E5-CFEB75923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62AD08-0E54-4DE7-9BBE-F14E842A03BD}"/>
              </a:ext>
            </a:extLst>
          </p:cNvPr>
          <p:cNvSpPr txBox="1"/>
          <p:nvPr/>
        </p:nvSpPr>
        <p:spPr>
          <a:xfrm>
            <a:off x="762000" y="916012"/>
            <a:ext cx="3383280" cy="76944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xoè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EAECF-32CE-41A9-8EDA-7BA103D3CACA}"/>
              </a:ext>
            </a:extLst>
          </p:cNvPr>
          <p:cNvSpPr txBox="1"/>
          <p:nvPr/>
        </p:nvSpPr>
        <p:spPr>
          <a:xfrm>
            <a:off x="5103772" y="911889"/>
            <a:ext cx="3383280" cy="76944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 mướt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3CD20C-0A2B-4AFC-B937-7C4AEE2918F9}"/>
              </a:ext>
            </a:extLst>
          </p:cNvPr>
          <p:cNvSpPr txBox="1"/>
          <p:nvPr/>
        </p:nvSpPr>
        <p:spPr>
          <a:xfrm>
            <a:off x="762000" y="2173170"/>
            <a:ext cx="3383280" cy="76944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576E14-3F42-49E7-87E3-6E4E3AD0E3FE}"/>
              </a:ext>
            </a:extLst>
          </p:cNvPr>
          <p:cNvSpPr txBox="1"/>
          <p:nvPr/>
        </p:nvSpPr>
        <p:spPr>
          <a:xfrm>
            <a:off x="5103772" y="2173096"/>
            <a:ext cx="3383280" cy="76944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337FA2-8626-43A6-B4D2-AA2CA2820CCD}"/>
              </a:ext>
            </a:extLst>
          </p:cNvPr>
          <p:cNvSpPr txBox="1"/>
          <p:nvPr/>
        </p:nvSpPr>
        <p:spPr>
          <a:xfrm>
            <a:off x="5103772" y="3510516"/>
            <a:ext cx="3383280" cy="76944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 bừng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4E1F44-D601-4E6F-A6F3-B2D8DB8310AA}"/>
              </a:ext>
            </a:extLst>
          </p:cNvPr>
          <p:cNvSpPr txBox="1"/>
          <p:nvPr/>
        </p:nvSpPr>
        <p:spPr>
          <a:xfrm>
            <a:off x="762000" y="3486150"/>
            <a:ext cx="3383280" cy="76944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1750</Words>
  <Application>Microsoft Office PowerPoint</Application>
  <PresentationFormat>On-screen Show (16:9)</PresentationFormat>
  <Paragraphs>314</Paragraphs>
  <Slides>29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Rounded MT Bold</vt:lpstr>
      <vt:lpstr>Arial-Rounded</vt:lpstr>
      <vt:lpstr>AvantGarde</vt:lpstr>
      <vt:lpstr>Calibri</vt:lpstr>
      <vt:lpstr>Galada</vt:lpstr>
      <vt:lpstr>Open Sans</vt:lpstr>
      <vt:lpstr>Times New Roman</vt:lpstr>
      <vt:lpstr>Office Theme</vt:lpstr>
      <vt:lpstr>PowerPoint Presentation</vt:lpstr>
      <vt:lpstr>PowerPoint Presentation</vt:lpstr>
      <vt:lpstr>TIẾNG VIỆT 1</vt:lpstr>
      <vt:lpstr>PowerPoint Presentation</vt:lpstr>
      <vt:lpstr>Ôn và khởi động Đọc lại bài đọc Hoa yêu thương  và nói về điều em thấy thú vị  ở bài đọc.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Chúng ta nên làm gì để bảo vệ cây xanh ở trường?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168</cp:revision>
  <dcterms:created xsi:type="dcterms:W3CDTF">2020-12-08T15:48:47Z</dcterms:created>
  <dcterms:modified xsi:type="dcterms:W3CDTF">2024-02-25T13:49:48Z</dcterms:modified>
</cp:coreProperties>
</file>