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7.wav" ContentType="audio/wav"/>
  <Override PartName="/ppt/media/audio8.wav" ContentType="audio/wav"/>
  <Override PartName="/ppt/media/audio9.wav" ContentType="audio/wav"/>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99" r:id="rId2"/>
    <p:sldId id="471" r:id="rId3"/>
    <p:sldId id="475" r:id="rId4"/>
    <p:sldId id="476" r:id="rId5"/>
    <p:sldId id="479" r:id="rId6"/>
    <p:sldId id="480" r:id="rId7"/>
    <p:sldId id="481" r:id="rId8"/>
    <p:sldId id="264" r:id="rId9"/>
    <p:sldId id="478" r:id="rId10"/>
    <p:sldId id="496" r:id="rId11"/>
    <p:sldId id="497" r:id="rId12"/>
    <p:sldId id="498" r:id="rId13"/>
    <p:sldId id="482" r:id="rId14"/>
    <p:sldId id="500" r:id="rId15"/>
    <p:sldId id="484" r:id="rId16"/>
    <p:sldId id="485" r:id="rId17"/>
    <p:sldId id="483" r:id="rId18"/>
    <p:sldId id="258" r:id="rId19"/>
    <p:sldId id="259" r:id="rId20"/>
    <p:sldId id="490" r:id="rId21"/>
    <p:sldId id="491" r:id="rId22"/>
    <p:sldId id="492" r:id="rId23"/>
    <p:sldId id="493" r:id="rId24"/>
    <p:sldId id="494" r:id="rId25"/>
    <p:sldId id="488" r:id="rId26"/>
    <p:sldId id="486" r:id="rId27"/>
    <p:sldId id="495" r:id="rId28"/>
    <p:sldId id="269"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extLst>
      <p:ext uri="{19B8F6BF-5375-455C-9EA6-DF929625EA0E}">
        <p15:presenceInfo xmlns:p15="http://schemas.microsoft.com/office/powerpoint/2012/main"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131A"/>
    <a:srgbClr val="8AC9DA"/>
    <a:srgbClr val="ED2F09"/>
    <a:srgbClr val="9340A8"/>
    <a:srgbClr val="F475A6"/>
    <a:srgbClr val="FDD2E3"/>
    <a:srgbClr val="E4EDF8"/>
    <a:srgbClr val="FFBA75"/>
    <a:srgbClr val="F57913"/>
    <a:srgbClr val="FFC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1" autoAdjust="0"/>
    <p:restoredTop sz="85267" autoAdjust="0"/>
  </p:normalViewPr>
  <p:slideViewPr>
    <p:cSldViewPr>
      <p:cViewPr varScale="1">
        <p:scale>
          <a:sx n="82" d="100"/>
          <a:sy n="82" d="100"/>
        </p:scale>
        <p:origin x="94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30T12:52:07.728"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0B46-ED89-4F59-9F3D-AE0297600B29}" type="datetimeFigureOut">
              <a:rPr lang="en-US" smtClean="0"/>
              <a:t>2/13/2022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9462B-6CA1-48CF-A14A-7A4DFCCD989D}" type="slidenum">
              <a:rPr lang="en-US" smtClean="0"/>
              <a:t>‹#›</a:t>
            </a:fld>
            <a:endParaRPr lang="en-US"/>
          </a:p>
        </p:txBody>
      </p:sp>
    </p:spTree>
    <p:extLst>
      <p:ext uri="{BB962C8B-B14F-4D97-AF65-F5344CB8AC3E}">
        <p14:creationId xmlns:p14="http://schemas.microsoft.com/office/powerpoint/2010/main" val="239998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hộp quà để ra câu hỏi. Click vào câu hỏi để ra câu trả lời</a:t>
            </a:r>
          </a:p>
        </p:txBody>
      </p:sp>
      <p:sp>
        <p:nvSpPr>
          <p:cNvPr id="4" name="Slide Number Placeholder 3"/>
          <p:cNvSpPr>
            <a:spLocks noGrp="1"/>
          </p:cNvSpPr>
          <p:nvPr>
            <p:ph type="sldNum" sz="quarter" idx="5"/>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1627540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p>
        </p:txBody>
      </p:sp>
      <p:sp>
        <p:nvSpPr>
          <p:cNvPr id="4" name="Slide Number Placeholder 3"/>
          <p:cNvSpPr>
            <a:spLocks noGrp="1"/>
          </p:cNvSpPr>
          <p:nvPr>
            <p:ph type="sldNum" sz="quarter" idx="5"/>
          </p:nvPr>
        </p:nvSpPr>
        <p:spPr/>
        <p:txBody>
          <a:bodyPr/>
          <a:lstStyle/>
          <a:p>
            <a:fld id="{8D49462B-6CA1-48CF-A14A-7A4DFCCD989D}" type="slidenum">
              <a:rPr lang="en-US" smtClean="0"/>
              <a:t>13</a:t>
            </a:fld>
            <a:endParaRPr lang="en-US"/>
          </a:p>
        </p:txBody>
      </p:sp>
    </p:spTree>
    <p:extLst>
      <p:ext uri="{BB962C8B-B14F-4D97-AF65-F5344CB8AC3E}">
        <p14:creationId xmlns:p14="http://schemas.microsoft.com/office/powerpoint/2010/main" val="2500731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p>
        </p:txBody>
      </p:sp>
      <p:sp>
        <p:nvSpPr>
          <p:cNvPr id="4" name="Slide Number Placeholder 3"/>
          <p:cNvSpPr>
            <a:spLocks noGrp="1"/>
          </p:cNvSpPr>
          <p:nvPr>
            <p:ph type="sldNum" sz="quarter" idx="5"/>
          </p:nvPr>
        </p:nvSpPr>
        <p:spPr/>
        <p:txBody>
          <a:bodyPr/>
          <a:lstStyle/>
          <a:p>
            <a:fld id="{8D49462B-6CA1-48CF-A14A-7A4DFCCD989D}" type="slidenum">
              <a:rPr lang="en-US" smtClean="0"/>
              <a:t>14</a:t>
            </a:fld>
            <a:endParaRPr lang="en-US"/>
          </a:p>
        </p:txBody>
      </p:sp>
    </p:spTree>
    <p:extLst>
      <p:ext uri="{BB962C8B-B14F-4D97-AF65-F5344CB8AC3E}">
        <p14:creationId xmlns:p14="http://schemas.microsoft.com/office/powerpoint/2010/main" val="388117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p>
        </p:txBody>
      </p:sp>
      <p:sp>
        <p:nvSpPr>
          <p:cNvPr id="4" name="Slide Number Placeholder 3"/>
          <p:cNvSpPr>
            <a:spLocks noGrp="1"/>
          </p:cNvSpPr>
          <p:nvPr>
            <p:ph type="sldNum" sz="quarter" idx="5"/>
          </p:nvPr>
        </p:nvSpPr>
        <p:spPr/>
        <p:txBody>
          <a:bodyPr/>
          <a:lstStyle/>
          <a:p>
            <a:fld id="{8D49462B-6CA1-48CF-A14A-7A4DFCCD989D}" type="slidenum">
              <a:rPr lang="en-US" smtClean="0"/>
              <a:t>15</a:t>
            </a:fld>
            <a:endParaRPr lang="en-US"/>
          </a:p>
        </p:txBody>
      </p:sp>
    </p:spTree>
    <p:extLst>
      <p:ext uri="{BB962C8B-B14F-4D97-AF65-F5344CB8AC3E}">
        <p14:creationId xmlns:p14="http://schemas.microsoft.com/office/powerpoint/2010/main" val="166598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p>
        </p:txBody>
      </p:sp>
      <p:sp>
        <p:nvSpPr>
          <p:cNvPr id="4" name="Slide Number Placeholder 3"/>
          <p:cNvSpPr>
            <a:spLocks noGrp="1"/>
          </p:cNvSpPr>
          <p:nvPr>
            <p:ph type="sldNum" sz="quarter" idx="5"/>
          </p:nvPr>
        </p:nvSpPr>
        <p:spPr/>
        <p:txBody>
          <a:bodyPr/>
          <a:lstStyle/>
          <a:p>
            <a:fld id="{8D49462B-6CA1-48CF-A14A-7A4DFCCD989D}" type="slidenum">
              <a:rPr lang="en-US" smtClean="0"/>
              <a:t>16</a:t>
            </a:fld>
            <a:endParaRPr lang="en-US"/>
          </a:p>
        </p:txBody>
      </p:sp>
    </p:spTree>
    <p:extLst>
      <p:ext uri="{BB962C8B-B14F-4D97-AF65-F5344CB8AC3E}">
        <p14:creationId xmlns:p14="http://schemas.microsoft.com/office/powerpoint/2010/main" val="283368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17</a:t>
            </a:fld>
            <a:endParaRPr lang="en-US"/>
          </a:p>
        </p:txBody>
      </p:sp>
    </p:spTree>
    <p:extLst>
      <p:ext uri="{BB962C8B-B14F-4D97-AF65-F5344CB8AC3E}">
        <p14:creationId xmlns:p14="http://schemas.microsoft.com/office/powerpoint/2010/main" val="2647595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26</a:t>
            </a:fld>
            <a:endParaRPr lang="en-US"/>
          </a:p>
        </p:txBody>
      </p:sp>
    </p:spTree>
    <p:extLst>
      <p:ext uri="{BB962C8B-B14F-4D97-AF65-F5344CB8AC3E}">
        <p14:creationId xmlns:p14="http://schemas.microsoft.com/office/powerpoint/2010/main" val="178718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27</a:t>
            </a:fld>
            <a:endParaRPr lang="en-US"/>
          </a:p>
        </p:txBody>
      </p:sp>
    </p:spTree>
    <p:extLst>
      <p:ext uri="{BB962C8B-B14F-4D97-AF65-F5344CB8AC3E}">
        <p14:creationId xmlns:p14="http://schemas.microsoft.com/office/powerpoint/2010/main" val="46939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Như vậy, kho </a:t>
            </a:r>
          </a:p>
        </p:txBody>
      </p:sp>
      <p:sp>
        <p:nvSpPr>
          <p:cNvPr id="4" name="Slide Number Placeholder 3"/>
          <p:cNvSpPr>
            <a:spLocks noGrp="1"/>
          </p:cNvSpPr>
          <p:nvPr>
            <p:ph type="sldNum" sz="quarter" idx="5"/>
          </p:nvPr>
        </p:nvSpPr>
        <p:spPr/>
        <p:txBody>
          <a:bodyPr/>
          <a:lstStyle/>
          <a:p>
            <a:fld id="{8D49462B-6CA1-48CF-A14A-7A4DFCCD989D}" type="slidenum">
              <a:rPr lang="en-US" smtClean="0"/>
              <a:t>4</a:t>
            </a:fld>
            <a:endParaRPr lang="en-US"/>
          </a:p>
        </p:txBody>
      </p:sp>
    </p:spTree>
    <p:extLst>
      <p:ext uri="{BB962C8B-B14F-4D97-AF65-F5344CB8AC3E}">
        <p14:creationId xmlns:p14="http://schemas.microsoft.com/office/powerpoint/2010/main" val="102885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thể Cho HS lấy thêm ví dụ</a:t>
            </a:r>
          </a:p>
        </p:txBody>
      </p:sp>
      <p:sp>
        <p:nvSpPr>
          <p:cNvPr id="4" name="Slide Number Placeholder 3"/>
          <p:cNvSpPr>
            <a:spLocks noGrp="1"/>
          </p:cNvSpPr>
          <p:nvPr>
            <p:ph type="sldNum" sz="quarter" idx="5"/>
          </p:nvPr>
        </p:nvSpPr>
        <p:spPr/>
        <p:txBody>
          <a:bodyPr/>
          <a:lstStyle/>
          <a:p>
            <a:fld id="{8D49462B-6CA1-48CF-A14A-7A4DFCCD989D}" type="slidenum">
              <a:rPr lang="en-US" smtClean="0"/>
              <a:t>5</a:t>
            </a:fld>
            <a:endParaRPr lang="en-US"/>
          </a:p>
        </p:txBody>
      </p:sp>
    </p:spTree>
    <p:extLst>
      <p:ext uri="{BB962C8B-B14F-4D97-AF65-F5344CB8AC3E}">
        <p14:creationId xmlns:p14="http://schemas.microsoft.com/office/powerpoint/2010/main" val="210131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Phần lấy cho HS so sánh trước rồi để HS nêu lí do vì sao em điền dấu bé luôn Từ đó dẫn dắt HS nếu quy tắc so sánh</a:t>
            </a:r>
          </a:p>
          <a:p>
            <a:r>
              <a:rPr lang="en-US"/>
              <a:t>HD HS phần tích ở số túi và ở ngay trên chữ số nữa</a:t>
            </a:r>
          </a:p>
        </p:txBody>
      </p:sp>
      <p:sp>
        <p:nvSpPr>
          <p:cNvPr id="4" name="Slide Number Placeholder 3"/>
          <p:cNvSpPr>
            <a:spLocks noGrp="1"/>
          </p:cNvSpPr>
          <p:nvPr>
            <p:ph type="sldNum" sz="quarter" idx="5"/>
          </p:nvPr>
        </p:nvSpPr>
        <p:spPr/>
        <p:txBody>
          <a:bodyPr/>
          <a:lstStyle/>
          <a:p>
            <a:fld id="{8D49462B-6CA1-48CF-A14A-7A4DFCCD989D}" type="slidenum">
              <a:rPr lang="en-US" smtClean="0"/>
              <a:t>6</a:t>
            </a:fld>
            <a:endParaRPr lang="en-US"/>
          </a:p>
        </p:txBody>
      </p:sp>
    </p:spTree>
    <p:extLst>
      <p:ext uri="{BB962C8B-B14F-4D97-AF65-F5344CB8AC3E}">
        <p14:creationId xmlns:p14="http://schemas.microsoft.com/office/powerpoint/2010/main" val="363275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Cho HS lấy thêm ví dụ</a:t>
            </a:r>
          </a:p>
          <a:p>
            <a:r>
              <a:rPr lang="en-US"/>
              <a:t>Lưu ý khi so sánh sô</a:t>
            </a:r>
          </a:p>
        </p:txBody>
      </p:sp>
      <p:sp>
        <p:nvSpPr>
          <p:cNvPr id="4" name="Slide Number Placeholder 3"/>
          <p:cNvSpPr>
            <a:spLocks noGrp="1"/>
          </p:cNvSpPr>
          <p:nvPr>
            <p:ph type="sldNum" sz="quarter" idx="5"/>
          </p:nvPr>
        </p:nvSpPr>
        <p:spPr/>
        <p:txBody>
          <a:bodyPr/>
          <a:lstStyle/>
          <a:p>
            <a:fld id="{8D49462B-6CA1-48CF-A14A-7A4DFCCD989D}" type="slidenum">
              <a:rPr lang="en-US" smtClean="0"/>
              <a:t>7</a:t>
            </a:fld>
            <a:endParaRPr lang="en-US"/>
          </a:p>
        </p:txBody>
      </p:sp>
    </p:spTree>
    <p:extLst>
      <p:ext uri="{BB962C8B-B14F-4D97-AF65-F5344CB8AC3E}">
        <p14:creationId xmlns:p14="http://schemas.microsoft.com/office/powerpoint/2010/main" val="353867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9</a:t>
            </a:fld>
            <a:endParaRPr lang="en-US"/>
          </a:p>
        </p:txBody>
      </p:sp>
    </p:spTree>
    <p:extLst>
      <p:ext uri="{BB962C8B-B14F-4D97-AF65-F5344CB8AC3E}">
        <p14:creationId xmlns:p14="http://schemas.microsoft.com/office/powerpoint/2010/main" val="337066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10</a:t>
            </a:fld>
            <a:endParaRPr lang="en-US"/>
          </a:p>
        </p:txBody>
      </p:sp>
    </p:spTree>
    <p:extLst>
      <p:ext uri="{BB962C8B-B14F-4D97-AF65-F5344CB8AC3E}">
        <p14:creationId xmlns:p14="http://schemas.microsoft.com/office/powerpoint/2010/main" val="40609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11</a:t>
            </a:fld>
            <a:endParaRPr lang="en-US"/>
          </a:p>
        </p:txBody>
      </p:sp>
    </p:spTree>
    <p:extLst>
      <p:ext uri="{BB962C8B-B14F-4D97-AF65-F5344CB8AC3E}">
        <p14:creationId xmlns:p14="http://schemas.microsoft.com/office/powerpoint/2010/main" val="428858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12</a:t>
            </a:fld>
            <a:endParaRPr lang="en-US"/>
          </a:p>
        </p:txBody>
      </p:sp>
    </p:spTree>
    <p:extLst>
      <p:ext uri="{BB962C8B-B14F-4D97-AF65-F5344CB8AC3E}">
        <p14:creationId xmlns:p14="http://schemas.microsoft.com/office/powerpoint/2010/main" val="246209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52EA02-620F-402F-96EF-96676793A7B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2481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3153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03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52307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2096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52EA02-620F-402F-96EF-96676793A7B3}"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7739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2EA02-620F-402F-96EF-96676793A7B3}" type="datetimeFigureOut">
              <a:rPr lang="en-US" smtClean="0"/>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241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52EA02-620F-402F-96EF-96676793A7B3}" type="datetimeFigureOut">
              <a:rPr lang="en-US" smtClean="0"/>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06258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40281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3863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7811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52EA02-620F-402F-96EF-96676793A7B3}" type="datetimeFigureOut">
              <a:rPr lang="en-US" smtClean="0"/>
              <a:t>2/13/2022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14329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1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3.wav"/><Relationship Id="rId7"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audio" Target="../media/audio5.wav"/><Relationship Id="rId10" Type="http://schemas.openxmlformats.org/officeDocument/2006/relationships/image" Target="../media/image20.png"/><Relationship Id="rId4" Type="http://schemas.openxmlformats.org/officeDocument/2006/relationships/audio" Target="../media/audio4.wav"/><Relationship Id="rId9" Type="http://schemas.microsoft.com/office/2007/relationships/hdphoto" Target="../media/hdphoto6.wdp"/></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3.wav"/><Relationship Id="rId7"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audio" Target="../media/audio5.wav"/><Relationship Id="rId10" Type="http://schemas.openxmlformats.org/officeDocument/2006/relationships/image" Target="../media/image20.png"/><Relationship Id="rId4" Type="http://schemas.openxmlformats.org/officeDocument/2006/relationships/audio" Target="../media/audio4.wav"/><Relationship Id="rId9" Type="http://schemas.microsoft.com/office/2007/relationships/hdphoto" Target="../media/hdphoto6.wdp"/></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3.wav"/><Relationship Id="rId7" Type="http://schemas.microsoft.com/office/2007/relationships/hdphoto" Target="../media/hdphoto5.wdp"/><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audio" Target="../media/audio5.wav"/><Relationship Id="rId10" Type="http://schemas.openxmlformats.org/officeDocument/2006/relationships/image" Target="../media/image20.png"/><Relationship Id="rId4" Type="http://schemas.openxmlformats.org/officeDocument/2006/relationships/audio" Target="../media/audio4.wav"/><Relationship Id="rId9" Type="http://schemas.microsoft.com/office/2007/relationships/hdphoto" Target="../media/hdphoto6.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7.wav"/><Relationship Id="rId7" Type="http://schemas.microsoft.com/office/2007/relationships/hdphoto" Target="../media/hdphoto7.wdp"/><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audio" Target="../media/audio7.wav"/><Relationship Id="rId7" Type="http://schemas.openxmlformats.org/officeDocument/2006/relationships/image" Target="../media/image22.jpg"/><Relationship Id="rId12" Type="http://schemas.openxmlformats.org/officeDocument/2006/relationships/image" Target="../media/image25.jpeg"/><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image" Target="../media/image21.jpg"/><Relationship Id="rId11" Type="http://schemas.microsoft.com/office/2007/relationships/hdphoto" Target="../media/hdphoto8.wdp"/><Relationship Id="rId5" Type="http://schemas.openxmlformats.org/officeDocument/2006/relationships/audio" Target="../media/audio9.wav"/><Relationship Id="rId10" Type="http://schemas.openxmlformats.org/officeDocument/2006/relationships/image" Target="../media/image24.png"/><Relationship Id="rId4" Type="http://schemas.openxmlformats.org/officeDocument/2006/relationships/audio" Target="../media/audio8.wav"/><Relationship Id="rId9" Type="http://schemas.microsoft.com/office/2007/relationships/hdphoto" Target="../media/hdphoto7.wdp"/><Relationship Id="rId14" Type="http://schemas.openxmlformats.org/officeDocument/2006/relationships/audio"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audio" Target="../media/audio7.wav"/><Relationship Id="rId7" Type="http://schemas.openxmlformats.org/officeDocument/2006/relationships/image" Target="../media/image22.jpg"/><Relationship Id="rId12" Type="http://schemas.openxmlformats.org/officeDocument/2006/relationships/image" Target="../media/image25.jpeg"/><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image" Target="../media/image21.jpg"/><Relationship Id="rId11" Type="http://schemas.microsoft.com/office/2007/relationships/hdphoto" Target="../media/hdphoto8.wdp"/><Relationship Id="rId5" Type="http://schemas.openxmlformats.org/officeDocument/2006/relationships/audio" Target="../media/audio9.wav"/><Relationship Id="rId10" Type="http://schemas.openxmlformats.org/officeDocument/2006/relationships/image" Target="../media/image24.png"/><Relationship Id="rId4" Type="http://schemas.openxmlformats.org/officeDocument/2006/relationships/audio" Target="../media/audio8.wav"/><Relationship Id="rId9" Type="http://schemas.microsoft.com/office/2007/relationships/hdphoto" Target="../media/hdphoto7.wdp"/><Relationship Id="rId14" Type="http://schemas.openxmlformats.org/officeDocument/2006/relationships/audio" Target="../media/audio6.wav"/></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audio" Target="../media/audio7.wav"/><Relationship Id="rId7" Type="http://schemas.openxmlformats.org/officeDocument/2006/relationships/image" Target="../media/image22.jpg"/><Relationship Id="rId12" Type="http://schemas.openxmlformats.org/officeDocument/2006/relationships/image" Target="../media/image25.jpeg"/><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image" Target="../media/image21.jpg"/><Relationship Id="rId11" Type="http://schemas.microsoft.com/office/2007/relationships/hdphoto" Target="../media/hdphoto8.wdp"/><Relationship Id="rId5" Type="http://schemas.openxmlformats.org/officeDocument/2006/relationships/audio" Target="../media/audio9.wav"/><Relationship Id="rId10" Type="http://schemas.openxmlformats.org/officeDocument/2006/relationships/image" Target="../media/image24.png"/><Relationship Id="rId4" Type="http://schemas.openxmlformats.org/officeDocument/2006/relationships/audio" Target="../media/audio8.wav"/><Relationship Id="rId9" Type="http://schemas.microsoft.com/office/2007/relationships/hdphoto" Target="../media/hdphoto7.wdp"/><Relationship Id="rId14" Type="http://schemas.openxmlformats.org/officeDocument/2006/relationships/audio" Target="../media/audio6.wav"/></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9.png"/><Relationship Id="rId3" Type="http://schemas.openxmlformats.org/officeDocument/2006/relationships/audio" Target="../media/audio7.wav"/><Relationship Id="rId7" Type="http://schemas.openxmlformats.org/officeDocument/2006/relationships/image" Target="../media/image22.jpg"/><Relationship Id="rId12" Type="http://schemas.openxmlformats.org/officeDocument/2006/relationships/image" Target="../media/image25.jpeg"/><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image" Target="../media/image21.jpg"/><Relationship Id="rId11" Type="http://schemas.microsoft.com/office/2007/relationships/hdphoto" Target="../media/hdphoto8.wdp"/><Relationship Id="rId5" Type="http://schemas.openxmlformats.org/officeDocument/2006/relationships/audio" Target="../media/audio9.wav"/><Relationship Id="rId10" Type="http://schemas.openxmlformats.org/officeDocument/2006/relationships/image" Target="../media/image24.png"/><Relationship Id="rId4" Type="http://schemas.openxmlformats.org/officeDocument/2006/relationships/audio" Target="../media/audio8.wav"/><Relationship Id="rId9" Type="http://schemas.microsoft.com/office/2007/relationships/hdphoto" Target="../media/hdphoto7.wdp"/><Relationship Id="rId14" Type="http://schemas.openxmlformats.org/officeDocument/2006/relationships/audio" Target="../media/audio6.wav"/></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0.png"/><Relationship Id="rId3" Type="http://schemas.openxmlformats.org/officeDocument/2006/relationships/audio" Target="../media/audio7.wav"/><Relationship Id="rId7" Type="http://schemas.openxmlformats.org/officeDocument/2006/relationships/image" Target="../media/image22.jpg"/><Relationship Id="rId12" Type="http://schemas.openxmlformats.org/officeDocument/2006/relationships/image" Target="../media/image25.jpeg"/><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image" Target="../media/image21.jpg"/><Relationship Id="rId11" Type="http://schemas.microsoft.com/office/2007/relationships/hdphoto" Target="../media/hdphoto8.wdp"/><Relationship Id="rId5" Type="http://schemas.openxmlformats.org/officeDocument/2006/relationships/audio" Target="../media/audio9.wav"/><Relationship Id="rId10" Type="http://schemas.openxmlformats.org/officeDocument/2006/relationships/image" Target="../media/image24.png"/><Relationship Id="rId4" Type="http://schemas.openxmlformats.org/officeDocument/2006/relationships/audio" Target="../media/audio8.wav"/><Relationship Id="rId9" Type="http://schemas.microsoft.com/office/2007/relationships/hdphoto" Target="../media/hdphoto7.wdp"/><Relationship Id="rId14" Type="http://schemas.openxmlformats.org/officeDocument/2006/relationships/audio" Target="../media/audio6.wav"/></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1.png"/><Relationship Id="rId3" Type="http://schemas.openxmlformats.org/officeDocument/2006/relationships/audio" Target="../media/audio7.wav"/><Relationship Id="rId7" Type="http://schemas.openxmlformats.org/officeDocument/2006/relationships/image" Target="../media/image22.jpg"/><Relationship Id="rId12" Type="http://schemas.openxmlformats.org/officeDocument/2006/relationships/image" Target="../media/image25.jpeg"/><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image" Target="../media/image21.jpg"/><Relationship Id="rId11" Type="http://schemas.microsoft.com/office/2007/relationships/hdphoto" Target="../media/hdphoto8.wdp"/><Relationship Id="rId5" Type="http://schemas.openxmlformats.org/officeDocument/2006/relationships/audio" Target="../media/audio9.wav"/><Relationship Id="rId10" Type="http://schemas.openxmlformats.org/officeDocument/2006/relationships/image" Target="../media/image24.png"/><Relationship Id="rId4" Type="http://schemas.openxmlformats.org/officeDocument/2006/relationships/audio" Target="../media/audio8.wav"/><Relationship Id="rId9" Type="http://schemas.microsoft.com/office/2007/relationships/hdphoto" Target="../media/hdphoto7.wdp"/><Relationship Id="rId14" Type="http://schemas.openxmlformats.org/officeDocument/2006/relationships/audio" Target="../media/audio6.wav"/></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comments" Target="../comments/comment1.xml"/><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audio" Target="NUL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1.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9960EE-23EA-4108-9560-EDB38A6CBB0E}"/>
              </a:ext>
            </a:extLst>
          </p:cNvPr>
          <p:cNvPicPr>
            <a:picLocks noChangeAspect="1"/>
          </p:cNvPicPr>
          <p:nvPr/>
        </p:nvPicPr>
        <p:blipFill>
          <a:blip r:embed="rId4"/>
          <a:stretch>
            <a:fillRect/>
          </a:stretch>
        </p:blipFill>
        <p:spPr>
          <a:xfrm>
            <a:off x="0" y="1255"/>
            <a:ext cx="9144000" cy="5140990"/>
          </a:xfrm>
          <a:prstGeom prst="rect">
            <a:avLst/>
          </a:prstGeom>
        </p:spPr>
      </p:pic>
      <p:sp>
        <p:nvSpPr>
          <p:cNvPr id="4" name="Title 3">
            <a:extLst>
              <a:ext uri="{FF2B5EF4-FFF2-40B4-BE49-F238E27FC236}">
                <a16:creationId xmlns:a16="http://schemas.microsoft.com/office/drawing/2014/main" id="{241EE0D9-BE83-4DF7-AC5A-DF427CB8938A}"/>
              </a:ext>
            </a:extLst>
          </p:cNvPr>
          <p:cNvSpPr>
            <a:spLocks noGrp="1"/>
          </p:cNvSpPr>
          <p:nvPr>
            <p:ph type="title"/>
          </p:nvPr>
        </p:nvSpPr>
        <p:spPr>
          <a:xfrm>
            <a:off x="457200" y="361950"/>
            <a:ext cx="8229600" cy="857250"/>
          </a:xfrm>
        </p:spPr>
        <p:txBody>
          <a:bodyPr/>
          <a:lstStyle/>
          <a:p>
            <a:r>
              <a:rPr lang="en-US" b="1">
                <a:latin typeface="Arial" panose="020B0604020202020204" pitchFamily="34" charset="0"/>
                <a:cs typeface="Arial" panose="020B0604020202020204" pitchFamily="34" charset="0"/>
              </a:rPr>
              <a:t>KHỞI ĐỘNG</a:t>
            </a:r>
          </a:p>
        </p:txBody>
      </p:sp>
      <p:sp>
        <p:nvSpPr>
          <p:cNvPr id="10" name="Title 3">
            <a:extLst>
              <a:ext uri="{FF2B5EF4-FFF2-40B4-BE49-F238E27FC236}">
                <a16:creationId xmlns:a16="http://schemas.microsoft.com/office/drawing/2014/main" id="{6C72E69F-02DA-44DD-821C-1EF5DCB05880}"/>
              </a:ext>
            </a:extLst>
          </p:cNvPr>
          <p:cNvSpPr txBox="1">
            <a:spLocks/>
          </p:cNvSpPr>
          <p:nvPr/>
        </p:nvSpPr>
        <p:spPr>
          <a:xfrm>
            <a:off x="612122" y="2571750"/>
            <a:ext cx="2884425" cy="85725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latin typeface="Arial" panose="020B0604020202020204" pitchFamily="34" charset="0"/>
                <a:cs typeface="Arial" panose="020B0604020202020204" pitchFamily="34" charset="0"/>
              </a:rPr>
              <a:t>Có bao nhiêu số có một chữ số</a:t>
            </a:r>
          </a:p>
        </p:txBody>
      </p:sp>
      <p:sp>
        <p:nvSpPr>
          <p:cNvPr id="11" name="Title 3">
            <a:extLst>
              <a:ext uri="{FF2B5EF4-FFF2-40B4-BE49-F238E27FC236}">
                <a16:creationId xmlns:a16="http://schemas.microsoft.com/office/drawing/2014/main" id="{DF484F4A-294B-4ACC-BA73-266F37021973}"/>
              </a:ext>
            </a:extLst>
          </p:cNvPr>
          <p:cNvSpPr txBox="1">
            <a:spLocks/>
          </p:cNvSpPr>
          <p:nvPr/>
        </p:nvSpPr>
        <p:spPr>
          <a:xfrm>
            <a:off x="457200" y="2125905"/>
            <a:ext cx="3877132" cy="1817445"/>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anose="020B0604020202020204" pitchFamily="34" charset="0"/>
                <a:cs typeface="Arial" panose="020B0604020202020204" pitchFamily="34" charset="0"/>
              </a:rPr>
              <a:t>Có 10 số có một chữ số, đó là: </a:t>
            </a:r>
            <a:r>
              <a:rPr lang="en-US" sz="2800">
                <a:solidFill>
                  <a:srgbClr val="FF131A"/>
                </a:solidFill>
                <a:latin typeface="Arial" panose="020B0604020202020204" pitchFamily="34" charset="0"/>
                <a:cs typeface="Arial" panose="020B0604020202020204" pitchFamily="34" charset="0"/>
              </a:rPr>
              <a:t>0</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1</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3</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4</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5</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6</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7</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8</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9</a:t>
            </a:r>
            <a:r>
              <a:rPr lang="en-US" sz="2800">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D0D70184-2715-4123-8FEB-9CB0E1171D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00" y="1516370"/>
            <a:ext cx="2728409" cy="2600313"/>
          </a:xfrm>
          <a:prstGeom prst="rect">
            <a:avLst/>
          </a:prstGeom>
        </p:spPr>
      </p:pic>
      <p:sp>
        <p:nvSpPr>
          <p:cNvPr id="12" name="Title 3">
            <a:extLst>
              <a:ext uri="{FF2B5EF4-FFF2-40B4-BE49-F238E27FC236}">
                <a16:creationId xmlns:a16="http://schemas.microsoft.com/office/drawing/2014/main" id="{3D4501AB-542A-4607-92A4-9AA946EF32A8}"/>
              </a:ext>
            </a:extLst>
          </p:cNvPr>
          <p:cNvSpPr txBox="1">
            <a:spLocks/>
          </p:cNvSpPr>
          <p:nvPr/>
        </p:nvSpPr>
        <p:spPr>
          <a:xfrm>
            <a:off x="5425846" y="2586264"/>
            <a:ext cx="2884425" cy="85725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latin typeface="Arial" panose="020B0604020202020204" pitchFamily="34" charset="0"/>
                <a:cs typeface="Arial" panose="020B0604020202020204" pitchFamily="34" charset="0"/>
              </a:rPr>
              <a:t>Số lớn nhất có hai chữ số là….</a:t>
            </a:r>
            <a:r>
              <a:rPr lang="en-US" sz="2800" b="1">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13" name="Title 3">
            <a:extLst>
              <a:ext uri="{FF2B5EF4-FFF2-40B4-BE49-F238E27FC236}">
                <a16:creationId xmlns:a16="http://schemas.microsoft.com/office/drawing/2014/main" id="{A8A212D7-FF92-436D-8A1C-229235768EDD}"/>
              </a:ext>
            </a:extLst>
          </p:cNvPr>
          <p:cNvSpPr txBox="1">
            <a:spLocks/>
          </p:cNvSpPr>
          <p:nvPr/>
        </p:nvSpPr>
        <p:spPr>
          <a:xfrm>
            <a:off x="4867724" y="1922317"/>
            <a:ext cx="3877132" cy="1817445"/>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anose="020B0604020202020204" pitchFamily="34" charset="0"/>
                <a:cs typeface="Arial" panose="020B0604020202020204" pitchFamily="34" charset="0"/>
              </a:rPr>
              <a:t>Số lớn nhất có hai chữ số là 99.</a:t>
            </a:r>
          </a:p>
        </p:txBody>
      </p:sp>
      <p:pic>
        <p:nvPicPr>
          <p:cNvPr id="9" name="Picture 8">
            <a:extLst>
              <a:ext uri="{FF2B5EF4-FFF2-40B4-BE49-F238E27FC236}">
                <a16:creationId xmlns:a16="http://schemas.microsoft.com/office/drawing/2014/main" id="{1E3A0405-B110-4EEF-8583-023B04528C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3575">
            <a:off x="5287830" y="1516545"/>
            <a:ext cx="3212794" cy="2843402"/>
          </a:xfrm>
          <a:prstGeom prst="rect">
            <a:avLst/>
          </a:prstGeom>
        </p:spPr>
      </p:pic>
    </p:spTree>
    <p:extLst>
      <p:ext uri="{BB962C8B-B14F-4D97-AF65-F5344CB8AC3E}">
        <p14:creationId xmlns:p14="http://schemas.microsoft.com/office/powerpoint/2010/main" val="694818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ppt_x"/>
                                          </p:val>
                                        </p:tav>
                                      </p:tavLst>
                                    </p:anim>
                                    <p:anim calcmode="lin" valueType="num">
                                      <p:cBhvr additive="base">
                                        <p:cTn id="14" dur="500"/>
                                        <p:tgtEl>
                                          <p:spTgt spid="9"/>
                                        </p:tgtEl>
                                        <p:attrNameLst>
                                          <p:attrName>ppt_y</p:attrName>
                                        </p:attrNameLst>
                                      </p:cBhvr>
                                      <p:tavLst>
                                        <p:tav tm="0">
                                          <p:val>
                                            <p:strVal val="ppt_y"/>
                                          </p:val>
                                        </p:tav>
                                        <p:tav tm="100000">
                                          <p:val>
                                            <p:strVal val="1+ppt_h/2"/>
                                          </p:val>
                                        </p:tav>
                                      </p:tavLst>
                                    </p:anim>
                                    <p:set>
                                      <p:cBhvr>
                                        <p:cTn id="1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nextCondLst>
                <p:cond evt="onClick" delay="0">
                  <p:tgtEl>
                    <p:spTgt spid="12"/>
                  </p:tgtEl>
                </p:cond>
              </p:nextCondLst>
            </p:seq>
          </p:childTnLst>
        </p:cTn>
      </p:par>
    </p:tnLst>
    <p:bldLst>
      <p:bldP spid="11"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20">
            <a:extLst>
              <a:ext uri="{FF2B5EF4-FFF2-40B4-BE49-F238E27FC236}">
                <a16:creationId xmlns:a16="http://schemas.microsoft.com/office/drawing/2014/main" id="{6A0D3BC6-CA12-43AF-A994-134F865636A3}"/>
              </a:ext>
            </a:extLst>
          </p:cNvPr>
          <p:cNvSpPr/>
          <p:nvPr/>
        </p:nvSpPr>
        <p:spPr>
          <a:xfrm>
            <a:off x="3657638" y="298132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15" name="Rounded Rectangle 23">
            <a:extLst>
              <a:ext uri="{FF2B5EF4-FFF2-40B4-BE49-F238E27FC236}">
                <a16:creationId xmlns:a16="http://schemas.microsoft.com/office/drawing/2014/main" id="{90AE0FAF-0396-41AD-9597-366D669A1FC1}"/>
              </a:ext>
            </a:extLst>
          </p:cNvPr>
          <p:cNvSpPr/>
          <p:nvPr/>
        </p:nvSpPr>
        <p:spPr>
          <a:xfrm>
            <a:off x="3657638" y="2981324"/>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25      15</a:t>
            </a:r>
          </a:p>
        </p:txBody>
      </p:sp>
      <p:pic>
        <p:nvPicPr>
          <p:cNvPr id="10" name="Picture 3">
            <a:extLst>
              <a:ext uri="{FF2B5EF4-FFF2-40B4-BE49-F238E27FC236}">
                <a16:creationId xmlns:a16="http://schemas.microsoft.com/office/drawing/2014/main" id="{031DE205-37E6-4FFB-B8AF-8667313F9BB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77504"/>
          <a:stretch/>
        </p:blipFill>
        <p:spPr bwMode="auto">
          <a:xfrm>
            <a:off x="6157020" y="529029"/>
            <a:ext cx="2073275" cy="105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16E11ABF-85C9-4823-B99F-B337B5E184F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b="74583"/>
          <a:stretch/>
        </p:blipFill>
        <p:spPr bwMode="auto">
          <a:xfrm>
            <a:off x="1066800" y="391234"/>
            <a:ext cx="2511425" cy="118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627185" y="-76200"/>
            <a:ext cx="3982514" cy="857250"/>
          </a:xfrm>
        </p:spPr>
        <p:txBody>
          <a:bodyPr>
            <a:noAutofit/>
          </a:bodyPr>
          <a:lstStyle/>
          <a:p>
            <a:pPr algn="just"/>
            <a:r>
              <a:rPr lang="en-US" sz="2800">
                <a:latin typeface="Arial" pitchFamily="34" charset="0"/>
                <a:cs typeface="Arial" pitchFamily="34" charset="0"/>
              </a:rPr>
              <a:t>So sánh (theo mẫu).</a:t>
            </a:r>
            <a:endParaRPr lang="en-US" sz="2800" dirty="0">
              <a:latin typeface="Arial" pitchFamily="34" charset="0"/>
              <a:cs typeface="Arial" pitchFamily="34" charset="0"/>
            </a:endParaRPr>
          </a:p>
        </p:txBody>
      </p:sp>
      <p:sp>
        <p:nvSpPr>
          <p:cNvPr id="8" name="Oval 7"/>
          <p:cNvSpPr/>
          <p:nvPr/>
        </p:nvSpPr>
        <p:spPr>
          <a:xfrm>
            <a:off x="175847" y="86669"/>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p>
        </p:txBody>
      </p:sp>
      <p:sp>
        <p:nvSpPr>
          <p:cNvPr id="11" name="Rounded Rectangle 1">
            <a:extLst>
              <a:ext uri="{FF2B5EF4-FFF2-40B4-BE49-F238E27FC236}">
                <a16:creationId xmlns:a16="http://schemas.microsoft.com/office/drawing/2014/main" id="{F75E0141-E952-43B9-A294-71ADFFB9B0E4}"/>
              </a:ext>
            </a:extLst>
          </p:cNvPr>
          <p:cNvSpPr/>
          <p:nvPr/>
        </p:nvSpPr>
        <p:spPr>
          <a:xfrm>
            <a:off x="3546475" y="87312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13  &lt;  16</a:t>
            </a:r>
          </a:p>
        </p:txBody>
      </p:sp>
      <p:sp>
        <p:nvSpPr>
          <p:cNvPr id="16" name="TextBox 15">
            <a:extLst>
              <a:ext uri="{FF2B5EF4-FFF2-40B4-BE49-F238E27FC236}">
                <a16:creationId xmlns:a16="http://schemas.microsoft.com/office/drawing/2014/main" id="{172D1DD6-9284-4D26-A8E2-BD75A4FDA95A}"/>
              </a:ext>
            </a:extLst>
          </p:cNvPr>
          <p:cNvSpPr txBox="1"/>
          <p:nvPr/>
        </p:nvSpPr>
        <p:spPr>
          <a:xfrm>
            <a:off x="4707842" y="3032125"/>
            <a:ext cx="418063" cy="432414"/>
          </a:xfrm>
          <a:prstGeom prst="rect">
            <a:avLst/>
          </a:prstGeom>
          <a:solidFill>
            <a:schemeClr val="bg1"/>
          </a:solidFill>
        </p:spPr>
        <p:txBody>
          <a:bodyPr wrap="square" rtlCol="0">
            <a:spAutoFit/>
          </a:bodyPr>
          <a:lstStyle/>
          <a:p>
            <a:r>
              <a:rPr lang="en-US" sz="2800" b="1">
                <a:latin typeface="Arial" pitchFamily="34" charset="0"/>
                <a:cs typeface="Arial" pitchFamily="34" charset="0"/>
              </a:rPr>
              <a:t>&gt;</a:t>
            </a: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588AA2-9EC2-48D8-A430-2FD40ABCEB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798" y="776101"/>
            <a:ext cx="1030031" cy="957449"/>
          </a:xfrm>
          <a:prstGeom prst="rect">
            <a:avLst/>
          </a:prstGeom>
        </p:spPr>
      </p:pic>
      <p:sp>
        <p:nvSpPr>
          <p:cNvPr id="22" name="Rounded Rectangle 23">
            <a:extLst>
              <a:ext uri="{FF2B5EF4-FFF2-40B4-BE49-F238E27FC236}">
                <a16:creationId xmlns:a16="http://schemas.microsoft.com/office/drawing/2014/main" id="{DC54AD7E-5EBA-40AA-9E1E-93221F586E23}"/>
              </a:ext>
            </a:extLst>
          </p:cNvPr>
          <p:cNvSpPr/>
          <p:nvPr/>
        </p:nvSpPr>
        <p:spPr>
          <a:xfrm>
            <a:off x="3546475" y="86851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13      16</a:t>
            </a:r>
          </a:p>
        </p:txBody>
      </p:sp>
      <p:sp>
        <p:nvSpPr>
          <p:cNvPr id="23" name="TextBox 22">
            <a:extLst>
              <a:ext uri="{FF2B5EF4-FFF2-40B4-BE49-F238E27FC236}">
                <a16:creationId xmlns:a16="http://schemas.microsoft.com/office/drawing/2014/main" id="{A0EE8A41-E7D4-4582-8F09-76D10FEC8332}"/>
              </a:ext>
            </a:extLst>
          </p:cNvPr>
          <p:cNvSpPr txBox="1"/>
          <p:nvPr/>
        </p:nvSpPr>
        <p:spPr>
          <a:xfrm>
            <a:off x="4572000" y="900235"/>
            <a:ext cx="418063" cy="523220"/>
          </a:xfrm>
          <a:prstGeom prst="rect">
            <a:avLst/>
          </a:prstGeom>
          <a:solidFill>
            <a:schemeClr val="bg1"/>
          </a:solidFill>
        </p:spPr>
        <p:txBody>
          <a:bodyPr wrap="square" rtlCol="0">
            <a:spAutoFit/>
          </a:bodyPr>
          <a:lstStyle/>
          <a:p>
            <a:r>
              <a:rPr lang="en-US" sz="2800" b="1">
                <a:latin typeface="Arial" pitchFamily="34" charset="0"/>
                <a:cs typeface="Arial" pitchFamily="34" charset="0"/>
              </a:rPr>
              <a:t>&lt;</a:t>
            </a:r>
          </a:p>
        </p:txBody>
      </p:sp>
      <p:pic>
        <p:nvPicPr>
          <p:cNvPr id="21" name="Picture 3">
            <a:extLst>
              <a:ext uri="{FF2B5EF4-FFF2-40B4-BE49-F238E27FC236}">
                <a16:creationId xmlns:a16="http://schemas.microsoft.com/office/drawing/2014/main" id="{C3585A94-B3A2-45F2-A5DD-6819323C0FD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t="21493" b="53064"/>
          <a:stretch/>
        </p:blipFill>
        <p:spPr bwMode="auto">
          <a:xfrm>
            <a:off x="6250763" y="2427091"/>
            <a:ext cx="2280603" cy="130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a:extLst>
              <a:ext uri="{FF2B5EF4-FFF2-40B4-BE49-F238E27FC236}">
                <a16:creationId xmlns:a16="http://schemas.microsoft.com/office/drawing/2014/main" id="{6E3AF163-6CF2-4795-98E0-CA2FC37DEEA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t="24416" b="50167"/>
          <a:stretch/>
        </p:blipFill>
        <p:spPr bwMode="auto">
          <a:xfrm>
            <a:off x="798923" y="2422695"/>
            <a:ext cx="2762568" cy="130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74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2250"/>
                                        <p:tgtEl>
                                          <p:spTgt spid="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4"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031DE205-37E6-4FFB-B8AF-8667313F9BB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t="48565" b="26995"/>
          <a:stretch/>
        </p:blipFill>
        <p:spPr bwMode="auto">
          <a:xfrm>
            <a:off x="6196827" y="2038350"/>
            <a:ext cx="228060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16E11ABF-85C9-4823-B99F-B337B5E184F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t="51460" b="24125"/>
          <a:stretch/>
        </p:blipFill>
        <p:spPr bwMode="auto">
          <a:xfrm>
            <a:off x="737052" y="1971644"/>
            <a:ext cx="2762568"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985373" y="238858"/>
            <a:ext cx="3982514" cy="857250"/>
          </a:xfrm>
        </p:spPr>
        <p:txBody>
          <a:bodyPr>
            <a:noAutofit/>
          </a:bodyPr>
          <a:lstStyle/>
          <a:p>
            <a:pPr algn="just"/>
            <a:r>
              <a:rPr lang="en-US" sz="2800">
                <a:latin typeface="Arial" pitchFamily="34" charset="0"/>
                <a:cs typeface="Arial" pitchFamily="34" charset="0"/>
              </a:rPr>
              <a:t>So sánh (theo mẫu).</a:t>
            </a:r>
            <a:endParaRPr lang="en-US" sz="2800" dirty="0">
              <a:latin typeface="Arial" pitchFamily="34" charset="0"/>
              <a:cs typeface="Arial" pitchFamily="34" charset="0"/>
            </a:endParaRPr>
          </a:p>
        </p:txBody>
      </p:sp>
      <p:sp>
        <p:nvSpPr>
          <p:cNvPr id="8" name="Oval 7"/>
          <p:cNvSpPr/>
          <p:nvPr/>
        </p:nvSpPr>
        <p:spPr>
          <a:xfrm>
            <a:off x="534035" y="401727"/>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588AA2-9EC2-48D8-A430-2FD40ABCEB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6986" y="1091159"/>
            <a:ext cx="1030031" cy="957449"/>
          </a:xfrm>
          <a:prstGeom prst="rect">
            <a:avLst/>
          </a:prstGeom>
        </p:spPr>
      </p:pic>
      <p:sp>
        <p:nvSpPr>
          <p:cNvPr id="20" name="Rounded Rectangle 20">
            <a:extLst>
              <a:ext uri="{FF2B5EF4-FFF2-40B4-BE49-F238E27FC236}">
                <a16:creationId xmlns:a16="http://schemas.microsoft.com/office/drawing/2014/main" id="{5807194A-5BD4-4A85-BFA1-1DC582B54D0E}"/>
              </a:ext>
            </a:extLst>
          </p:cNvPr>
          <p:cNvSpPr/>
          <p:nvPr/>
        </p:nvSpPr>
        <p:spPr>
          <a:xfrm>
            <a:off x="3499620" y="2525591"/>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21" name="Rounded Rectangle 23">
            <a:extLst>
              <a:ext uri="{FF2B5EF4-FFF2-40B4-BE49-F238E27FC236}">
                <a16:creationId xmlns:a16="http://schemas.microsoft.com/office/drawing/2014/main" id="{3DA47E66-6D83-4580-8880-289C9400AFD6}"/>
              </a:ext>
            </a:extLst>
          </p:cNvPr>
          <p:cNvSpPr/>
          <p:nvPr/>
        </p:nvSpPr>
        <p:spPr>
          <a:xfrm>
            <a:off x="3499620" y="252559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14      16</a:t>
            </a:r>
          </a:p>
        </p:txBody>
      </p:sp>
      <p:sp>
        <p:nvSpPr>
          <p:cNvPr id="24" name="TextBox 23">
            <a:extLst>
              <a:ext uri="{FF2B5EF4-FFF2-40B4-BE49-F238E27FC236}">
                <a16:creationId xmlns:a16="http://schemas.microsoft.com/office/drawing/2014/main" id="{D01BFF72-4E68-4A40-A4E1-C11860A91AC6}"/>
              </a:ext>
            </a:extLst>
          </p:cNvPr>
          <p:cNvSpPr txBox="1"/>
          <p:nvPr/>
        </p:nvSpPr>
        <p:spPr>
          <a:xfrm>
            <a:off x="4549824" y="2576391"/>
            <a:ext cx="418063" cy="523220"/>
          </a:xfrm>
          <a:prstGeom prst="rect">
            <a:avLst/>
          </a:prstGeom>
          <a:solidFill>
            <a:schemeClr val="bg1"/>
          </a:solidFill>
        </p:spPr>
        <p:txBody>
          <a:bodyPr wrap="square" rtlCol="0">
            <a:spAutoFit/>
          </a:bodyPr>
          <a:lstStyle/>
          <a:p>
            <a:r>
              <a:rPr lang="en-US" sz="2800" b="1">
                <a:latin typeface="Arial" pitchFamily="34" charset="0"/>
                <a:cs typeface="Arial" pitchFamily="34" charset="0"/>
              </a:rPr>
              <a:t>&lt;</a:t>
            </a:r>
          </a:p>
        </p:txBody>
      </p:sp>
    </p:spTree>
    <p:extLst>
      <p:ext uri="{BB962C8B-B14F-4D97-AF65-F5344CB8AC3E}">
        <p14:creationId xmlns:p14="http://schemas.microsoft.com/office/powerpoint/2010/main" val="373361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2250"/>
                                        <p:tgtEl>
                                          <p:spTgt spid="2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4"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031DE205-37E6-4FFB-B8AF-8667313F9BB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t="72579" b="2981"/>
          <a:stretch/>
        </p:blipFill>
        <p:spPr bwMode="auto">
          <a:xfrm>
            <a:off x="6196827" y="2038350"/>
            <a:ext cx="228060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16E11ABF-85C9-4823-B99F-B337B5E184F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l="4189" t="74546" r="-4189" b="1039"/>
          <a:stretch/>
        </p:blipFill>
        <p:spPr bwMode="auto">
          <a:xfrm>
            <a:off x="737052" y="1971644"/>
            <a:ext cx="2762568"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979511" y="143574"/>
            <a:ext cx="3982514" cy="857250"/>
          </a:xfrm>
        </p:spPr>
        <p:txBody>
          <a:bodyPr>
            <a:noAutofit/>
          </a:bodyPr>
          <a:lstStyle/>
          <a:p>
            <a:pPr algn="just"/>
            <a:r>
              <a:rPr lang="en-US" sz="2800">
                <a:latin typeface="Arial" pitchFamily="34" charset="0"/>
                <a:cs typeface="Arial" pitchFamily="34" charset="0"/>
              </a:rPr>
              <a:t>So sánh (theo mẫu).</a:t>
            </a:r>
            <a:endParaRPr lang="en-US" sz="2800" dirty="0">
              <a:latin typeface="Arial" pitchFamily="34" charset="0"/>
              <a:cs typeface="Arial" pitchFamily="34" charset="0"/>
            </a:endParaRPr>
          </a:p>
        </p:txBody>
      </p:sp>
      <p:sp>
        <p:nvSpPr>
          <p:cNvPr id="8" name="Oval 7"/>
          <p:cNvSpPr/>
          <p:nvPr/>
        </p:nvSpPr>
        <p:spPr>
          <a:xfrm>
            <a:off x="528173" y="306443"/>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588AA2-9EC2-48D8-A430-2FD40ABCEB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1124" y="995875"/>
            <a:ext cx="1030031" cy="957449"/>
          </a:xfrm>
          <a:prstGeom prst="rect">
            <a:avLst/>
          </a:prstGeom>
        </p:spPr>
      </p:pic>
      <p:sp>
        <p:nvSpPr>
          <p:cNvPr id="20" name="Rounded Rectangle 20">
            <a:extLst>
              <a:ext uri="{FF2B5EF4-FFF2-40B4-BE49-F238E27FC236}">
                <a16:creationId xmlns:a16="http://schemas.microsoft.com/office/drawing/2014/main" id="{5807194A-5BD4-4A85-BFA1-1DC582B54D0E}"/>
              </a:ext>
            </a:extLst>
          </p:cNvPr>
          <p:cNvSpPr/>
          <p:nvPr/>
        </p:nvSpPr>
        <p:spPr>
          <a:xfrm>
            <a:off x="3499620" y="2525591"/>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21" name="Rounded Rectangle 23">
            <a:extLst>
              <a:ext uri="{FF2B5EF4-FFF2-40B4-BE49-F238E27FC236}">
                <a16:creationId xmlns:a16="http://schemas.microsoft.com/office/drawing/2014/main" id="{3DA47E66-6D83-4580-8880-289C9400AFD6}"/>
              </a:ext>
            </a:extLst>
          </p:cNvPr>
          <p:cNvSpPr/>
          <p:nvPr/>
        </p:nvSpPr>
        <p:spPr>
          <a:xfrm>
            <a:off x="3499620" y="252559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20      20</a:t>
            </a:r>
          </a:p>
        </p:txBody>
      </p:sp>
      <p:sp>
        <p:nvSpPr>
          <p:cNvPr id="24" name="TextBox 23">
            <a:extLst>
              <a:ext uri="{FF2B5EF4-FFF2-40B4-BE49-F238E27FC236}">
                <a16:creationId xmlns:a16="http://schemas.microsoft.com/office/drawing/2014/main" id="{D01BFF72-4E68-4A40-A4E1-C11860A91AC6}"/>
              </a:ext>
            </a:extLst>
          </p:cNvPr>
          <p:cNvSpPr txBox="1"/>
          <p:nvPr/>
        </p:nvSpPr>
        <p:spPr>
          <a:xfrm>
            <a:off x="4549824" y="2576391"/>
            <a:ext cx="418063" cy="523220"/>
          </a:xfrm>
          <a:prstGeom prst="rect">
            <a:avLst/>
          </a:prstGeom>
          <a:solidFill>
            <a:schemeClr val="bg1"/>
          </a:solidFill>
        </p:spPr>
        <p:txBody>
          <a:bodyPr wrap="square" rtlCol="0">
            <a:spAutoFit/>
          </a:bodyPr>
          <a:lstStyle/>
          <a:p>
            <a:r>
              <a:rPr lang="en-US" sz="2800" b="1">
                <a:latin typeface="Arial" pitchFamily="34" charset="0"/>
                <a:cs typeface="Arial" pitchFamily="34" charset="0"/>
              </a:rPr>
              <a:t>=</a:t>
            </a:r>
          </a:p>
        </p:txBody>
      </p:sp>
    </p:spTree>
    <p:extLst>
      <p:ext uri="{BB962C8B-B14F-4D97-AF65-F5344CB8AC3E}">
        <p14:creationId xmlns:p14="http://schemas.microsoft.com/office/powerpoint/2010/main" val="7434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2250"/>
                                        <p:tgtEl>
                                          <p:spTgt spid="2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4"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9072" y="244131"/>
            <a:ext cx="3982514" cy="857250"/>
          </a:xfrm>
        </p:spPr>
        <p:txBody>
          <a:bodyPr>
            <a:noAutofit/>
          </a:bodyPr>
          <a:lstStyle/>
          <a:p>
            <a:pPr algn="just"/>
            <a:r>
              <a:rPr lang="en-US" sz="2800">
                <a:latin typeface="Arial" pitchFamily="34" charset="0"/>
                <a:cs typeface="Arial" pitchFamily="34" charset="0"/>
              </a:rPr>
              <a:t>Túi nào có số lớn hơn?</a:t>
            </a:r>
            <a:endParaRPr lang="en-US" sz="2800" dirty="0">
              <a:latin typeface="Arial" pitchFamily="34" charset="0"/>
              <a:cs typeface="Arial" pitchFamily="34" charset="0"/>
            </a:endParaRPr>
          </a:p>
        </p:txBody>
      </p:sp>
      <p:sp>
        <p:nvSpPr>
          <p:cNvPr id="8" name="Oval 7"/>
          <p:cNvSpPr/>
          <p:nvPr/>
        </p:nvSpPr>
        <p:spPr>
          <a:xfrm>
            <a:off x="317734" y="407000"/>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3" name="Title 4">
            <a:extLst>
              <a:ext uri="{FF2B5EF4-FFF2-40B4-BE49-F238E27FC236}">
                <a16:creationId xmlns:a16="http://schemas.microsoft.com/office/drawing/2014/main" id="{0F7DF51C-151D-4322-8A5F-70F8897FDFF2}"/>
              </a:ext>
            </a:extLst>
          </p:cNvPr>
          <p:cNvSpPr txBox="1">
            <a:spLocks/>
          </p:cNvSpPr>
          <p:nvPr/>
        </p:nvSpPr>
        <p:spPr>
          <a:xfrm>
            <a:off x="444222" y="1060450"/>
            <a:ext cx="549031"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a)</a:t>
            </a:r>
          </a:p>
        </p:txBody>
      </p:sp>
      <p:sp>
        <p:nvSpPr>
          <p:cNvPr id="14" name="Title 4">
            <a:extLst>
              <a:ext uri="{FF2B5EF4-FFF2-40B4-BE49-F238E27FC236}">
                <a16:creationId xmlns:a16="http://schemas.microsoft.com/office/drawing/2014/main" id="{E852E1C9-1357-4248-A023-1BCB6FB1B0BF}"/>
              </a:ext>
            </a:extLst>
          </p:cNvPr>
          <p:cNvSpPr txBox="1">
            <a:spLocks/>
          </p:cNvSpPr>
          <p:nvPr/>
        </p:nvSpPr>
        <p:spPr>
          <a:xfrm>
            <a:off x="3428512" y="106045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b)</a:t>
            </a:r>
          </a:p>
        </p:txBody>
      </p:sp>
      <p:sp>
        <p:nvSpPr>
          <p:cNvPr id="15" name="Title 4">
            <a:extLst>
              <a:ext uri="{FF2B5EF4-FFF2-40B4-BE49-F238E27FC236}">
                <a16:creationId xmlns:a16="http://schemas.microsoft.com/office/drawing/2014/main" id="{34C6504E-1DF3-4AA6-B485-7C5B9DEC0498}"/>
              </a:ext>
            </a:extLst>
          </p:cNvPr>
          <p:cNvSpPr txBox="1">
            <a:spLocks/>
          </p:cNvSpPr>
          <p:nvPr/>
        </p:nvSpPr>
        <p:spPr>
          <a:xfrm>
            <a:off x="6371771" y="106045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c)</a:t>
            </a:r>
          </a:p>
        </p:txBody>
      </p:sp>
      <p:pic>
        <p:nvPicPr>
          <p:cNvPr id="16" name="Picture 2">
            <a:extLst>
              <a:ext uri="{FF2B5EF4-FFF2-40B4-BE49-F238E27FC236}">
                <a16:creationId xmlns:a16="http://schemas.microsoft.com/office/drawing/2014/main" id="{A752460D-E4B6-4CD7-8980-4BA4D735CE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849" t="45300" r="23698" b="27777"/>
          <a:stretch/>
        </p:blipFill>
        <p:spPr bwMode="auto">
          <a:xfrm>
            <a:off x="6400800" y="2144034"/>
            <a:ext cx="2506330" cy="262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a:extLst>
              <a:ext uri="{FF2B5EF4-FFF2-40B4-BE49-F238E27FC236}">
                <a16:creationId xmlns:a16="http://schemas.microsoft.com/office/drawing/2014/main" id="{8BA69618-6697-482A-A46B-D27C8E0D98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33" t="43466" r="56954" b="27776"/>
          <a:stretch/>
        </p:blipFill>
        <p:spPr bwMode="auto">
          <a:xfrm>
            <a:off x="293207" y="1961243"/>
            <a:ext cx="2742093" cy="280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3D3BA824-647F-4D38-B972-7BCCAAEDAF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24" t="41023" r="38653" b="27777"/>
          <a:stretch/>
        </p:blipFill>
        <p:spPr bwMode="auto">
          <a:xfrm>
            <a:off x="3402379" y="1719573"/>
            <a:ext cx="2969392" cy="304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365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Tieng-tinh-tinh-www_nhacchuongvui_com.wav"/>
                                        </p:tgtEl>
                                      </p:cMediaNode>
                                    </p:audio>
                                  </p:subTnLst>
                                </p:cTn>
                              </p:par>
                            </p:childTnLst>
                          </p:cTn>
                        </p:par>
                      </p:childTnLst>
                    </p:cTn>
                  </p:par>
                </p:childTnLst>
              </p:cTn>
              <p:nextCondLst>
                <p:cond evt="onClick" delay="0">
                  <p:tgtEl>
                    <p:spTgt spid="1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6743" y="246288"/>
            <a:ext cx="3982514" cy="857250"/>
          </a:xfrm>
        </p:spPr>
        <p:txBody>
          <a:bodyPr>
            <a:noAutofit/>
          </a:bodyPr>
          <a:lstStyle/>
          <a:p>
            <a:pPr algn="just"/>
            <a:r>
              <a:rPr lang="en-US" sz="2800">
                <a:latin typeface="Arial" pitchFamily="34" charset="0"/>
                <a:cs typeface="Arial" pitchFamily="34" charset="0"/>
              </a:rPr>
              <a:t>Túi nào có số lớn hơn?</a:t>
            </a:r>
            <a:endParaRPr lang="en-US" sz="2800" dirty="0">
              <a:latin typeface="Arial" pitchFamily="34" charset="0"/>
              <a:cs typeface="Arial" pitchFamily="34" charset="0"/>
            </a:endParaRPr>
          </a:p>
        </p:txBody>
      </p:sp>
      <p:sp>
        <p:nvSpPr>
          <p:cNvPr id="8" name="Oval 7"/>
          <p:cNvSpPr/>
          <p:nvPr/>
        </p:nvSpPr>
        <p:spPr>
          <a:xfrm>
            <a:off x="605405" y="409157"/>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4">
            <a:extLst>
              <a:ext uri="{FF2B5EF4-FFF2-40B4-BE49-F238E27FC236}">
                <a16:creationId xmlns:a16="http://schemas.microsoft.com/office/drawing/2014/main" id="{81FFCC86-CB5E-4DD8-AF01-928472CB6252}"/>
              </a:ext>
            </a:extLst>
          </p:cNvPr>
          <p:cNvSpPr txBox="1">
            <a:spLocks/>
          </p:cNvSpPr>
          <p:nvPr/>
        </p:nvSpPr>
        <p:spPr>
          <a:xfrm>
            <a:off x="1112234" y="924707"/>
            <a:ext cx="61468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itchFamily="34" charset="0"/>
                <a:cs typeface="Arial" pitchFamily="34" charset="0"/>
              </a:rPr>
              <a:t>a)</a:t>
            </a:r>
          </a:p>
        </p:txBody>
      </p:sp>
      <p:pic>
        <p:nvPicPr>
          <p:cNvPr id="26" name="Picture 2">
            <a:extLst>
              <a:ext uri="{FF2B5EF4-FFF2-40B4-BE49-F238E27FC236}">
                <a16:creationId xmlns:a16="http://schemas.microsoft.com/office/drawing/2014/main" id="{5C50D852-5256-41AD-986B-33E54DCB07C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l="27233" t="43466" r="56954" b="27776"/>
          <a:stretch/>
        </p:blipFill>
        <p:spPr bwMode="auto">
          <a:xfrm>
            <a:off x="3048000" y="1103538"/>
            <a:ext cx="3649725" cy="3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0DBA7FE-209C-484E-8DD2-EF23D1DD688D}"/>
              </a:ext>
            </a:extLst>
          </p:cNvPr>
          <p:cNvSpPr/>
          <p:nvPr/>
        </p:nvSpPr>
        <p:spPr>
          <a:xfrm>
            <a:off x="3276600" y="272415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019CA2C-E5E5-457F-B3AD-26D11C37936B}"/>
              </a:ext>
            </a:extLst>
          </p:cNvPr>
          <p:cNvSpPr/>
          <p:nvPr/>
        </p:nvSpPr>
        <p:spPr>
          <a:xfrm>
            <a:off x="5489868" y="2821476"/>
            <a:ext cx="744252" cy="520456"/>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53</a:t>
            </a:r>
          </a:p>
        </p:txBody>
      </p:sp>
      <p:pic>
        <p:nvPicPr>
          <p:cNvPr id="6" name="Picture 5">
            <a:extLst>
              <a:ext uri="{FF2B5EF4-FFF2-40B4-BE49-F238E27FC236}">
                <a16:creationId xmlns:a16="http://schemas.microsoft.com/office/drawing/2014/main" id="{92B17AB4-B211-4034-B7D3-771D2DB1D7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796348">
            <a:off x="2964021" y="3195073"/>
            <a:ext cx="607774" cy="608314"/>
          </a:xfrm>
          <a:prstGeom prst="rect">
            <a:avLst/>
          </a:prstGeom>
        </p:spPr>
      </p:pic>
      <p:pic>
        <p:nvPicPr>
          <p:cNvPr id="35" name="Picture 34">
            <a:extLst>
              <a:ext uri="{FF2B5EF4-FFF2-40B4-BE49-F238E27FC236}">
                <a16:creationId xmlns:a16="http://schemas.microsoft.com/office/drawing/2014/main" id="{CD8A57D7-A577-4D23-935A-17290E8FB5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624920">
            <a:off x="5999712" y="3195071"/>
            <a:ext cx="607774" cy="608314"/>
          </a:xfrm>
          <a:prstGeom prst="rect">
            <a:avLst/>
          </a:prstGeom>
        </p:spPr>
      </p:pic>
      <p:sp>
        <p:nvSpPr>
          <p:cNvPr id="36" name="Rectangle 35">
            <a:extLst>
              <a:ext uri="{FF2B5EF4-FFF2-40B4-BE49-F238E27FC236}">
                <a16:creationId xmlns:a16="http://schemas.microsoft.com/office/drawing/2014/main" id="{E5A49722-BEF0-4C43-81A3-5BC3778FA7F2}"/>
              </a:ext>
            </a:extLst>
          </p:cNvPr>
          <p:cNvSpPr/>
          <p:nvPr/>
        </p:nvSpPr>
        <p:spPr>
          <a:xfrm>
            <a:off x="3382208" y="2834400"/>
            <a:ext cx="676593" cy="473142"/>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35</a:t>
            </a:r>
          </a:p>
        </p:txBody>
      </p:sp>
    </p:spTree>
    <p:extLst>
      <p:ext uri="{BB962C8B-B14F-4D97-AF65-F5344CB8AC3E}">
        <p14:creationId xmlns:p14="http://schemas.microsoft.com/office/powerpoint/2010/main" val="3100707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Tieng-tinh-tinh-www_nhacchuongvui_com.wav"/>
                                        </p:tgtEl>
                                      </p:cMediaNode>
                                    </p:audio>
                                  </p:sub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nodePh="1">
                                  <p:stCondLst>
                                    <p:cond delay="0"/>
                                  </p:stCondLst>
                                  <p:endCondLst>
                                    <p:cond evt="begin" delay="0">
                                      <p:tn val="14"/>
                                    </p:cond>
                                  </p:end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Am-thanh-tra-loi-sai-www_nhacchuongvui_com.wav"/>
                                        </p:tgtEl>
                                      </p:cMediaNode>
                                    </p:audio>
                                  </p:sub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868 -0.02932 L -0.00868 -0.02902 C -0.00608 -0.01883 -0.00365 -0.00803 -0.00087 0.00247 C 0.00069 0.00802 0.00434 0.01203 0.00434 0.01821 C 0.00434 0.02376 0.00104 0.00895 -0.00087 0.00463 C -0.00365 -0.00124 -0.00608 -0.01451 -0.0099 -0.01142 C -0.01355 -0.00803 -0.00591 0.00123 -0.00348 0.00679 C -0.00105 0.01265 0.00225 0.01697 0.00434 0.02284 C 0.00503 0.02531 0.00173 0.01975 0.00034 0.01821 C -0.00174 0.01142 -0.00417 0.00494 -0.00608 -0.00216 C -0.00712 -0.00648 -0.01059 -0.01914 -0.00868 -0.01574 C -0.00296 -0.00587 0.00086 0.00679 0.00555 0.01821 C 0.00729 0.02284 0.01232 0.03673 0.01076 0.03179 C 0.00937 0.02808 0.00816 0.02407 0.00677 0.02068 C 0.00486 0.01512 0.0026 0.00987 0.00034 0.00463 C -0.00278 -0.01266 0.00156 0.00864 -0.00348 -0.00895 C -0.00452 -0.01266 -0.00608 -0.02037 -0.00608 -0.02006 L -0.00608 -0.02037 " pathEditMode="relative" rAng="0" ptsTypes="AAAAAAAAAAAAAAAAAA">
                                      <p:cBhvr>
                                        <p:cTn id="24" dur="2000" fill="hold"/>
                                        <p:tgtEl>
                                          <p:spTgt spid="35"/>
                                        </p:tgtEl>
                                        <p:attrNameLst>
                                          <p:attrName>ppt_x</p:attrName>
                                          <p:attrName>ppt_y</p:attrName>
                                        </p:attrNameLst>
                                      </p:cBhvr>
                                      <p:rCtr x="868" y="3086"/>
                                    </p:animMotion>
                                  </p:childTnLst>
                                  <p:subTnLst>
                                    <p:audio>
                                      <p:cMediaNode>
                                        <p:cTn display="0" masterRel="sameClick">
                                          <p:stCondLst>
                                            <p:cond evt="begin" delay="0">
                                              <p:tn val="23"/>
                                            </p:cond>
                                          </p:stCondLst>
                                          <p:endCondLst>
                                            <p:cond evt="onStopAudio" delay="0">
                                              <p:tgtEl>
                                                <p:sldTgt/>
                                              </p:tgtEl>
                                            </p:cond>
                                          </p:endCondLst>
                                        </p:cTn>
                                        <p:tgtEl>
                                          <p:sndTgt r:embed="rId5" name="Tieng-yeah-tre-con-www_nhacchuongvui_com.wav"/>
                                        </p:tgtEl>
                                      </p:cMediaNode>
                                    </p:audio>
                                  </p:sub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Am-thanh-tra-loi-sai-www_nhacchuongvui_com.wav"/>
                                        </p:tgtEl>
                                      </p:cMediaNode>
                                    </p:audio>
                                  </p:subTnLst>
                                </p:cTn>
                              </p:par>
                            </p:childTnLst>
                          </p:cTn>
                        </p:par>
                        <p:par>
                          <p:cTn id="36" fill="hold">
                            <p:stCondLst>
                              <p:cond delay="500"/>
                            </p:stCondLst>
                            <p:childTnLst>
                              <p:par>
                                <p:cTn id="37" presetID="32" presetClass="emph" presetSubtype="0" repeatCount="indefinite" fill="hold" nodeType="afterEffect">
                                  <p:stCondLst>
                                    <p:cond delay="0"/>
                                  </p:stCondLst>
                                  <p:childTnLst>
                                    <p:animRot by="120000">
                                      <p:cBhvr>
                                        <p:cTn id="38" dur="100" fill="hold">
                                          <p:stCondLst>
                                            <p:cond delay="0"/>
                                          </p:stCondLst>
                                        </p:cTn>
                                        <p:tgtEl>
                                          <p:spTgt spid="35"/>
                                        </p:tgtEl>
                                        <p:attrNameLst>
                                          <p:attrName>r</p:attrName>
                                        </p:attrNameLst>
                                      </p:cBhvr>
                                    </p:animRot>
                                    <p:animRot by="-240000">
                                      <p:cBhvr>
                                        <p:cTn id="39" dur="200" fill="hold">
                                          <p:stCondLst>
                                            <p:cond delay="200"/>
                                          </p:stCondLst>
                                        </p:cTn>
                                        <p:tgtEl>
                                          <p:spTgt spid="35"/>
                                        </p:tgtEl>
                                        <p:attrNameLst>
                                          <p:attrName>r</p:attrName>
                                        </p:attrNameLst>
                                      </p:cBhvr>
                                    </p:animRot>
                                    <p:animRot by="240000">
                                      <p:cBhvr>
                                        <p:cTn id="40" dur="200" fill="hold">
                                          <p:stCondLst>
                                            <p:cond delay="400"/>
                                          </p:stCondLst>
                                        </p:cTn>
                                        <p:tgtEl>
                                          <p:spTgt spid="35"/>
                                        </p:tgtEl>
                                        <p:attrNameLst>
                                          <p:attrName>r</p:attrName>
                                        </p:attrNameLst>
                                      </p:cBhvr>
                                    </p:animRot>
                                    <p:animRot by="-240000">
                                      <p:cBhvr>
                                        <p:cTn id="41" dur="200" fill="hold">
                                          <p:stCondLst>
                                            <p:cond delay="600"/>
                                          </p:stCondLst>
                                        </p:cTn>
                                        <p:tgtEl>
                                          <p:spTgt spid="35"/>
                                        </p:tgtEl>
                                        <p:attrNameLst>
                                          <p:attrName>r</p:attrName>
                                        </p:attrNameLst>
                                      </p:cBhvr>
                                    </p:animRot>
                                    <p:animRot by="120000">
                                      <p:cBhvr>
                                        <p:cTn id="42" dur="200" fill="hold">
                                          <p:stCondLst>
                                            <p:cond delay="800"/>
                                          </p:stCondLst>
                                        </p:cTn>
                                        <p:tgtEl>
                                          <p:spTgt spid="35"/>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6743" y="246288"/>
            <a:ext cx="3982514" cy="857250"/>
          </a:xfrm>
        </p:spPr>
        <p:txBody>
          <a:bodyPr>
            <a:noAutofit/>
          </a:bodyPr>
          <a:lstStyle/>
          <a:p>
            <a:pPr algn="just"/>
            <a:r>
              <a:rPr lang="en-US" sz="2800">
                <a:latin typeface="Arial" pitchFamily="34" charset="0"/>
                <a:cs typeface="Arial" pitchFamily="34" charset="0"/>
              </a:rPr>
              <a:t>Túi nào có số lớn hơn?</a:t>
            </a:r>
            <a:endParaRPr lang="en-US" sz="2800" dirty="0">
              <a:latin typeface="Arial" pitchFamily="34" charset="0"/>
              <a:cs typeface="Arial" pitchFamily="34" charset="0"/>
            </a:endParaRPr>
          </a:p>
        </p:txBody>
      </p:sp>
      <p:sp>
        <p:nvSpPr>
          <p:cNvPr id="8" name="Oval 7"/>
          <p:cNvSpPr/>
          <p:nvPr/>
        </p:nvSpPr>
        <p:spPr>
          <a:xfrm>
            <a:off x="605405" y="409157"/>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4">
            <a:extLst>
              <a:ext uri="{FF2B5EF4-FFF2-40B4-BE49-F238E27FC236}">
                <a16:creationId xmlns:a16="http://schemas.microsoft.com/office/drawing/2014/main" id="{81FFCC86-CB5E-4DD8-AF01-928472CB6252}"/>
              </a:ext>
            </a:extLst>
          </p:cNvPr>
          <p:cNvSpPr txBox="1">
            <a:spLocks/>
          </p:cNvSpPr>
          <p:nvPr/>
        </p:nvSpPr>
        <p:spPr>
          <a:xfrm>
            <a:off x="1112234" y="924707"/>
            <a:ext cx="61468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itchFamily="34" charset="0"/>
                <a:cs typeface="Arial" pitchFamily="34" charset="0"/>
              </a:rPr>
              <a:t>b)</a:t>
            </a:r>
          </a:p>
        </p:txBody>
      </p:sp>
      <p:pic>
        <p:nvPicPr>
          <p:cNvPr id="26" name="Picture 2">
            <a:extLst>
              <a:ext uri="{FF2B5EF4-FFF2-40B4-BE49-F238E27FC236}">
                <a16:creationId xmlns:a16="http://schemas.microsoft.com/office/drawing/2014/main" id="{5C50D852-5256-41AD-986B-33E54DCB07C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l="27233" t="43466" r="56954" b="27776"/>
          <a:stretch/>
        </p:blipFill>
        <p:spPr bwMode="auto">
          <a:xfrm>
            <a:off x="3048000" y="1103538"/>
            <a:ext cx="3649725" cy="3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0DBA7FE-209C-484E-8DD2-EF23D1DD688D}"/>
              </a:ext>
            </a:extLst>
          </p:cNvPr>
          <p:cNvSpPr/>
          <p:nvPr/>
        </p:nvSpPr>
        <p:spPr>
          <a:xfrm>
            <a:off x="3276600" y="272415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019CA2C-E5E5-457F-B3AD-26D11C37936B}"/>
              </a:ext>
            </a:extLst>
          </p:cNvPr>
          <p:cNvSpPr/>
          <p:nvPr/>
        </p:nvSpPr>
        <p:spPr>
          <a:xfrm>
            <a:off x="5489868" y="2821476"/>
            <a:ext cx="744252" cy="520456"/>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50</a:t>
            </a:r>
          </a:p>
        </p:txBody>
      </p:sp>
      <p:pic>
        <p:nvPicPr>
          <p:cNvPr id="6" name="Picture 5">
            <a:extLst>
              <a:ext uri="{FF2B5EF4-FFF2-40B4-BE49-F238E27FC236}">
                <a16:creationId xmlns:a16="http://schemas.microsoft.com/office/drawing/2014/main" id="{92B17AB4-B211-4034-B7D3-771D2DB1D7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619793">
            <a:off x="5930232" y="3173269"/>
            <a:ext cx="607774" cy="608314"/>
          </a:xfrm>
          <a:prstGeom prst="rect">
            <a:avLst/>
          </a:prstGeom>
        </p:spPr>
      </p:pic>
      <p:pic>
        <p:nvPicPr>
          <p:cNvPr id="35" name="Picture 34">
            <a:extLst>
              <a:ext uri="{FF2B5EF4-FFF2-40B4-BE49-F238E27FC236}">
                <a16:creationId xmlns:a16="http://schemas.microsoft.com/office/drawing/2014/main" id="{CD8A57D7-A577-4D23-935A-17290E8FB5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255785">
            <a:off x="3024914" y="3181992"/>
            <a:ext cx="607774" cy="608314"/>
          </a:xfrm>
          <a:prstGeom prst="rect">
            <a:avLst/>
          </a:prstGeom>
        </p:spPr>
      </p:pic>
      <p:sp>
        <p:nvSpPr>
          <p:cNvPr id="36" name="Rectangle 35">
            <a:extLst>
              <a:ext uri="{FF2B5EF4-FFF2-40B4-BE49-F238E27FC236}">
                <a16:creationId xmlns:a16="http://schemas.microsoft.com/office/drawing/2014/main" id="{E5A49722-BEF0-4C43-81A3-5BC3778FA7F2}"/>
              </a:ext>
            </a:extLst>
          </p:cNvPr>
          <p:cNvSpPr/>
          <p:nvPr/>
        </p:nvSpPr>
        <p:spPr>
          <a:xfrm>
            <a:off x="3382208" y="2834400"/>
            <a:ext cx="676593" cy="473142"/>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57</a:t>
            </a:r>
          </a:p>
        </p:txBody>
      </p:sp>
    </p:spTree>
    <p:extLst>
      <p:ext uri="{BB962C8B-B14F-4D97-AF65-F5344CB8AC3E}">
        <p14:creationId xmlns:p14="http://schemas.microsoft.com/office/powerpoint/2010/main" val="39666733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Tieng-tinh-tinh-www_nhacchuongvui_com.wav"/>
                                        </p:tgtEl>
                                      </p:cMediaNode>
                                    </p:audio>
                                  </p:sub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nodePh="1">
                                  <p:stCondLst>
                                    <p:cond delay="0"/>
                                  </p:stCondLst>
                                  <p:endCondLst>
                                    <p:cond evt="begin" delay="0">
                                      <p:tn val="14"/>
                                    </p:cond>
                                  </p:end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Am-thanh-tra-loi-sai-www_nhacchuongvui_com.wav"/>
                                        </p:tgtEl>
                                      </p:cMediaNode>
                                    </p:audio>
                                  </p:sub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868 -0.02932 L -0.00868 -0.02901 C -0.00608 -0.01883 -0.00365 -0.00803 -0.00087 0.00247 C 0.00069 0.00802 0.00434 0.01203 0.00434 0.01821 C 0.00434 0.02376 0.00104 0.00895 -0.00087 0.00463 C -0.00365 -0.00124 -0.00608 -0.01451 -0.0099 -0.01142 C -0.01354 -0.00803 -0.0059 0.00123 -0.00347 0.00679 C -0.00104 0.01265 0.00226 0.01697 0.00434 0.02284 C 0.00503 0.02531 0.00174 0.01975 0.00035 0.01821 C -0.00174 0.01142 -0.00417 0.00494 -0.00608 -0.00216 C -0.00712 -0.00648 -0.01059 -0.01914 -0.00868 -0.01574 C -0.00295 -0.00587 0.00087 0.00679 0.00555 0.01821 C 0.00729 0.02284 0.01233 0.03673 0.01076 0.03179 C 0.00937 0.02808 0.00816 0.02407 0.00677 0.02068 C 0.00486 0.01512 0.0026 0.00987 0.00035 0.00463 C -0.00278 -0.01266 0.00156 0.00864 -0.00347 -0.00895 C -0.00451 -0.01266 -0.00608 -0.02037 -0.00608 -0.02006 L -0.00608 -0.02037 " pathEditMode="relative" rAng="0" ptsTypes="AAAAAAAAAAAAAAAAAA">
                                      <p:cBhvr>
                                        <p:cTn id="24" dur="2000" fill="hold"/>
                                        <p:tgtEl>
                                          <p:spTgt spid="35"/>
                                        </p:tgtEl>
                                        <p:attrNameLst>
                                          <p:attrName>ppt_x</p:attrName>
                                          <p:attrName>ppt_y</p:attrName>
                                        </p:attrNameLst>
                                      </p:cBhvr>
                                      <p:rCtr x="868" y="3086"/>
                                    </p:animMotion>
                                  </p:childTnLst>
                                  <p:subTnLst>
                                    <p:audio>
                                      <p:cMediaNode>
                                        <p:cTn display="0" masterRel="sameClick">
                                          <p:stCondLst>
                                            <p:cond evt="begin" delay="0">
                                              <p:tn val="23"/>
                                            </p:cond>
                                          </p:stCondLst>
                                          <p:endCondLst>
                                            <p:cond evt="onStopAudio" delay="0">
                                              <p:tgtEl>
                                                <p:sldTgt/>
                                              </p:tgtEl>
                                            </p:cond>
                                          </p:endCondLst>
                                        </p:cTn>
                                        <p:tgtEl>
                                          <p:sndTgt r:embed="rId5" name="Tieng-yeah-tre-con-www_nhacchuongvui_com.wav"/>
                                        </p:tgtEl>
                                      </p:cMediaNode>
                                    </p:audio>
                                  </p:sub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Am-thanh-tra-loi-sai-www_nhacchuongvui_com.wav"/>
                                        </p:tgtEl>
                                      </p:cMediaNode>
                                    </p:audio>
                                  </p:subTnLst>
                                </p:cTn>
                              </p:par>
                            </p:childTnLst>
                          </p:cTn>
                        </p:par>
                        <p:par>
                          <p:cTn id="36" fill="hold">
                            <p:stCondLst>
                              <p:cond delay="500"/>
                            </p:stCondLst>
                            <p:childTnLst>
                              <p:par>
                                <p:cTn id="37" presetID="32" presetClass="emph" presetSubtype="0" repeatCount="indefinite" fill="hold" nodeType="afterEffect">
                                  <p:stCondLst>
                                    <p:cond delay="0"/>
                                  </p:stCondLst>
                                  <p:childTnLst>
                                    <p:animRot by="120000">
                                      <p:cBhvr>
                                        <p:cTn id="38" dur="100" fill="hold">
                                          <p:stCondLst>
                                            <p:cond delay="0"/>
                                          </p:stCondLst>
                                        </p:cTn>
                                        <p:tgtEl>
                                          <p:spTgt spid="35"/>
                                        </p:tgtEl>
                                        <p:attrNameLst>
                                          <p:attrName>r</p:attrName>
                                        </p:attrNameLst>
                                      </p:cBhvr>
                                    </p:animRot>
                                    <p:animRot by="-240000">
                                      <p:cBhvr>
                                        <p:cTn id="39" dur="200" fill="hold">
                                          <p:stCondLst>
                                            <p:cond delay="200"/>
                                          </p:stCondLst>
                                        </p:cTn>
                                        <p:tgtEl>
                                          <p:spTgt spid="35"/>
                                        </p:tgtEl>
                                        <p:attrNameLst>
                                          <p:attrName>r</p:attrName>
                                        </p:attrNameLst>
                                      </p:cBhvr>
                                    </p:animRot>
                                    <p:animRot by="240000">
                                      <p:cBhvr>
                                        <p:cTn id="40" dur="200" fill="hold">
                                          <p:stCondLst>
                                            <p:cond delay="400"/>
                                          </p:stCondLst>
                                        </p:cTn>
                                        <p:tgtEl>
                                          <p:spTgt spid="35"/>
                                        </p:tgtEl>
                                        <p:attrNameLst>
                                          <p:attrName>r</p:attrName>
                                        </p:attrNameLst>
                                      </p:cBhvr>
                                    </p:animRot>
                                    <p:animRot by="-240000">
                                      <p:cBhvr>
                                        <p:cTn id="41" dur="200" fill="hold">
                                          <p:stCondLst>
                                            <p:cond delay="600"/>
                                          </p:stCondLst>
                                        </p:cTn>
                                        <p:tgtEl>
                                          <p:spTgt spid="35"/>
                                        </p:tgtEl>
                                        <p:attrNameLst>
                                          <p:attrName>r</p:attrName>
                                        </p:attrNameLst>
                                      </p:cBhvr>
                                    </p:animRot>
                                    <p:animRot by="120000">
                                      <p:cBhvr>
                                        <p:cTn id="42" dur="200" fill="hold">
                                          <p:stCondLst>
                                            <p:cond delay="800"/>
                                          </p:stCondLst>
                                        </p:cTn>
                                        <p:tgtEl>
                                          <p:spTgt spid="35"/>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6743" y="229650"/>
            <a:ext cx="3982514" cy="857250"/>
          </a:xfrm>
        </p:spPr>
        <p:txBody>
          <a:bodyPr>
            <a:noAutofit/>
          </a:bodyPr>
          <a:lstStyle/>
          <a:p>
            <a:pPr algn="just"/>
            <a:r>
              <a:rPr lang="en-US" sz="2800">
                <a:latin typeface="Arial" pitchFamily="34" charset="0"/>
                <a:cs typeface="Arial" pitchFamily="34" charset="0"/>
              </a:rPr>
              <a:t>Túi nào có số lớn hơn?</a:t>
            </a:r>
            <a:endParaRPr lang="en-US" sz="2800" dirty="0">
              <a:latin typeface="Arial" pitchFamily="34" charset="0"/>
              <a:cs typeface="Arial" pitchFamily="34" charset="0"/>
            </a:endParaRPr>
          </a:p>
        </p:txBody>
      </p:sp>
      <p:sp>
        <p:nvSpPr>
          <p:cNvPr id="8" name="Oval 7"/>
          <p:cNvSpPr/>
          <p:nvPr/>
        </p:nvSpPr>
        <p:spPr>
          <a:xfrm>
            <a:off x="605405" y="392519"/>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4">
            <a:extLst>
              <a:ext uri="{FF2B5EF4-FFF2-40B4-BE49-F238E27FC236}">
                <a16:creationId xmlns:a16="http://schemas.microsoft.com/office/drawing/2014/main" id="{81FFCC86-CB5E-4DD8-AF01-928472CB6252}"/>
              </a:ext>
            </a:extLst>
          </p:cNvPr>
          <p:cNvSpPr txBox="1">
            <a:spLocks/>
          </p:cNvSpPr>
          <p:nvPr/>
        </p:nvSpPr>
        <p:spPr>
          <a:xfrm>
            <a:off x="1112234" y="908069"/>
            <a:ext cx="61468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itchFamily="34" charset="0"/>
                <a:cs typeface="Arial" pitchFamily="34" charset="0"/>
              </a:rPr>
              <a:t>c)</a:t>
            </a:r>
          </a:p>
        </p:txBody>
      </p:sp>
      <p:pic>
        <p:nvPicPr>
          <p:cNvPr id="26" name="Picture 2">
            <a:extLst>
              <a:ext uri="{FF2B5EF4-FFF2-40B4-BE49-F238E27FC236}">
                <a16:creationId xmlns:a16="http://schemas.microsoft.com/office/drawing/2014/main" id="{5C50D852-5256-41AD-986B-33E54DCB07C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l="27233" t="43466" r="56954" b="27776"/>
          <a:stretch/>
        </p:blipFill>
        <p:spPr bwMode="auto">
          <a:xfrm>
            <a:off x="3048000" y="1103538"/>
            <a:ext cx="3649725" cy="3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0DBA7FE-209C-484E-8DD2-EF23D1DD688D}"/>
              </a:ext>
            </a:extLst>
          </p:cNvPr>
          <p:cNvSpPr/>
          <p:nvPr/>
        </p:nvSpPr>
        <p:spPr>
          <a:xfrm>
            <a:off x="3276600" y="272415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019CA2C-E5E5-457F-B3AD-26D11C37936B}"/>
              </a:ext>
            </a:extLst>
          </p:cNvPr>
          <p:cNvSpPr/>
          <p:nvPr/>
        </p:nvSpPr>
        <p:spPr>
          <a:xfrm>
            <a:off x="5489868" y="2821476"/>
            <a:ext cx="744252" cy="520456"/>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68</a:t>
            </a:r>
          </a:p>
        </p:txBody>
      </p:sp>
      <p:pic>
        <p:nvPicPr>
          <p:cNvPr id="6" name="Picture 5">
            <a:extLst>
              <a:ext uri="{FF2B5EF4-FFF2-40B4-BE49-F238E27FC236}">
                <a16:creationId xmlns:a16="http://schemas.microsoft.com/office/drawing/2014/main" id="{92B17AB4-B211-4034-B7D3-771D2DB1D7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796348">
            <a:off x="2964021" y="3195073"/>
            <a:ext cx="607774" cy="608314"/>
          </a:xfrm>
          <a:prstGeom prst="rect">
            <a:avLst/>
          </a:prstGeom>
        </p:spPr>
      </p:pic>
      <p:pic>
        <p:nvPicPr>
          <p:cNvPr id="35" name="Picture 34">
            <a:extLst>
              <a:ext uri="{FF2B5EF4-FFF2-40B4-BE49-F238E27FC236}">
                <a16:creationId xmlns:a16="http://schemas.microsoft.com/office/drawing/2014/main" id="{CD8A57D7-A577-4D23-935A-17290E8FB5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624920">
            <a:off x="5999712" y="3195071"/>
            <a:ext cx="607774" cy="608314"/>
          </a:xfrm>
          <a:prstGeom prst="rect">
            <a:avLst/>
          </a:prstGeom>
        </p:spPr>
      </p:pic>
      <p:sp>
        <p:nvSpPr>
          <p:cNvPr id="36" name="Rectangle 35">
            <a:extLst>
              <a:ext uri="{FF2B5EF4-FFF2-40B4-BE49-F238E27FC236}">
                <a16:creationId xmlns:a16="http://schemas.microsoft.com/office/drawing/2014/main" id="{E5A49722-BEF0-4C43-81A3-5BC3778FA7F2}"/>
              </a:ext>
            </a:extLst>
          </p:cNvPr>
          <p:cNvSpPr/>
          <p:nvPr/>
        </p:nvSpPr>
        <p:spPr>
          <a:xfrm>
            <a:off x="3382208" y="2834400"/>
            <a:ext cx="676593" cy="473142"/>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13468885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Tieng-tinh-tinh-www_nhacchuongvui_com.wav"/>
                                        </p:tgtEl>
                                      </p:cMediaNode>
                                    </p:audio>
                                  </p:sub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nodePh="1">
                                  <p:stCondLst>
                                    <p:cond delay="0"/>
                                  </p:stCondLst>
                                  <p:endCondLst>
                                    <p:cond evt="begin" delay="0">
                                      <p:tn val="14"/>
                                    </p:cond>
                                  </p:end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Am-thanh-tra-loi-sai-www_nhacchuongvui_com.wav"/>
                                        </p:tgtEl>
                                      </p:cMediaNode>
                                    </p:audio>
                                  </p:sub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868 -0.02932 L -0.00868 -0.02902 C -0.00608 -0.01883 -0.00365 -0.00803 -0.00087 0.00247 C 0.00069 0.00802 0.00434 0.01203 0.00434 0.01821 C 0.00434 0.02376 0.00104 0.00895 -0.00087 0.00463 C -0.00365 -0.00124 -0.00608 -0.01451 -0.0099 -0.01142 C -0.01355 -0.00803 -0.00591 0.00123 -0.00348 0.00679 C -0.00105 0.01265 0.00225 0.01697 0.00434 0.02284 C 0.00503 0.02531 0.00173 0.01975 0.00034 0.01821 C -0.00174 0.01142 -0.00417 0.00494 -0.00608 -0.00216 C -0.00712 -0.00648 -0.01059 -0.01914 -0.00868 -0.01574 C -0.00296 -0.00587 0.00086 0.00679 0.00555 0.01821 C 0.00729 0.02284 0.01232 0.03673 0.01076 0.03179 C 0.00937 0.02808 0.00816 0.02407 0.00677 0.02068 C 0.00486 0.01512 0.0026 0.00987 0.00034 0.00463 C -0.00278 -0.01266 0.00156 0.00864 -0.00348 -0.00895 C -0.00452 -0.01266 -0.00608 -0.02037 -0.00608 -0.02006 L -0.00608 -0.02037 " pathEditMode="relative" rAng="0" ptsTypes="AAAAAAAAAAAAAAAAAA">
                                      <p:cBhvr>
                                        <p:cTn id="24" dur="2000" fill="hold"/>
                                        <p:tgtEl>
                                          <p:spTgt spid="35"/>
                                        </p:tgtEl>
                                        <p:attrNameLst>
                                          <p:attrName>ppt_x</p:attrName>
                                          <p:attrName>ppt_y</p:attrName>
                                        </p:attrNameLst>
                                      </p:cBhvr>
                                      <p:rCtr x="868" y="3086"/>
                                    </p:animMotion>
                                  </p:childTnLst>
                                  <p:subTnLst>
                                    <p:audio>
                                      <p:cMediaNode>
                                        <p:cTn display="0" masterRel="sameClick">
                                          <p:stCondLst>
                                            <p:cond evt="begin" delay="0">
                                              <p:tn val="23"/>
                                            </p:cond>
                                          </p:stCondLst>
                                          <p:endCondLst>
                                            <p:cond evt="onStopAudio" delay="0">
                                              <p:tgtEl>
                                                <p:sldTgt/>
                                              </p:tgtEl>
                                            </p:cond>
                                          </p:endCondLst>
                                        </p:cTn>
                                        <p:tgtEl>
                                          <p:sndTgt r:embed="rId5" name="Tieng-yeah-tre-con-www_nhacchuongvui_com.wav"/>
                                        </p:tgtEl>
                                      </p:cMediaNode>
                                    </p:audio>
                                  </p:sub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Am-thanh-tra-loi-sai-www_nhacchuongvui_com.wav"/>
                                        </p:tgtEl>
                                      </p:cMediaNode>
                                    </p:audio>
                                  </p:subTnLst>
                                </p:cTn>
                              </p:par>
                            </p:childTnLst>
                          </p:cTn>
                        </p:par>
                        <p:par>
                          <p:cTn id="36" fill="hold">
                            <p:stCondLst>
                              <p:cond delay="500"/>
                            </p:stCondLst>
                            <p:childTnLst>
                              <p:par>
                                <p:cTn id="37" presetID="32" presetClass="emph" presetSubtype="0" repeatCount="indefinite" fill="hold" nodeType="afterEffect">
                                  <p:stCondLst>
                                    <p:cond delay="0"/>
                                  </p:stCondLst>
                                  <p:childTnLst>
                                    <p:animRot by="120000">
                                      <p:cBhvr>
                                        <p:cTn id="38" dur="100" fill="hold">
                                          <p:stCondLst>
                                            <p:cond delay="0"/>
                                          </p:stCondLst>
                                        </p:cTn>
                                        <p:tgtEl>
                                          <p:spTgt spid="35"/>
                                        </p:tgtEl>
                                        <p:attrNameLst>
                                          <p:attrName>r</p:attrName>
                                        </p:attrNameLst>
                                      </p:cBhvr>
                                    </p:animRot>
                                    <p:animRot by="-240000">
                                      <p:cBhvr>
                                        <p:cTn id="39" dur="200" fill="hold">
                                          <p:stCondLst>
                                            <p:cond delay="200"/>
                                          </p:stCondLst>
                                        </p:cTn>
                                        <p:tgtEl>
                                          <p:spTgt spid="35"/>
                                        </p:tgtEl>
                                        <p:attrNameLst>
                                          <p:attrName>r</p:attrName>
                                        </p:attrNameLst>
                                      </p:cBhvr>
                                    </p:animRot>
                                    <p:animRot by="240000">
                                      <p:cBhvr>
                                        <p:cTn id="40" dur="200" fill="hold">
                                          <p:stCondLst>
                                            <p:cond delay="400"/>
                                          </p:stCondLst>
                                        </p:cTn>
                                        <p:tgtEl>
                                          <p:spTgt spid="35"/>
                                        </p:tgtEl>
                                        <p:attrNameLst>
                                          <p:attrName>r</p:attrName>
                                        </p:attrNameLst>
                                      </p:cBhvr>
                                    </p:animRot>
                                    <p:animRot by="-240000">
                                      <p:cBhvr>
                                        <p:cTn id="41" dur="200" fill="hold">
                                          <p:stCondLst>
                                            <p:cond delay="600"/>
                                          </p:stCondLst>
                                        </p:cTn>
                                        <p:tgtEl>
                                          <p:spTgt spid="35"/>
                                        </p:tgtEl>
                                        <p:attrNameLst>
                                          <p:attrName>r</p:attrName>
                                        </p:attrNameLst>
                                      </p:cBhvr>
                                    </p:animRot>
                                    <p:animRot by="120000">
                                      <p:cBhvr>
                                        <p:cTn id="42" dur="200" fill="hold">
                                          <p:stCondLst>
                                            <p:cond delay="800"/>
                                          </p:stCondLst>
                                        </p:cTn>
                                        <p:tgtEl>
                                          <p:spTgt spid="35"/>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A3AA67-E706-417D-ABB6-B7120C3602BC}"/>
              </a:ext>
            </a:extLst>
          </p:cNvPr>
          <p:cNvSpPr/>
          <p:nvPr/>
        </p:nvSpPr>
        <p:spPr>
          <a:xfrm>
            <a:off x="780403" y="134066"/>
            <a:ext cx="1219200" cy="435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09711" y="-76900"/>
            <a:ext cx="3982514" cy="857250"/>
          </a:xfrm>
        </p:spPr>
        <p:txBody>
          <a:bodyPr>
            <a:noAutofit/>
          </a:bodyPr>
          <a:lstStyle/>
          <a:p>
            <a:pPr algn="just"/>
            <a:r>
              <a:rPr lang="en-US" sz="2800">
                <a:latin typeface="Arial" pitchFamily="34" charset="0"/>
                <a:cs typeface="Arial" pitchFamily="34" charset="0"/>
              </a:rPr>
              <a:t>&gt;; &lt;; =  ?</a:t>
            </a:r>
            <a:endParaRPr lang="en-US" sz="2800" dirty="0">
              <a:latin typeface="Arial" pitchFamily="34" charset="0"/>
              <a:cs typeface="Arial" pitchFamily="34" charset="0"/>
            </a:endParaRPr>
          </a:p>
        </p:txBody>
      </p:sp>
      <p:sp>
        <p:nvSpPr>
          <p:cNvPr id="8" name="Oval 7"/>
          <p:cNvSpPr/>
          <p:nvPr/>
        </p:nvSpPr>
        <p:spPr>
          <a:xfrm>
            <a:off x="206131" y="126055"/>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83DEF905-4A31-47C4-BA38-33CBB7A8F5CA}"/>
              </a:ext>
            </a:extLst>
          </p:cNvPr>
          <p:cNvSpPr/>
          <p:nvPr/>
        </p:nvSpPr>
        <p:spPr>
          <a:xfrm>
            <a:off x="619369" y="9731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4">
            <a:extLst>
              <a:ext uri="{FF2B5EF4-FFF2-40B4-BE49-F238E27FC236}">
                <a16:creationId xmlns:a16="http://schemas.microsoft.com/office/drawing/2014/main" id="{29EE278B-4FCA-4003-9F92-C95858AAE436}"/>
              </a:ext>
            </a:extLst>
          </p:cNvPr>
          <p:cNvSpPr txBox="1">
            <a:spLocks/>
          </p:cNvSpPr>
          <p:nvPr/>
        </p:nvSpPr>
        <p:spPr>
          <a:xfrm>
            <a:off x="648397" y="12398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24		19</a:t>
            </a:r>
          </a:p>
        </p:txBody>
      </p:sp>
      <p:sp>
        <p:nvSpPr>
          <p:cNvPr id="34" name="Rounded Rectangle 5">
            <a:extLst>
              <a:ext uri="{FF2B5EF4-FFF2-40B4-BE49-F238E27FC236}">
                <a16:creationId xmlns:a16="http://schemas.microsoft.com/office/drawing/2014/main" id="{09CCCF2A-881A-47D2-8FB0-82EBA4D93D75}"/>
              </a:ext>
            </a:extLst>
          </p:cNvPr>
          <p:cNvSpPr/>
          <p:nvPr/>
        </p:nvSpPr>
        <p:spPr>
          <a:xfrm>
            <a:off x="2112299" y="11972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35" name="Oval 34">
            <a:extLst>
              <a:ext uri="{FF2B5EF4-FFF2-40B4-BE49-F238E27FC236}">
                <a16:creationId xmlns:a16="http://schemas.microsoft.com/office/drawing/2014/main" id="{B0E9ED38-44A4-4203-B35F-23733F566CE9}"/>
              </a:ext>
            </a:extLst>
          </p:cNvPr>
          <p:cNvSpPr/>
          <p:nvPr/>
        </p:nvSpPr>
        <p:spPr>
          <a:xfrm>
            <a:off x="632071" y="23447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4">
            <a:extLst>
              <a:ext uri="{FF2B5EF4-FFF2-40B4-BE49-F238E27FC236}">
                <a16:creationId xmlns:a16="http://schemas.microsoft.com/office/drawing/2014/main" id="{69B7D602-ECDF-4830-9E81-572548BA66F4}"/>
              </a:ext>
            </a:extLst>
          </p:cNvPr>
          <p:cNvSpPr txBox="1">
            <a:spLocks/>
          </p:cNvSpPr>
          <p:nvPr/>
        </p:nvSpPr>
        <p:spPr>
          <a:xfrm>
            <a:off x="661099" y="26114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35		37</a:t>
            </a:r>
          </a:p>
        </p:txBody>
      </p:sp>
      <p:sp>
        <p:nvSpPr>
          <p:cNvPr id="37" name="Rounded Rectangle 14">
            <a:extLst>
              <a:ext uri="{FF2B5EF4-FFF2-40B4-BE49-F238E27FC236}">
                <a16:creationId xmlns:a16="http://schemas.microsoft.com/office/drawing/2014/main" id="{18C5E229-149A-4305-9FC1-032C7B20B713}"/>
              </a:ext>
            </a:extLst>
          </p:cNvPr>
          <p:cNvSpPr/>
          <p:nvPr/>
        </p:nvSpPr>
        <p:spPr>
          <a:xfrm>
            <a:off x="2125001" y="25688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38" name="Oval 37">
            <a:extLst>
              <a:ext uri="{FF2B5EF4-FFF2-40B4-BE49-F238E27FC236}">
                <a16:creationId xmlns:a16="http://schemas.microsoft.com/office/drawing/2014/main" id="{8F0A34BF-6BC4-49C6-AEBA-3337C0E4C7AD}"/>
              </a:ext>
            </a:extLst>
          </p:cNvPr>
          <p:cNvSpPr/>
          <p:nvPr/>
        </p:nvSpPr>
        <p:spPr>
          <a:xfrm>
            <a:off x="644773" y="37163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4">
            <a:extLst>
              <a:ext uri="{FF2B5EF4-FFF2-40B4-BE49-F238E27FC236}">
                <a16:creationId xmlns:a16="http://schemas.microsoft.com/office/drawing/2014/main" id="{529F43E7-BBAD-4465-8468-C906E101C76D}"/>
              </a:ext>
            </a:extLst>
          </p:cNvPr>
          <p:cNvSpPr txBox="1">
            <a:spLocks/>
          </p:cNvSpPr>
          <p:nvPr/>
        </p:nvSpPr>
        <p:spPr>
          <a:xfrm>
            <a:off x="673801" y="39830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68		68</a:t>
            </a:r>
          </a:p>
        </p:txBody>
      </p:sp>
      <p:sp>
        <p:nvSpPr>
          <p:cNvPr id="40" name="Rounded Rectangle 17">
            <a:extLst>
              <a:ext uri="{FF2B5EF4-FFF2-40B4-BE49-F238E27FC236}">
                <a16:creationId xmlns:a16="http://schemas.microsoft.com/office/drawing/2014/main" id="{D0CFDF3C-C05B-4FA1-BA35-DBC66595DC10}"/>
              </a:ext>
            </a:extLst>
          </p:cNvPr>
          <p:cNvSpPr/>
          <p:nvPr/>
        </p:nvSpPr>
        <p:spPr>
          <a:xfrm>
            <a:off x="2137703" y="39404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1" name="Oval 40">
            <a:extLst>
              <a:ext uri="{FF2B5EF4-FFF2-40B4-BE49-F238E27FC236}">
                <a16:creationId xmlns:a16="http://schemas.microsoft.com/office/drawing/2014/main" id="{7BC7A14F-5BC5-4AD0-9579-D88310B102F3}"/>
              </a:ext>
            </a:extLst>
          </p:cNvPr>
          <p:cNvSpPr/>
          <p:nvPr/>
        </p:nvSpPr>
        <p:spPr>
          <a:xfrm>
            <a:off x="4886569" y="9913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4">
            <a:extLst>
              <a:ext uri="{FF2B5EF4-FFF2-40B4-BE49-F238E27FC236}">
                <a16:creationId xmlns:a16="http://schemas.microsoft.com/office/drawing/2014/main" id="{C887F67A-F3AC-4A6D-992C-B02F327E6984}"/>
              </a:ext>
            </a:extLst>
          </p:cNvPr>
          <p:cNvSpPr txBox="1">
            <a:spLocks/>
          </p:cNvSpPr>
          <p:nvPr/>
        </p:nvSpPr>
        <p:spPr>
          <a:xfrm>
            <a:off x="4915597" y="12580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56		65</a:t>
            </a:r>
          </a:p>
        </p:txBody>
      </p:sp>
      <p:sp>
        <p:nvSpPr>
          <p:cNvPr id="43" name="Rounded Rectangle 20">
            <a:extLst>
              <a:ext uri="{FF2B5EF4-FFF2-40B4-BE49-F238E27FC236}">
                <a16:creationId xmlns:a16="http://schemas.microsoft.com/office/drawing/2014/main" id="{E51E69AB-E1D4-41BF-94FA-B66F6A85B646}"/>
              </a:ext>
            </a:extLst>
          </p:cNvPr>
          <p:cNvSpPr/>
          <p:nvPr/>
        </p:nvSpPr>
        <p:spPr>
          <a:xfrm>
            <a:off x="6379499" y="12153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4" name="Oval 43">
            <a:extLst>
              <a:ext uri="{FF2B5EF4-FFF2-40B4-BE49-F238E27FC236}">
                <a16:creationId xmlns:a16="http://schemas.microsoft.com/office/drawing/2014/main" id="{697143E8-AD21-46FC-8662-BDEE542AAAF5}"/>
              </a:ext>
            </a:extLst>
          </p:cNvPr>
          <p:cNvSpPr/>
          <p:nvPr/>
        </p:nvSpPr>
        <p:spPr>
          <a:xfrm>
            <a:off x="4899271" y="23629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4">
            <a:extLst>
              <a:ext uri="{FF2B5EF4-FFF2-40B4-BE49-F238E27FC236}">
                <a16:creationId xmlns:a16="http://schemas.microsoft.com/office/drawing/2014/main" id="{5DB5B0A4-4C24-4313-AB2F-79037E6A8921}"/>
              </a:ext>
            </a:extLst>
          </p:cNvPr>
          <p:cNvSpPr txBox="1">
            <a:spLocks/>
          </p:cNvSpPr>
          <p:nvPr/>
        </p:nvSpPr>
        <p:spPr>
          <a:xfrm>
            <a:off x="4928299" y="26296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90		89</a:t>
            </a:r>
          </a:p>
        </p:txBody>
      </p:sp>
      <p:sp>
        <p:nvSpPr>
          <p:cNvPr id="47" name="Rounded Rectangle 23">
            <a:extLst>
              <a:ext uri="{FF2B5EF4-FFF2-40B4-BE49-F238E27FC236}">
                <a16:creationId xmlns:a16="http://schemas.microsoft.com/office/drawing/2014/main" id="{1BAF3869-7A88-4311-8FEE-91DE9C167B93}"/>
              </a:ext>
            </a:extLst>
          </p:cNvPr>
          <p:cNvSpPr/>
          <p:nvPr/>
        </p:nvSpPr>
        <p:spPr>
          <a:xfrm>
            <a:off x="6392201" y="25869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8" name="Oval 47">
            <a:extLst>
              <a:ext uri="{FF2B5EF4-FFF2-40B4-BE49-F238E27FC236}">
                <a16:creationId xmlns:a16="http://schemas.microsoft.com/office/drawing/2014/main" id="{B6B8EAA8-7FC0-4BB4-9C3E-1A929E9AF2FC}"/>
              </a:ext>
            </a:extLst>
          </p:cNvPr>
          <p:cNvSpPr/>
          <p:nvPr/>
        </p:nvSpPr>
        <p:spPr>
          <a:xfrm>
            <a:off x="4911973" y="37345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4">
            <a:extLst>
              <a:ext uri="{FF2B5EF4-FFF2-40B4-BE49-F238E27FC236}">
                <a16:creationId xmlns:a16="http://schemas.microsoft.com/office/drawing/2014/main" id="{1C142022-5520-4303-B2C8-93375642931E}"/>
              </a:ext>
            </a:extLst>
          </p:cNvPr>
          <p:cNvSpPr txBox="1">
            <a:spLocks/>
          </p:cNvSpPr>
          <p:nvPr/>
        </p:nvSpPr>
        <p:spPr>
          <a:xfrm>
            <a:off x="4941001" y="40012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71		81</a:t>
            </a:r>
          </a:p>
        </p:txBody>
      </p:sp>
      <p:sp>
        <p:nvSpPr>
          <p:cNvPr id="50" name="Rounded Rectangle 26">
            <a:extLst>
              <a:ext uri="{FF2B5EF4-FFF2-40B4-BE49-F238E27FC236}">
                <a16:creationId xmlns:a16="http://schemas.microsoft.com/office/drawing/2014/main" id="{334B58F4-C9EB-4B6E-AC84-E5B688539720}"/>
              </a:ext>
            </a:extLst>
          </p:cNvPr>
          <p:cNvSpPr/>
          <p:nvPr/>
        </p:nvSpPr>
        <p:spPr>
          <a:xfrm>
            <a:off x="6404903" y="39585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391858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962" y="686217"/>
            <a:ext cx="7680911" cy="3986557"/>
          </a:xfrm>
          <a:prstGeom prst="rect">
            <a:avLst/>
          </a:prstGeom>
          <a:effectLst>
            <a:outerShdw blurRad="50800" dist="38100" dir="2700000" algn="tl" rotWithShape="0">
              <a:prstClr val="black">
                <a:alpha val="40000"/>
              </a:prstClr>
            </a:outerShdw>
          </a:effectLst>
        </p:spPr>
      </p:pic>
      <p:cxnSp>
        <p:nvCxnSpPr>
          <p:cNvPr id="15" name="14 Conector recto"/>
          <p:cNvCxnSpPr/>
          <p:nvPr/>
        </p:nvCxnSpPr>
        <p:spPr>
          <a:xfrm flipV="1">
            <a:off x="4786353" y="2688599"/>
            <a:ext cx="2722718" cy="126770"/>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7170" name="Picture 2" descr="http://www.entertainmentearth.com/images/AUTOIMAGES/GE10603lg.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000" b="100000" l="7800" r="95000"/>
                    </a14:imgEffect>
                  </a14:imgLayer>
                </a14:imgProps>
              </a:ext>
              <a:ext uri="{28A0092B-C50C-407E-A947-70E740481C1C}">
                <a14:useLocalDpi xmlns:a14="http://schemas.microsoft.com/office/drawing/2010/main" val="0"/>
              </a:ext>
            </a:extLst>
          </a:blip>
          <a:srcRect l="23972" r="23296" b="8344"/>
          <a:stretch/>
        </p:blipFill>
        <p:spPr bwMode="auto">
          <a:xfrm>
            <a:off x="7253815" y="1871409"/>
            <a:ext cx="1878875" cy="3265729"/>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142">
            <a:extLst>
              <a:ext uri="{FF2B5EF4-FFF2-40B4-BE49-F238E27FC236}">
                <a16:creationId xmlns:a16="http://schemas.microsoft.com/office/drawing/2014/main" id="{6BD7A495-437A-4077-93DE-960054284692}"/>
              </a:ext>
            </a:extLst>
          </p:cNvPr>
          <p:cNvSpPr/>
          <p:nvPr/>
        </p:nvSpPr>
        <p:spPr>
          <a:xfrm>
            <a:off x="1849107" y="1499624"/>
            <a:ext cx="5445786" cy="1338828"/>
          </a:xfrm>
          <a:prstGeom prst="rect">
            <a:avLst/>
          </a:prstGeom>
          <a:effectLst/>
        </p:spPr>
        <p:txBody>
          <a:bodyPr vert="horz" wrap="none">
            <a:spAutoFit/>
          </a:bodyPr>
          <a:lstStyle/>
          <a:p>
            <a:pPr algn="ctr" defTabSz="684086">
              <a:defRPr/>
            </a:pPr>
            <a:r>
              <a:rPr lang="en-US" altLang="zh-CN" sz="4050" b="1">
                <a:solidFill>
                  <a:prstClr val="white"/>
                </a:solidFill>
                <a:effectLst>
                  <a:glow rad="127000">
                    <a:prstClr val="black"/>
                  </a:glow>
                </a:effectLst>
                <a:ea typeface="宋体" panose="02010600030101010101" pitchFamily="2" charset="-122"/>
                <a:cs typeface="Calibri" panose="020F0502020204030204" pitchFamily="34" charset="0"/>
                <a:sym typeface="+mn-lt"/>
              </a:rPr>
              <a:t>VƯỢT QUA THỬ THÁCH </a:t>
            </a:r>
          </a:p>
          <a:p>
            <a:pPr algn="ctr" defTabSz="684086">
              <a:defRPr/>
            </a:pPr>
            <a:r>
              <a:rPr lang="en-US" altLang="zh-CN" sz="4050" b="1">
                <a:solidFill>
                  <a:prstClr val="white"/>
                </a:solidFill>
                <a:effectLst>
                  <a:glow rad="127000">
                    <a:prstClr val="black"/>
                  </a:glow>
                </a:effectLst>
                <a:ea typeface="宋体" panose="02010600030101010101" pitchFamily="2" charset="-122"/>
                <a:cs typeface="Calibri" panose="020F0502020204030204" pitchFamily="34" charset="0"/>
                <a:sym typeface="+mn-lt"/>
              </a:rPr>
              <a:t>CỦA PHÙ THUỲ</a:t>
            </a:r>
            <a:endParaRPr lang="zh-CN" altLang="en-US" sz="4050" b="1" dirty="0">
              <a:solidFill>
                <a:prstClr val="white"/>
              </a:solidFill>
              <a:effectLst>
                <a:glow rad="127000">
                  <a:prstClr val="black"/>
                </a:glow>
              </a:effectLst>
              <a:ea typeface="宋体" panose="02010600030101010101" pitchFamily="2" charset="-122"/>
              <a:cs typeface="Helvetica"/>
              <a:sym typeface="+mn-lt"/>
            </a:endParaRPr>
          </a:p>
        </p:txBody>
      </p:sp>
    </p:spTree>
    <p:extLst>
      <p:ext uri="{BB962C8B-B14F-4D97-AF65-F5344CB8AC3E}">
        <p14:creationId xmlns:p14="http://schemas.microsoft.com/office/powerpoint/2010/main" val="1455216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reeze.wav"/>
          </p:stSnd>
        </p:sndAc>
      </p:transition>
    </mc:Choice>
    <mc:Fallback xmlns="">
      <p:transition spd="slow">
        <p:fade/>
        <p:sndAc>
          <p:stSnd>
            <p:snd r:embed="rId8"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3"/>
                                        </p:tgtEl>
                                        <p:attrNameLst>
                                          <p:attrName>ppt_y</p:attrName>
                                        </p:attrNameLst>
                                      </p:cBhvr>
                                      <p:tavLst>
                                        <p:tav tm="0">
                                          <p:val>
                                            <p:strVal val="#ppt_y"/>
                                          </p:val>
                                        </p:tav>
                                        <p:tav tm="100000">
                                          <p:val>
                                            <p:strVal val="#ppt_y"/>
                                          </p:val>
                                        </p:tav>
                                      </p:tavLst>
                                    </p:anim>
                                    <p:anim calcmode="lin" valueType="num">
                                      <p:cBhvr>
                                        <p:cTn id="1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00" b="100000" l="7800" r="95000"/>
                    </a14:imgEffect>
                  </a14:imgLayer>
                </a14:imgProps>
              </a:ext>
              <a:ext uri="{28A0092B-C50C-407E-A947-70E740481C1C}">
                <a14:useLocalDpi xmlns:a14="http://schemas.microsoft.com/office/drawing/2010/main" val="0"/>
              </a:ext>
            </a:extLst>
          </a:blip>
          <a:srcRect l="23972" r="23296" b="8344"/>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653641" y="2806001"/>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4086">
                <a:defRPr/>
              </a:pPr>
              <a:r>
                <a:rPr lang="es-ES_tradnl" sz="5400">
                  <a:solidFill>
                    <a:srgbClr val="FFFFFF"/>
                  </a:solidFill>
                  <a:latin typeface="Comic Sans MS" pitchFamily="66" charset="0"/>
                </a:rPr>
                <a:t>&lt;</a:t>
              </a:r>
              <a:endParaRPr lang="es-ES" sz="5400" dirty="0">
                <a:solidFill>
                  <a:srgbClr val="FFFFFF"/>
                </a:solidFill>
                <a:latin typeface="Comic Sans MS" pitchFamily="66" charset="0"/>
              </a:endParaRPr>
            </a:p>
          </p:txBody>
        </p:sp>
      </p:grpSp>
      <p:grpSp>
        <p:nvGrpSpPr>
          <p:cNvPr id="26" name="Group 25"/>
          <p:cNvGrpSpPr/>
          <p:nvPr/>
        </p:nvGrpSpPr>
        <p:grpSpPr>
          <a:xfrm>
            <a:off x="4403473" y="2881291"/>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4086">
                <a:defRPr/>
              </a:pPr>
              <a:r>
                <a:rPr lang="es-ES_tradnl" sz="4800">
                  <a:solidFill>
                    <a:srgbClr val="FFFFFF"/>
                  </a:solidFill>
                  <a:latin typeface="Comic Sans MS" pitchFamily="66" charset="0"/>
                </a:rPr>
                <a:t>&gt;</a:t>
              </a:r>
              <a:endParaRPr lang="es-ES" sz="4800" dirty="0">
                <a:solidFill>
                  <a:srgbClr val="FFFFFF"/>
                </a:solidFill>
                <a:latin typeface="Comic Sans MS" pitchFamily="66" charset="0"/>
              </a:endParaRPr>
            </a:p>
          </p:txBody>
        </p:sp>
      </p:grpSp>
      <p:pic>
        <p:nvPicPr>
          <p:cNvPr id="11" name="Picture 10" descr="Happy Cartoon Witch Isolated Icons PNG - Free PNG and Icons Downloads"/>
          <p:cNvPicPr>
            <a:picLocks noChangeAspect="1" noChangeArrowheads="1"/>
          </p:cNvPicPr>
          <p:nvPr/>
        </p:nvPicPr>
        <p:blipFill>
          <a:blip r:embed="rId10">
            <a:clrChange>
              <a:clrFrom>
                <a:srgbClr val="FFFFFA"/>
              </a:clrFrom>
              <a:clrTo>
                <a:srgbClr val="FFFFFA">
                  <a:alpha val="0"/>
                </a:srgbClr>
              </a:clrTo>
            </a:clrChange>
            <a:extLst>
              <a:ext uri="{BEBA8EAE-BF5A-486C-A8C5-ECC9F3942E4B}">
                <a14:imgProps xmlns:a14="http://schemas.microsoft.com/office/drawing/2010/main">
                  <a14:imgLayer r:embed="rId11">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a:off x="6138539" y="2572636"/>
            <a:ext cx="874314" cy="13900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10" name="Picture 6" descr="Fat Witch Thinking - Halloween Vector Illustration Royalty-Free Stock Image  - Storyblocks"/>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7870" y="2378481"/>
            <a:ext cx="1012980" cy="17169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EF2275C-9BC3-4369-A7DA-74F25E38773E}"/>
              </a:ext>
            </a:extLst>
          </p:cNvPr>
          <p:cNvPicPr>
            <a:picLocks noChangeAspect="1"/>
          </p:cNvPicPr>
          <p:nvPr/>
        </p:nvPicPr>
        <p:blipFill>
          <a:blip r:embed="rId13"/>
          <a:stretch>
            <a:fillRect/>
          </a:stretch>
        </p:blipFill>
        <p:spPr>
          <a:xfrm>
            <a:off x="2426305" y="857462"/>
            <a:ext cx="3731075" cy="1097375"/>
          </a:xfrm>
          <a:prstGeom prst="rect">
            <a:avLst/>
          </a:prstGeom>
        </p:spPr>
      </p:pic>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
        <p:nvSpPr>
          <p:cNvPr id="19" name="Rounded Rectangle 27">
            <a:extLst>
              <a:ext uri="{FF2B5EF4-FFF2-40B4-BE49-F238E27FC236}">
                <a16:creationId xmlns:a16="http://schemas.microsoft.com/office/drawing/2014/main" id="{C8EA206D-49D4-40D9-9681-6A637555D549}"/>
              </a:ext>
            </a:extLst>
          </p:cNvPr>
          <p:cNvSpPr/>
          <p:nvPr/>
        </p:nvSpPr>
        <p:spPr>
          <a:xfrm>
            <a:off x="3916681" y="10713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itchFamily="34" charset="0"/>
                <a:cs typeface="Arial" pitchFamily="34" charset="0"/>
              </a:rPr>
              <a:t>&gt;</a:t>
            </a:r>
          </a:p>
        </p:txBody>
      </p:sp>
    </p:spTree>
    <p:extLst>
      <p:ext uri="{BB962C8B-B14F-4D97-AF65-F5344CB8AC3E}">
        <p14:creationId xmlns:p14="http://schemas.microsoft.com/office/powerpoint/2010/main" val="207518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reeze.wav"/>
          </p:stSnd>
        </p:sndAc>
      </p:transition>
    </mc:Choice>
    <mc:Fallback xmlns="">
      <p:transition spd="slow">
        <p:fade/>
        <p:sndAc>
          <p:stSnd>
            <p:snd r:embed="rId1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3"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4"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5"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48B199-8309-4AF3-9860-98586446FAA1}"/>
              </a:ext>
            </a:extLst>
          </p:cNvPr>
          <p:cNvPicPr>
            <a:picLocks noChangeAspect="1"/>
          </p:cNvPicPr>
          <p:nvPr/>
        </p:nvPicPr>
        <p:blipFill>
          <a:blip r:embed="rId2"/>
          <a:stretch>
            <a:fillRect/>
          </a:stretch>
        </p:blipFill>
        <p:spPr>
          <a:xfrm>
            <a:off x="0" y="1255"/>
            <a:ext cx="9144000" cy="5140990"/>
          </a:xfrm>
          <a:prstGeom prst="rect">
            <a:avLst/>
          </a:prstGeom>
        </p:spPr>
      </p:pic>
      <p:pic>
        <p:nvPicPr>
          <p:cNvPr id="8" name="Picture 7">
            <a:extLst>
              <a:ext uri="{FF2B5EF4-FFF2-40B4-BE49-F238E27FC236}">
                <a16:creationId xmlns:a16="http://schemas.microsoft.com/office/drawing/2014/main" id="{4816E59A-A328-574A-A8A0-FA34AC920A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050" y="2336660"/>
            <a:ext cx="5041900" cy="2657801"/>
          </a:xfrm>
          <a:prstGeom prst="rect">
            <a:avLst/>
          </a:prstGeom>
        </p:spPr>
      </p:pic>
      <p:sp>
        <p:nvSpPr>
          <p:cNvPr id="9" name="Title 2">
            <a:extLst>
              <a:ext uri="{FF2B5EF4-FFF2-40B4-BE49-F238E27FC236}">
                <a16:creationId xmlns:a16="http://schemas.microsoft.com/office/drawing/2014/main" id="{17FA6A59-343B-254F-9102-23168416D4C7}"/>
              </a:ext>
            </a:extLst>
          </p:cNvPr>
          <p:cNvSpPr txBox="1">
            <a:spLocks/>
          </p:cNvSpPr>
          <p:nvPr/>
        </p:nvSpPr>
        <p:spPr>
          <a:xfrm>
            <a:off x="1499843" y="149039"/>
            <a:ext cx="6121400" cy="99771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a:solidFill>
                  <a:schemeClr val="accent6">
                    <a:lumMod val="75000"/>
                  </a:schemeClr>
                </a:solidFill>
                <a:latin typeface="Arial" pitchFamily="34" charset="0"/>
                <a:cs typeface="Arial" pitchFamily="34" charset="0"/>
              </a:rPr>
              <a:t>Chủ</a:t>
            </a:r>
            <a:r>
              <a:rPr lang="en-US" sz="3600" b="1" dirty="0">
                <a:solidFill>
                  <a:schemeClr val="accent6">
                    <a:lumMod val="75000"/>
                  </a:schemeClr>
                </a:solidFill>
                <a:latin typeface="Arial" pitchFamily="34" charset="0"/>
                <a:cs typeface="Arial" pitchFamily="34" charset="0"/>
              </a:rPr>
              <a:t> </a:t>
            </a:r>
            <a:r>
              <a:rPr lang="en-US" sz="3600" b="1" dirty="0" err="1">
                <a:solidFill>
                  <a:schemeClr val="accent6">
                    <a:lumMod val="75000"/>
                  </a:schemeClr>
                </a:solidFill>
                <a:latin typeface="Arial" pitchFamily="34" charset="0"/>
                <a:cs typeface="Arial" pitchFamily="34" charset="0"/>
              </a:rPr>
              <a:t>đề</a:t>
            </a:r>
            <a:r>
              <a:rPr lang="en-US" sz="3600" b="1" dirty="0">
                <a:solidFill>
                  <a:schemeClr val="accent6">
                    <a:lumMod val="75000"/>
                  </a:schemeClr>
                </a:solidFill>
                <a:latin typeface="Arial" pitchFamily="34" charset="0"/>
                <a:cs typeface="Arial" pitchFamily="34" charset="0"/>
              </a:rPr>
              <a:t> 6: CÁC SỐ ĐẾN 100</a:t>
            </a:r>
          </a:p>
        </p:txBody>
      </p:sp>
      <p:sp>
        <p:nvSpPr>
          <p:cNvPr id="11" name="Title 2">
            <a:extLst>
              <a:ext uri="{FF2B5EF4-FFF2-40B4-BE49-F238E27FC236}">
                <a16:creationId xmlns:a16="http://schemas.microsoft.com/office/drawing/2014/main" id="{78E7B62D-64E8-E446-838E-1C086DFFB44D}"/>
              </a:ext>
            </a:extLst>
          </p:cNvPr>
          <p:cNvSpPr txBox="1">
            <a:spLocks/>
          </p:cNvSpPr>
          <p:nvPr/>
        </p:nvSpPr>
        <p:spPr>
          <a:xfrm>
            <a:off x="79372" y="1223516"/>
            <a:ext cx="8962341" cy="997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err="1">
                <a:latin typeface="Arial" pitchFamily="34" charset="0"/>
                <a:cs typeface="Arial" pitchFamily="34" charset="0"/>
              </a:rPr>
              <a:t>Bài</a:t>
            </a:r>
            <a:r>
              <a:rPr lang="en-US" sz="3200" b="1">
                <a:latin typeface="Arial" pitchFamily="34" charset="0"/>
                <a:cs typeface="Arial" pitchFamily="34" charset="0"/>
              </a:rPr>
              <a:t> 22</a:t>
            </a:r>
            <a:endParaRPr lang="en-US" sz="3200" b="1" dirty="0">
              <a:latin typeface="Arial" pitchFamily="34" charset="0"/>
              <a:cs typeface="Arial" pitchFamily="34" charset="0"/>
            </a:endParaRPr>
          </a:p>
          <a:p>
            <a:r>
              <a:rPr lang="en-US" sz="3200" b="1">
                <a:latin typeface="Arial" pitchFamily="34" charset="0"/>
                <a:cs typeface="Arial" pitchFamily="34" charset="0"/>
              </a:rPr>
              <a:t>SO SÁNH SỐ </a:t>
            </a:r>
            <a:r>
              <a:rPr lang="en-US" sz="3200" b="1" dirty="0">
                <a:latin typeface="Arial" pitchFamily="34" charset="0"/>
                <a:cs typeface="Arial" pitchFamily="34" charset="0"/>
              </a:rPr>
              <a:t>CÓ HAI CHỮ </a:t>
            </a:r>
            <a:r>
              <a:rPr lang="en-US" sz="3200" b="1">
                <a:latin typeface="Arial" pitchFamily="34" charset="0"/>
                <a:cs typeface="Arial" pitchFamily="34" charset="0"/>
              </a:rPr>
              <a:t>SỐ </a:t>
            </a:r>
          </a:p>
          <a:p>
            <a:r>
              <a:rPr lang="en-US" sz="3200" b="1">
                <a:latin typeface="Arial" pitchFamily="34" charset="0"/>
                <a:cs typeface="Arial" pitchFamily="34" charset="0"/>
              </a:rPr>
              <a:t>(Tiết </a:t>
            </a:r>
            <a:r>
              <a:rPr lang="en-US" sz="3200" b="1" dirty="0">
                <a:latin typeface="Arial" pitchFamily="34" charset="0"/>
                <a:cs typeface="Arial" pitchFamily="34" charset="0"/>
              </a:rPr>
              <a:t>6)</a:t>
            </a:r>
          </a:p>
        </p:txBody>
      </p:sp>
      <p:sp>
        <p:nvSpPr>
          <p:cNvPr id="7" name="TextBox 6">
            <a:extLst>
              <a:ext uri="{FF2B5EF4-FFF2-40B4-BE49-F238E27FC236}">
                <a16:creationId xmlns:a16="http://schemas.microsoft.com/office/drawing/2014/main" id="{B1E9A0DE-92D0-46A3-8889-44E206377B4B}"/>
              </a:ext>
            </a:extLst>
          </p:cNvPr>
          <p:cNvSpPr txBox="1"/>
          <p:nvPr/>
        </p:nvSpPr>
        <p:spPr>
          <a:xfrm>
            <a:off x="7467600" y="4400550"/>
            <a:ext cx="1248353" cy="400110"/>
          </a:xfrm>
          <a:prstGeom prst="rect">
            <a:avLst/>
          </a:prstGeom>
          <a:solidFill>
            <a:srgbClr val="FFC000"/>
          </a:solidFill>
        </p:spPr>
        <p:txBody>
          <a:bodyPr wrap="square" rtlCol="0">
            <a:spAutoFit/>
          </a:bodyPr>
          <a:lstStyle/>
          <a:p>
            <a:r>
              <a:rPr lang="en-US" sz="2000">
                <a:latin typeface="Arial" pitchFamily="34" charset="0"/>
                <a:cs typeface="Arial" pitchFamily="34" charset="0"/>
              </a:rPr>
              <a:t>Trang 16</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89493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00" b="100000" l="7800" r="95000"/>
                    </a14:imgEffect>
                  </a14:imgLayer>
                </a14:imgProps>
              </a:ext>
              <a:ext uri="{28A0092B-C50C-407E-A947-70E740481C1C}">
                <a14:useLocalDpi xmlns:a14="http://schemas.microsoft.com/office/drawing/2010/main" val="0"/>
              </a:ext>
            </a:extLst>
          </a:blip>
          <a:srcRect l="23972" r="23296" b="8344"/>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529633" y="2849589"/>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4086">
                <a:defRPr/>
              </a:pPr>
              <a:r>
                <a:rPr lang="es-ES_tradnl" sz="5400">
                  <a:solidFill>
                    <a:srgbClr val="FFFFFF"/>
                  </a:solidFill>
                  <a:latin typeface="Comic Sans MS" pitchFamily="66" charset="0"/>
                </a:rPr>
                <a:t>=</a:t>
              </a:r>
              <a:endParaRPr lang="es-ES" sz="5400" dirty="0">
                <a:solidFill>
                  <a:srgbClr val="FFFFFF"/>
                </a:solidFill>
                <a:latin typeface="Comic Sans MS" pitchFamily="66" charset="0"/>
              </a:endParaRPr>
            </a:p>
          </p:txBody>
        </p:sp>
      </p:grpSp>
      <p:grpSp>
        <p:nvGrpSpPr>
          <p:cNvPr id="26" name="Group 25"/>
          <p:cNvGrpSpPr/>
          <p:nvPr/>
        </p:nvGrpSpPr>
        <p:grpSpPr>
          <a:xfrm>
            <a:off x="1752816" y="2909116"/>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4086">
                <a:defRPr/>
              </a:pPr>
              <a:r>
                <a:rPr lang="es-ES_tradnl" sz="4800">
                  <a:solidFill>
                    <a:srgbClr val="FFFFFF"/>
                  </a:solidFill>
                  <a:latin typeface="Comic Sans MS" pitchFamily="66" charset="0"/>
                </a:rPr>
                <a:t>&lt;</a:t>
              </a:r>
              <a:endParaRPr lang="es-ES" sz="4800" dirty="0">
                <a:solidFill>
                  <a:srgbClr val="FFFFFF"/>
                </a:solidFill>
                <a:latin typeface="Comic Sans MS" pitchFamily="66" charset="0"/>
              </a:endParaRPr>
            </a:p>
          </p:txBody>
        </p:sp>
      </p:grpSp>
      <p:pic>
        <p:nvPicPr>
          <p:cNvPr id="11" name="Picture 10" descr="Happy Cartoon Witch Isolated Icons PNG - Free PNG and Icons Downloads"/>
          <p:cNvPicPr>
            <a:picLocks noChangeAspect="1" noChangeArrowheads="1"/>
          </p:cNvPicPr>
          <p:nvPr/>
        </p:nvPicPr>
        <p:blipFill>
          <a:blip r:embed="rId10">
            <a:clrChange>
              <a:clrFrom>
                <a:srgbClr val="FFFFFA"/>
              </a:clrFrom>
              <a:clrTo>
                <a:srgbClr val="FFFFFA">
                  <a:alpha val="0"/>
                </a:srgbClr>
              </a:clrTo>
            </a:clrChange>
            <a:extLst>
              <a:ext uri="{BEBA8EAE-BF5A-486C-A8C5-ECC9F3942E4B}">
                <a14:imgProps xmlns:a14="http://schemas.microsoft.com/office/drawing/2010/main">
                  <a14:imgLayer r:embed="rId11">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80589" y="2350052"/>
            <a:ext cx="874314" cy="13900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at Witch Thinking - Halloween Vector Illustration Royalty-Free Stock Image  - Storyblocks"/>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2801" y="2109197"/>
            <a:ext cx="1012980" cy="171691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5857DDE-7F16-40F6-B9CE-9D3C3D6AB441}"/>
              </a:ext>
            </a:extLst>
          </p:cNvPr>
          <p:cNvPicPr>
            <a:picLocks noChangeAspect="1"/>
          </p:cNvPicPr>
          <p:nvPr/>
        </p:nvPicPr>
        <p:blipFill>
          <a:blip r:embed="rId13"/>
          <a:stretch>
            <a:fillRect/>
          </a:stretch>
        </p:blipFill>
        <p:spPr>
          <a:xfrm>
            <a:off x="2407464" y="864277"/>
            <a:ext cx="3731075" cy="1097375"/>
          </a:xfrm>
          <a:prstGeom prst="rect">
            <a:avLst/>
          </a:prstGeom>
        </p:spPr>
      </p:pic>
      <p:sp>
        <p:nvSpPr>
          <p:cNvPr id="19" name="Rounded Rectangle 27">
            <a:extLst>
              <a:ext uri="{FF2B5EF4-FFF2-40B4-BE49-F238E27FC236}">
                <a16:creationId xmlns:a16="http://schemas.microsoft.com/office/drawing/2014/main" id="{C8EA206D-49D4-40D9-9681-6A637555D549}"/>
              </a:ext>
            </a:extLst>
          </p:cNvPr>
          <p:cNvSpPr/>
          <p:nvPr/>
        </p:nvSpPr>
        <p:spPr>
          <a:xfrm>
            <a:off x="3906241" y="10771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itchFamily="34" charset="0"/>
                <a:cs typeface="Arial" pitchFamily="34" charset="0"/>
              </a:rPr>
              <a:t>&lt;</a:t>
            </a:r>
          </a:p>
        </p:txBody>
      </p:sp>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227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reeze.wav"/>
          </p:stSnd>
        </p:sndAc>
      </p:transition>
    </mc:Choice>
    <mc:Fallback xmlns="">
      <p:transition spd="slow">
        <p:fade/>
        <p:sndAc>
          <p:stSnd>
            <p:snd r:embed="rId1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3"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4"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5"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00" b="100000" l="7800" r="95000"/>
                    </a14:imgEffect>
                  </a14:imgLayer>
                </a14:imgProps>
              </a:ext>
              <a:ext uri="{28A0092B-C50C-407E-A947-70E740481C1C}">
                <a14:useLocalDpi xmlns:a14="http://schemas.microsoft.com/office/drawing/2010/main" val="0"/>
              </a:ext>
            </a:extLst>
          </a:blip>
          <a:srcRect l="23972" r="23296" b="8344"/>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529633" y="2849589"/>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4086">
                <a:defRPr/>
              </a:pPr>
              <a:r>
                <a:rPr lang="es-ES_tradnl" sz="5400">
                  <a:solidFill>
                    <a:srgbClr val="FFFFFF"/>
                  </a:solidFill>
                  <a:latin typeface="Comic Sans MS" pitchFamily="66" charset="0"/>
                </a:rPr>
                <a:t>&gt;</a:t>
              </a:r>
              <a:endParaRPr lang="es-ES" sz="5400" dirty="0">
                <a:solidFill>
                  <a:srgbClr val="FFFFFF"/>
                </a:solidFill>
                <a:latin typeface="Comic Sans MS" pitchFamily="66" charset="0"/>
              </a:endParaRPr>
            </a:p>
          </p:txBody>
        </p:sp>
      </p:grpSp>
      <p:grpSp>
        <p:nvGrpSpPr>
          <p:cNvPr id="26" name="Group 25"/>
          <p:cNvGrpSpPr/>
          <p:nvPr/>
        </p:nvGrpSpPr>
        <p:grpSpPr>
          <a:xfrm>
            <a:off x="1752816" y="2909116"/>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4086">
                <a:defRPr/>
              </a:pPr>
              <a:r>
                <a:rPr lang="es-ES_tradnl" sz="4800">
                  <a:solidFill>
                    <a:srgbClr val="FFFFFF"/>
                  </a:solidFill>
                  <a:latin typeface="Comic Sans MS" pitchFamily="66" charset="0"/>
                </a:rPr>
                <a:t>&lt;</a:t>
              </a:r>
              <a:endParaRPr lang="es-ES" sz="4800" dirty="0">
                <a:solidFill>
                  <a:srgbClr val="FFFFFF"/>
                </a:solidFill>
                <a:latin typeface="Comic Sans MS" pitchFamily="66" charset="0"/>
              </a:endParaRPr>
            </a:p>
          </p:txBody>
        </p:sp>
      </p:grpSp>
      <p:pic>
        <p:nvPicPr>
          <p:cNvPr id="11" name="Picture 10" descr="Happy Cartoon Witch Isolated Icons PNG - Free PNG and Icons Downloads"/>
          <p:cNvPicPr>
            <a:picLocks noChangeAspect="1" noChangeArrowheads="1"/>
          </p:cNvPicPr>
          <p:nvPr/>
        </p:nvPicPr>
        <p:blipFill>
          <a:blip r:embed="rId10">
            <a:clrChange>
              <a:clrFrom>
                <a:srgbClr val="FFFFFA"/>
              </a:clrFrom>
              <a:clrTo>
                <a:srgbClr val="FFFFFA">
                  <a:alpha val="0"/>
                </a:srgbClr>
              </a:clrTo>
            </a:clrChange>
            <a:extLst>
              <a:ext uri="{BEBA8EAE-BF5A-486C-A8C5-ECC9F3942E4B}">
                <a14:imgProps xmlns:a14="http://schemas.microsoft.com/office/drawing/2010/main">
                  <a14:imgLayer r:embed="rId11">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80589" y="2350052"/>
            <a:ext cx="874314" cy="13900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at Witch Thinking - Halloween Vector Illustration Royalty-Free Stock Image  - Storyblocks"/>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2801" y="2109197"/>
            <a:ext cx="1012980" cy="171691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F9C88E9-EAC0-4FD7-9789-F165D393E3B4}"/>
              </a:ext>
            </a:extLst>
          </p:cNvPr>
          <p:cNvPicPr>
            <a:picLocks noChangeAspect="1"/>
          </p:cNvPicPr>
          <p:nvPr/>
        </p:nvPicPr>
        <p:blipFill>
          <a:blip r:embed="rId13"/>
          <a:stretch>
            <a:fillRect/>
          </a:stretch>
        </p:blipFill>
        <p:spPr>
          <a:xfrm>
            <a:off x="2402859" y="860532"/>
            <a:ext cx="3731075" cy="1097375"/>
          </a:xfrm>
          <a:prstGeom prst="rect">
            <a:avLst/>
          </a:prstGeom>
        </p:spPr>
      </p:pic>
      <p:sp>
        <p:nvSpPr>
          <p:cNvPr id="19" name="Rounded Rectangle 27">
            <a:extLst>
              <a:ext uri="{FF2B5EF4-FFF2-40B4-BE49-F238E27FC236}">
                <a16:creationId xmlns:a16="http://schemas.microsoft.com/office/drawing/2014/main" id="{C8EA206D-49D4-40D9-9681-6A637555D549}"/>
              </a:ext>
            </a:extLst>
          </p:cNvPr>
          <p:cNvSpPr/>
          <p:nvPr/>
        </p:nvSpPr>
        <p:spPr>
          <a:xfrm>
            <a:off x="3906241" y="10771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itchFamily="34" charset="0"/>
                <a:cs typeface="Arial" pitchFamily="34" charset="0"/>
              </a:rPr>
              <a:t>&lt;</a:t>
            </a:r>
          </a:p>
        </p:txBody>
      </p:sp>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36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reeze.wav"/>
          </p:stSnd>
        </p:sndAc>
      </p:transition>
    </mc:Choice>
    <mc:Fallback xmlns="">
      <p:transition spd="slow">
        <p:fade/>
        <p:sndAc>
          <p:stSnd>
            <p:snd r:embed="rId1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3"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4"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5"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00" b="100000" l="7800" r="95000"/>
                    </a14:imgEffect>
                  </a14:imgLayer>
                </a14:imgProps>
              </a:ext>
              <a:ext uri="{28A0092B-C50C-407E-A947-70E740481C1C}">
                <a14:useLocalDpi xmlns:a14="http://schemas.microsoft.com/office/drawing/2010/main" val="0"/>
              </a:ext>
            </a:extLst>
          </a:blip>
          <a:srcRect l="23972" r="23296" b="8344"/>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653641" y="2806001"/>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4086">
                <a:defRPr/>
              </a:pPr>
              <a:r>
                <a:rPr lang="es-ES_tradnl" sz="5400">
                  <a:solidFill>
                    <a:srgbClr val="FFFFFF"/>
                  </a:solidFill>
                  <a:latin typeface="Comic Sans MS" pitchFamily="66" charset="0"/>
                </a:rPr>
                <a:t>&lt;</a:t>
              </a:r>
              <a:endParaRPr lang="es-ES" sz="5400" dirty="0">
                <a:solidFill>
                  <a:srgbClr val="FFFFFF"/>
                </a:solidFill>
                <a:latin typeface="Comic Sans MS" pitchFamily="66" charset="0"/>
              </a:endParaRPr>
            </a:p>
          </p:txBody>
        </p:sp>
      </p:grpSp>
      <p:grpSp>
        <p:nvGrpSpPr>
          <p:cNvPr id="26" name="Group 25"/>
          <p:cNvGrpSpPr/>
          <p:nvPr/>
        </p:nvGrpSpPr>
        <p:grpSpPr>
          <a:xfrm>
            <a:off x="4403473" y="2881291"/>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4086">
                <a:defRPr/>
              </a:pPr>
              <a:r>
                <a:rPr lang="es-ES_tradnl" sz="4800">
                  <a:solidFill>
                    <a:srgbClr val="FFFFFF"/>
                  </a:solidFill>
                  <a:latin typeface="Comic Sans MS" pitchFamily="66" charset="0"/>
                </a:rPr>
                <a:t>&gt;</a:t>
              </a:r>
              <a:endParaRPr lang="es-ES" sz="4800" dirty="0">
                <a:solidFill>
                  <a:srgbClr val="FFFFFF"/>
                </a:solidFill>
                <a:latin typeface="Comic Sans MS" pitchFamily="66" charset="0"/>
              </a:endParaRPr>
            </a:p>
          </p:txBody>
        </p:sp>
      </p:grpSp>
      <p:pic>
        <p:nvPicPr>
          <p:cNvPr id="11" name="Picture 10" descr="Happy Cartoon Witch Isolated Icons PNG - Free PNG and Icons Downloads"/>
          <p:cNvPicPr>
            <a:picLocks noChangeAspect="1" noChangeArrowheads="1"/>
          </p:cNvPicPr>
          <p:nvPr/>
        </p:nvPicPr>
        <p:blipFill>
          <a:blip r:embed="rId10">
            <a:clrChange>
              <a:clrFrom>
                <a:srgbClr val="FFFFFA"/>
              </a:clrFrom>
              <a:clrTo>
                <a:srgbClr val="FFFFFA">
                  <a:alpha val="0"/>
                </a:srgbClr>
              </a:clrTo>
            </a:clrChange>
            <a:extLst>
              <a:ext uri="{BEBA8EAE-BF5A-486C-A8C5-ECC9F3942E4B}">
                <a14:imgProps xmlns:a14="http://schemas.microsoft.com/office/drawing/2010/main">
                  <a14:imgLayer r:embed="rId11">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a:off x="6138539" y="2572636"/>
            <a:ext cx="874314" cy="13900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10" name="Picture 6" descr="Fat Witch Thinking - Halloween Vector Illustration Royalty-Free Stock Image  - Storyblocks"/>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7870" y="2378481"/>
            <a:ext cx="1012980" cy="17169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84DCE7E-B4A5-440D-9728-7742D9160F5E}"/>
              </a:ext>
            </a:extLst>
          </p:cNvPr>
          <p:cNvPicPr>
            <a:picLocks noChangeAspect="1"/>
          </p:cNvPicPr>
          <p:nvPr/>
        </p:nvPicPr>
        <p:blipFill>
          <a:blip r:embed="rId13"/>
          <a:stretch>
            <a:fillRect/>
          </a:stretch>
        </p:blipFill>
        <p:spPr>
          <a:xfrm>
            <a:off x="2418266" y="853894"/>
            <a:ext cx="3731075" cy="1097375"/>
          </a:xfrm>
          <a:prstGeom prst="rect">
            <a:avLst/>
          </a:prstGeom>
        </p:spPr>
      </p:pic>
      <p:sp>
        <p:nvSpPr>
          <p:cNvPr id="19" name="Rounded Rectangle 27">
            <a:extLst>
              <a:ext uri="{FF2B5EF4-FFF2-40B4-BE49-F238E27FC236}">
                <a16:creationId xmlns:a16="http://schemas.microsoft.com/office/drawing/2014/main" id="{C8EA206D-49D4-40D9-9681-6A637555D549}"/>
              </a:ext>
            </a:extLst>
          </p:cNvPr>
          <p:cNvSpPr/>
          <p:nvPr/>
        </p:nvSpPr>
        <p:spPr>
          <a:xfrm>
            <a:off x="3916681" y="10713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itchFamily="34" charset="0"/>
                <a:cs typeface="Arial" pitchFamily="34" charset="0"/>
              </a:rPr>
              <a:t>&gt;</a:t>
            </a:r>
          </a:p>
        </p:txBody>
      </p:sp>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109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reeze.wav"/>
          </p:stSnd>
        </p:sndAc>
      </p:transition>
    </mc:Choice>
    <mc:Fallback xmlns="">
      <p:transition spd="slow">
        <p:fade/>
        <p:sndAc>
          <p:stSnd>
            <p:snd r:embed="rId1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3"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4"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5"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00" b="100000" l="7800" r="95000"/>
                    </a14:imgEffect>
                  </a14:imgLayer>
                </a14:imgProps>
              </a:ext>
              <a:ext uri="{28A0092B-C50C-407E-A947-70E740481C1C}">
                <a14:useLocalDpi xmlns:a14="http://schemas.microsoft.com/office/drawing/2010/main" val="0"/>
              </a:ext>
            </a:extLst>
          </a:blip>
          <a:srcRect l="23972" r="23296" b="8344"/>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529633" y="2849589"/>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4086">
                <a:defRPr/>
              </a:pPr>
              <a:r>
                <a:rPr lang="es-ES_tradnl" sz="5400">
                  <a:solidFill>
                    <a:srgbClr val="FFFFFF"/>
                  </a:solidFill>
                  <a:latin typeface="Comic Sans MS" pitchFamily="66" charset="0"/>
                </a:rPr>
                <a:t>&gt;</a:t>
              </a:r>
              <a:endParaRPr lang="es-ES" sz="5400" dirty="0">
                <a:solidFill>
                  <a:srgbClr val="FFFFFF"/>
                </a:solidFill>
                <a:latin typeface="Comic Sans MS" pitchFamily="66" charset="0"/>
              </a:endParaRPr>
            </a:p>
          </p:txBody>
        </p:sp>
      </p:grpSp>
      <p:grpSp>
        <p:nvGrpSpPr>
          <p:cNvPr id="26" name="Group 25"/>
          <p:cNvGrpSpPr/>
          <p:nvPr/>
        </p:nvGrpSpPr>
        <p:grpSpPr>
          <a:xfrm>
            <a:off x="1752816" y="2909116"/>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4086">
                <a:defRPr/>
              </a:pPr>
              <a:r>
                <a:rPr lang="es-ES_tradnl" sz="4800">
                  <a:solidFill>
                    <a:srgbClr val="FFFFFF"/>
                  </a:solidFill>
                  <a:latin typeface="Comic Sans MS" pitchFamily="66" charset="0"/>
                </a:rPr>
                <a:t>=</a:t>
              </a:r>
              <a:endParaRPr lang="es-ES" sz="4800" dirty="0">
                <a:solidFill>
                  <a:srgbClr val="FFFFFF"/>
                </a:solidFill>
                <a:latin typeface="Comic Sans MS" pitchFamily="66" charset="0"/>
              </a:endParaRPr>
            </a:p>
          </p:txBody>
        </p:sp>
      </p:grpSp>
      <p:pic>
        <p:nvPicPr>
          <p:cNvPr id="11" name="Picture 10" descr="Happy Cartoon Witch Isolated Icons PNG - Free PNG and Icons Downloads"/>
          <p:cNvPicPr>
            <a:picLocks noChangeAspect="1" noChangeArrowheads="1"/>
          </p:cNvPicPr>
          <p:nvPr/>
        </p:nvPicPr>
        <p:blipFill>
          <a:blip r:embed="rId10">
            <a:clrChange>
              <a:clrFrom>
                <a:srgbClr val="FFFFFA"/>
              </a:clrFrom>
              <a:clrTo>
                <a:srgbClr val="FFFFFA">
                  <a:alpha val="0"/>
                </a:srgbClr>
              </a:clrTo>
            </a:clrChange>
            <a:extLst>
              <a:ext uri="{BEBA8EAE-BF5A-486C-A8C5-ECC9F3942E4B}">
                <a14:imgProps xmlns:a14="http://schemas.microsoft.com/office/drawing/2010/main">
                  <a14:imgLayer r:embed="rId11">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80589" y="2350052"/>
            <a:ext cx="874314" cy="13900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at Witch Thinking - Halloween Vector Illustration Royalty-Free Stock Image  - Storyblocks"/>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2801" y="2109197"/>
            <a:ext cx="1012980" cy="171691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3D3C969-862A-410D-8EE6-4D4CF2F10D17}"/>
              </a:ext>
            </a:extLst>
          </p:cNvPr>
          <p:cNvPicPr>
            <a:picLocks noChangeAspect="1"/>
          </p:cNvPicPr>
          <p:nvPr/>
        </p:nvPicPr>
        <p:blipFill>
          <a:blip r:embed="rId13"/>
          <a:stretch>
            <a:fillRect/>
          </a:stretch>
        </p:blipFill>
        <p:spPr>
          <a:xfrm>
            <a:off x="2407588" y="850740"/>
            <a:ext cx="3731075" cy="1097375"/>
          </a:xfrm>
          <a:prstGeom prst="rect">
            <a:avLst/>
          </a:prstGeom>
        </p:spPr>
      </p:pic>
      <p:sp>
        <p:nvSpPr>
          <p:cNvPr id="19" name="Rounded Rectangle 27">
            <a:extLst>
              <a:ext uri="{FF2B5EF4-FFF2-40B4-BE49-F238E27FC236}">
                <a16:creationId xmlns:a16="http://schemas.microsoft.com/office/drawing/2014/main" id="{C8EA206D-49D4-40D9-9681-6A637555D549}"/>
              </a:ext>
            </a:extLst>
          </p:cNvPr>
          <p:cNvSpPr/>
          <p:nvPr/>
        </p:nvSpPr>
        <p:spPr>
          <a:xfrm>
            <a:off x="3906241" y="10771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itchFamily="34" charset="0"/>
                <a:cs typeface="Arial" pitchFamily="34" charset="0"/>
              </a:rPr>
              <a:t>=</a:t>
            </a:r>
          </a:p>
        </p:txBody>
      </p:sp>
    </p:spTree>
    <p:extLst>
      <p:ext uri="{BB962C8B-B14F-4D97-AF65-F5344CB8AC3E}">
        <p14:creationId xmlns:p14="http://schemas.microsoft.com/office/powerpoint/2010/main" val="2575073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reeze.wav"/>
          </p:stSnd>
        </p:sndAc>
      </p:transition>
    </mc:Choice>
    <mc:Fallback xmlns="">
      <p:transition spd="slow">
        <p:fade/>
        <p:sndAc>
          <p:stSnd>
            <p:snd r:embed="rId1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3"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4"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5"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00" b="100000" l="7800" r="95000"/>
                    </a14:imgEffect>
                  </a14:imgLayer>
                </a14:imgProps>
              </a:ext>
              <a:ext uri="{28A0092B-C50C-407E-A947-70E740481C1C}">
                <a14:useLocalDpi xmlns:a14="http://schemas.microsoft.com/office/drawing/2010/main" val="0"/>
              </a:ext>
            </a:extLst>
          </a:blip>
          <a:srcRect l="23972" r="23296" b="8344"/>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529633" y="2849589"/>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4086">
                <a:defRPr/>
              </a:pPr>
              <a:r>
                <a:rPr lang="es-ES_tradnl" sz="5400">
                  <a:solidFill>
                    <a:srgbClr val="FFFFFF"/>
                  </a:solidFill>
                  <a:latin typeface="Comic Sans MS" pitchFamily="66" charset="0"/>
                </a:rPr>
                <a:t>=</a:t>
              </a:r>
              <a:endParaRPr lang="es-ES" sz="5400" dirty="0">
                <a:solidFill>
                  <a:srgbClr val="FFFFFF"/>
                </a:solidFill>
                <a:latin typeface="Comic Sans MS" pitchFamily="66" charset="0"/>
              </a:endParaRPr>
            </a:p>
          </p:txBody>
        </p:sp>
      </p:grpSp>
      <p:grpSp>
        <p:nvGrpSpPr>
          <p:cNvPr id="26" name="Group 25"/>
          <p:cNvGrpSpPr/>
          <p:nvPr/>
        </p:nvGrpSpPr>
        <p:grpSpPr>
          <a:xfrm>
            <a:off x="1752816" y="2909116"/>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86">
                <a:defRPr/>
              </a:pPr>
              <a:endParaRPr lang="en-US" sz="4000">
                <a:solidFill>
                  <a:srgbClr val="FFFFFF"/>
                </a:solidFill>
                <a:latin typeface="Calibri"/>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4086">
                <a:defRPr/>
              </a:pPr>
              <a:r>
                <a:rPr lang="es-ES_tradnl" sz="4800">
                  <a:solidFill>
                    <a:srgbClr val="FFFFFF"/>
                  </a:solidFill>
                  <a:latin typeface="Comic Sans MS" pitchFamily="66" charset="0"/>
                </a:rPr>
                <a:t>&lt;</a:t>
              </a:r>
              <a:endParaRPr lang="es-ES" sz="4800" dirty="0">
                <a:solidFill>
                  <a:srgbClr val="FFFFFF"/>
                </a:solidFill>
                <a:latin typeface="Comic Sans MS" pitchFamily="66" charset="0"/>
              </a:endParaRPr>
            </a:p>
          </p:txBody>
        </p:sp>
      </p:grpSp>
      <p:pic>
        <p:nvPicPr>
          <p:cNvPr id="11" name="Picture 10" descr="Happy Cartoon Witch Isolated Icons PNG - Free PNG and Icons Downloads"/>
          <p:cNvPicPr>
            <a:picLocks noChangeAspect="1" noChangeArrowheads="1"/>
          </p:cNvPicPr>
          <p:nvPr/>
        </p:nvPicPr>
        <p:blipFill>
          <a:blip r:embed="rId10">
            <a:clrChange>
              <a:clrFrom>
                <a:srgbClr val="FFFFFA"/>
              </a:clrFrom>
              <a:clrTo>
                <a:srgbClr val="FFFFFA">
                  <a:alpha val="0"/>
                </a:srgbClr>
              </a:clrTo>
            </a:clrChange>
            <a:extLst>
              <a:ext uri="{BEBA8EAE-BF5A-486C-A8C5-ECC9F3942E4B}">
                <a14:imgProps xmlns:a14="http://schemas.microsoft.com/office/drawing/2010/main">
                  <a14:imgLayer r:embed="rId11">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80589" y="2350052"/>
            <a:ext cx="874314" cy="13900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at Witch Thinking - Halloween Vector Illustration Royalty-Free Stock Image  - Storyblocks"/>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2801" y="2109197"/>
            <a:ext cx="1012980" cy="171691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B7C4F6D-3D60-4232-AF5D-80C6902C1015}"/>
              </a:ext>
            </a:extLst>
          </p:cNvPr>
          <p:cNvPicPr>
            <a:picLocks noChangeAspect="1"/>
          </p:cNvPicPr>
          <p:nvPr/>
        </p:nvPicPr>
        <p:blipFill>
          <a:blip r:embed="rId13"/>
          <a:stretch>
            <a:fillRect/>
          </a:stretch>
        </p:blipFill>
        <p:spPr>
          <a:xfrm>
            <a:off x="2401726" y="852339"/>
            <a:ext cx="3731075" cy="1097375"/>
          </a:xfrm>
          <a:prstGeom prst="rect">
            <a:avLst/>
          </a:prstGeom>
        </p:spPr>
      </p:pic>
      <p:sp>
        <p:nvSpPr>
          <p:cNvPr id="19" name="Rounded Rectangle 27">
            <a:extLst>
              <a:ext uri="{FF2B5EF4-FFF2-40B4-BE49-F238E27FC236}">
                <a16:creationId xmlns:a16="http://schemas.microsoft.com/office/drawing/2014/main" id="{C8EA206D-49D4-40D9-9681-6A637555D549}"/>
              </a:ext>
            </a:extLst>
          </p:cNvPr>
          <p:cNvSpPr/>
          <p:nvPr/>
        </p:nvSpPr>
        <p:spPr>
          <a:xfrm>
            <a:off x="3906241" y="10771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itchFamily="34" charset="0"/>
                <a:cs typeface="Arial" pitchFamily="34" charset="0"/>
              </a:rPr>
              <a:t>&lt;</a:t>
            </a:r>
          </a:p>
        </p:txBody>
      </p:sp>
    </p:spTree>
    <p:extLst>
      <p:ext uri="{BB962C8B-B14F-4D97-AF65-F5344CB8AC3E}">
        <p14:creationId xmlns:p14="http://schemas.microsoft.com/office/powerpoint/2010/main" val="4035844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reeze.wav"/>
          </p:stSnd>
        </p:sndAc>
      </p:transition>
    </mc:Choice>
    <mc:Fallback xmlns="">
      <p:transition spd="slow">
        <p:fade/>
        <p:sndAc>
          <p:stSnd>
            <p:snd r:embed="rId1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3"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4"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5"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6DE481-0D00-4639-B03D-4D20E80D0234}"/>
              </a:ext>
            </a:extLst>
          </p:cNvPr>
          <p:cNvPicPr>
            <a:picLocks noChangeAspect="1"/>
          </p:cNvPicPr>
          <p:nvPr/>
        </p:nvPicPr>
        <p:blipFill>
          <a:blip r:embed="rId4"/>
          <a:stretch>
            <a:fillRect/>
          </a:stretch>
        </p:blipFill>
        <p:spPr>
          <a:xfrm>
            <a:off x="2526614" y="395289"/>
            <a:ext cx="4090771" cy="4352921"/>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2476" y="3380346"/>
            <a:ext cx="4090771" cy="1763154"/>
          </a:xfrm>
          <a:prstGeom prst="rect">
            <a:avLst/>
          </a:prstGeom>
        </p:spPr>
      </p:pic>
    </p:spTree>
    <p:extLst>
      <p:ext uri="{BB962C8B-B14F-4D97-AF65-F5344CB8AC3E}">
        <p14:creationId xmlns:p14="http://schemas.microsoft.com/office/powerpoint/2010/main" val="428427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A3AA67-E706-417D-ABB6-B7120C3602BC}"/>
              </a:ext>
            </a:extLst>
          </p:cNvPr>
          <p:cNvSpPr/>
          <p:nvPr/>
        </p:nvSpPr>
        <p:spPr>
          <a:xfrm>
            <a:off x="780403" y="134066"/>
            <a:ext cx="1219200" cy="435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09711" y="-76900"/>
            <a:ext cx="3982514" cy="857250"/>
          </a:xfrm>
        </p:spPr>
        <p:txBody>
          <a:bodyPr>
            <a:noAutofit/>
          </a:bodyPr>
          <a:lstStyle/>
          <a:p>
            <a:pPr algn="just"/>
            <a:r>
              <a:rPr lang="en-US" sz="2800">
                <a:latin typeface="Arial" pitchFamily="34" charset="0"/>
                <a:cs typeface="Arial" pitchFamily="34" charset="0"/>
              </a:rPr>
              <a:t>&gt;; &lt;; =  ?</a:t>
            </a:r>
            <a:endParaRPr lang="en-US" sz="2800" dirty="0">
              <a:latin typeface="Arial" pitchFamily="34" charset="0"/>
              <a:cs typeface="Arial" pitchFamily="34" charset="0"/>
            </a:endParaRPr>
          </a:p>
        </p:txBody>
      </p:sp>
      <p:sp>
        <p:nvSpPr>
          <p:cNvPr id="8" name="Oval 7"/>
          <p:cNvSpPr/>
          <p:nvPr/>
        </p:nvSpPr>
        <p:spPr>
          <a:xfrm>
            <a:off x="206131" y="126055"/>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83DEF905-4A31-47C4-BA38-33CBB7A8F5CA}"/>
              </a:ext>
            </a:extLst>
          </p:cNvPr>
          <p:cNvSpPr/>
          <p:nvPr/>
        </p:nvSpPr>
        <p:spPr>
          <a:xfrm>
            <a:off x="619369" y="9731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4">
            <a:extLst>
              <a:ext uri="{FF2B5EF4-FFF2-40B4-BE49-F238E27FC236}">
                <a16:creationId xmlns:a16="http://schemas.microsoft.com/office/drawing/2014/main" id="{29EE278B-4FCA-4003-9F92-C95858AAE436}"/>
              </a:ext>
            </a:extLst>
          </p:cNvPr>
          <p:cNvSpPr txBox="1">
            <a:spLocks/>
          </p:cNvSpPr>
          <p:nvPr/>
        </p:nvSpPr>
        <p:spPr>
          <a:xfrm>
            <a:off x="648397" y="12398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24		19</a:t>
            </a:r>
          </a:p>
        </p:txBody>
      </p:sp>
      <p:sp>
        <p:nvSpPr>
          <p:cNvPr id="34" name="Rounded Rectangle 5">
            <a:extLst>
              <a:ext uri="{FF2B5EF4-FFF2-40B4-BE49-F238E27FC236}">
                <a16:creationId xmlns:a16="http://schemas.microsoft.com/office/drawing/2014/main" id="{09CCCF2A-881A-47D2-8FB0-82EBA4D93D75}"/>
              </a:ext>
            </a:extLst>
          </p:cNvPr>
          <p:cNvSpPr/>
          <p:nvPr/>
        </p:nvSpPr>
        <p:spPr>
          <a:xfrm>
            <a:off x="2112299" y="11972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35" name="Oval 34">
            <a:extLst>
              <a:ext uri="{FF2B5EF4-FFF2-40B4-BE49-F238E27FC236}">
                <a16:creationId xmlns:a16="http://schemas.microsoft.com/office/drawing/2014/main" id="{B0E9ED38-44A4-4203-B35F-23733F566CE9}"/>
              </a:ext>
            </a:extLst>
          </p:cNvPr>
          <p:cNvSpPr/>
          <p:nvPr/>
        </p:nvSpPr>
        <p:spPr>
          <a:xfrm>
            <a:off x="632071" y="23447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4">
            <a:extLst>
              <a:ext uri="{FF2B5EF4-FFF2-40B4-BE49-F238E27FC236}">
                <a16:creationId xmlns:a16="http://schemas.microsoft.com/office/drawing/2014/main" id="{69B7D602-ECDF-4830-9E81-572548BA66F4}"/>
              </a:ext>
            </a:extLst>
          </p:cNvPr>
          <p:cNvSpPr txBox="1">
            <a:spLocks/>
          </p:cNvSpPr>
          <p:nvPr/>
        </p:nvSpPr>
        <p:spPr>
          <a:xfrm>
            <a:off x="661099" y="26114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35		37</a:t>
            </a:r>
          </a:p>
        </p:txBody>
      </p:sp>
      <p:sp>
        <p:nvSpPr>
          <p:cNvPr id="37" name="Rounded Rectangle 14">
            <a:extLst>
              <a:ext uri="{FF2B5EF4-FFF2-40B4-BE49-F238E27FC236}">
                <a16:creationId xmlns:a16="http://schemas.microsoft.com/office/drawing/2014/main" id="{18C5E229-149A-4305-9FC1-032C7B20B713}"/>
              </a:ext>
            </a:extLst>
          </p:cNvPr>
          <p:cNvSpPr/>
          <p:nvPr/>
        </p:nvSpPr>
        <p:spPr>
          <a:xfrm>
            <a:off x="2125001" y="25688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38" name="Oval 37">
            <a:extLst>
              <a:ext uri="{FF2B5EF4-FFF2-40B4-BE49-F238E27FC236}">
                <a16:creationId xmlns:a16="http://schemas.microsoft.com/office/drawing/2014/main" id="{8F0A34BF-6BC4-49C6-AEBA-3337C0E4C7AD}"/>
              </a:ext>
            </a:extLst>
          </p:cNvPr>
          <p:cNvSpPr/>
          <p:nvPr/>
        </p:nvSpPr>
        <p:spPr>
          <a:xfrm>
            <a:off x="644773" y="37163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4">
            <a:extLst>
              <a:ext uri="{FF2B5EF4-FFF2-40B4-BE49-F238E27FC236}">
                <a16:creationId xmlns:a16="http://schemas.microsoft.com/office/drawing/2014/main" id="{529F43E7-BBAD-4465-8468-C906E101C76D}"/>
              </a:ext>
            </a:extLst>
          </p:cNvPr>
          <p:cNvSpPr txBox="1">
            <a:spLocks/>
          </p:cNvSpPr>
          <p:nvPr/>
        </p:nvSpPr>
        <p:spPr>
          <a:xfrm>
            <a:off x="673801" y="39830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68		68</a:t>
            </a:r>
          </a:p>
        </p:txBody>
      </p:sp>
      <p:sp>
        <p:nvSpPr>
          <p:cNvPr id="40" name="Rounded Rectangle 17">
            <a:extLst>
              <a:ext uri="{FF2B5EF4-FFF2-40B4-BE49-F238E27FC236}">
                <a16:creationId xmlns:a16="http://schemas.microsoft.com/office/drawing/2014/main" id="{D0CFDF3C-C05B-4FA1-BA35-DBC66595DC10}"/>
              </a:ext>
            </a:extLst>
          </p:cNvPr>
          <p:cNvSpPr/>
          <p:nvPr/>
        </p:nvSpPr>
        <p:spPr>
          <a:xfrm>
            <a:off x="2137703" y="39404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1" name="Oval 40">
            <a:extLst>
              <a:ext uri="{FF2B5EF4-FFF2-40B4-BE49-F238E27FC236}">
                <a16:creationId xmlns:a16="http://schemas.microsoft.com/office/drawing/2014/main" id="{7BC7A14F-5BC5-4AD0-9579-D88310B102F3}"/>
              </a:ext>
            </a:extLst>
          </p:cNvPr>
          <p:cNvSpPr/>
          <p:nvPr/>
        </p:nvSpPr>
        <p:spPr>
          <a:xfrm>
            <a:off x="4886569" y="9913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4">
            <a:extLst>
              <a:ext uri="{FF2B5EF4-FFF2-40B4-BE49-F238E27FC236}">
                <a16:creationId xmlns:a16="http://schemas.microsoft.com/office/drawing/2014/main" id="{C887F67A-F3AC-4A6D-992C-B02F327E6984}"/>
              </a:ext>
            </a:extLst>
          </p:cNvPr>
          <p:cNvSpPr txBox="1">
            <a:spLocks/>
          </p:cNvSpPr>
          <p:nvPr/>
        </p:nvSpPr>
        <p:spPr>
          <a:xfrm>
            <a:off x="4915597" y="12580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56		65</a:t>
            </a:r>
          </a:p>
        </p:txBody>
      </p:sp>
      <p:sp>
        <p:nvSpPr>
          <p:cNvPr id="43" name="Rounded Rectangle 20">
            <a:extLst>
              <a:ext uri="{FF2B5EF4-FFF2-40B4-BE49-F238E27FC236}">
                <a16:creationId xmlns:a16="http://schemas.microsoft.com/office/drawing/2014/main" id="{E51E69AB-E1D4-41BF-94FA-B66F6A85B646}"/>
              </a:ext>
            </a:extLst>
          </p:cNvPr>
          <p:cNvSpPr/>
          <p:nvPr/>
        </p:nvSpPr>
        <p:spPr>
          <a:xfrm>
            <a:off x="6379499" y="12153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4" name="Oval 43">
            <a:extLst>
              <a:ext uri="{FF2B5EF4-FFF2-40B4-BE49-F238E27FC236}">
                <a16:creationId xmlns:a16="http://schemas.microsoft.com/office/drawing/2014/main" id="{697143E8-AD21-46FC-8662-BDEE542AAAF5}"/>
              </a:ext>
            </a:extLst>
          </p:cNvPr>
          <p:cNvSpPr/>
          <p:nvPr/>
        </p:nvSpPr>
        <p:spPr>
          <a:xfrm>
            <a:off x="4899271" y="23629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4">
            <a:extLst>
              <a:ext uri="{FF2B5EF4-FFF2-40B4-BE49-F238E27FC236}">
                <a16:creationId xmlns:a16="http://schemas.microsoft.com/office/drawing/2014/main" id="{5DB5B0A4-4C24-4313-AB2F-79037E6A8921}"/>
              </a:ext>
            </a:extLst>
          </p:cNvPr>
          <p:cNvSpPr txBox="1">
            <a:spLocks/>
          </p:cNvSpPr>
          <p:nvPr/>
        </p:nvSpPr>
        <p:spPr>
          <a:xfrm>
            <a:off x="4928299" y="26296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90		89</a:t>
            </a:r>
          </a:p>
        </p:txBody>
      </p:sp>
      <p:sp>
        <p:nvSpPr>
          <p:cNvPr id="47" name="Rounded Rectangle 23">
            <a:extLst>
              <a:ext uri="{FF2B5EF4-FFF2-40B4-BE49-F238E27FC236}">
                <a16:creationId xmlns:a16="http://schemas.microsoft.com/office/drawing/2014/main" id="{1BAF3869-7A88-4311-8FEE-91DE9C167B93}"/>
              </a:ext>
            </a:extLst>
          </p:cNvPr>
          <p:cNvSpPr/>
          <p:nvPr/>
        </p:nvSpPr>
        <p:spPr>
          <a:xfrm>
            <a:off x="6392201" y="25869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8" name="Oval 47">
            <a:extLst>
              <a:ext uri="{FF2B5EF4-FFF2-40B4-BE49-F238E27FC236}">
                <a16:creationId xmlns:a16="http://schemas.microsoft.com/office/drawing/2014/main" id="{B6B8EAA8-7FC0-4BB4-9C3E-1A929E9AF2FC}"/>
              </a:ext>
            </a:extLst>
          </p:cNvPr>
          <p:cNvSpPr/>
          <p:nvPr/>
        </p:nvSpPr>
        <p:spPr>
          <a:xfrm>
            <a:off x="4911973" y="37345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4">
            <a:extLst>
              <a:ext uri="{FF2B5EF4-FFF2-40B4-BE49-F238E27FC236}">
                <a16:creationId xmlns:a16="http://schemas.microsoft.com/office/drawing/2014/main" id="{1C142022-5520-4303-B2C8-93375642931E}"/>
              </a:ext>
            </a:extLst>
          </p:cNvPr>
          <p:cNvSpPr txBox="1">
            <a:spLocks/>
          </p:cNvSpPr>
          <p:nvPr/>
        </p:nvSpPr>
        <p:spPr>
          <a:xfrm>
            <a:off x="4941001" y="40012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71		81</a:t>
            </a:r>
          </a:p>
        </p:txBody>
      </p:sp>
      <p:sp>
        <p:nvSpPr>
          <p:cNvPr id="50" name="Rounded Rectangle 26">
            <a:extLst>
              <a:ext uri="{FF2B5EF4-FFF2-40B4-BE49-F238E27FC236}">
                <a16:creationId xmlns:a16="http://schemas.microsoft.com/office/drawing/2014/main" id="{334B58F4-C9EB-4B6E-AC84-E5B688539720}"/>
              </a:ext>
            </a:extLst>
          </p:cNvPr>
          <p:cNvSpPr/>
          <p:nvPr/>
        </p:nvSpPr>
        <p:spPr>
          <a:xfrm>
            <a:off x="6404903" y="39585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51" name="Rounded Rectangle 27">
            <a:extLst>
              <a:ext uri="{FF2B5EF4-FFF2-40B4-BE49-F238E27FC236}">
                <a16:creationId xmlns:a16="http://schemas.microsoft.com/office/drawing/2014/main" id="{D513F9C3-8503-40D0-B3D1-FFDA79F59045}"/>
              </a:ext>
            </a:extLst>
          </p:cNvPr>
          <p:cNvSpPr/>
          <p:nvPr/>
        </p:nvSpPr>
        <p:spPr>
          <a:xfrm>
            <a:off x="2123189" y="1200866"/>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&gt;</a:t>
            </a:r>
          </a:p>
        </p:txBody>
      </p:sp>
      <p:sp>
        <p:nvSpPr>
          <p:cNvPr id="52" name="Rounded Rectangle 28">
            <a:extLst>
              <a:ext uri="{FF2B5EF4-FFF2-40B4-BE49-F238E27FC236}">
                <a16:creationId xmlns:a16="http://schemas.microsoft.com/office/drawing/2014/main" id="{4156198F-1DBB-4792-B89E-F0CD72A7B984}"/>
              </a:ext>
            </a:extLst>
          </p:cNvPr>
          <p:cNvSpPr/>
          <p:nvPr/>
        </p:nvSpPr>
        <p:spPr>
          <a:xfrm>
            <a:off x="2126813" y="2568842"/>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&lt;</a:t>
            </a:r>
          </a:p>
        </p:txBody>
      </p:sp>
      <p:sp>
        <p:nvSpPr>
          <p:cNvPr id="53" name="Rounded Rectangle 29">
            <a:extLst>
              <a:ext uri="{FF2B5EF4-FFF2-40B4-BE49-F238E27FC236}">
                <a16:creationId xmlns:a16="http://schemas.microsoft.com/office/drawing/2014/main" id="{A44E34A1-FE55-4D78-9383-D00BF60EBB44}"/>
              </a:ext>
            </a:extLst>
          </p:cNvPr>
          <p:cNvSpPr/>
          <p:nvPr/>
        </p:nvSpPr>
        <p:spPr>
          <a:xfrm>
            <a:off x="2144951" y="393681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54" name="Rounded Rectangle 30">
            <a:extLst>
              <a:ext uri="{FF2B5EF4-FFF2-40B4-BE49-F238E27FC236}">
                <a16:creationId xmlns:a16="http://schemas.microsoft.com/office/drawing/2014/main" id="{F07B8E2F-81A3-48E8-AE92-B3346711F993}"/>
              </a:ext>
            </a:extLst>
          </p:cNvPr>
          <p:cNvSpPr/>
          <p:nvPr/>
        </p:nvSpPr>
        <p:spPr>
          <a:xfrm>
            <a:off x="6392201" y="1216296"/>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&lt;</a:t>
            </a:r>
          </a:p>
        </p:txBody>
      </p:sp>
      <p:sp>
        <p:nvSpPr>
          <p:cNvPr id="55" name="Rounded Rectangle 31">
            <a:extLst>
              <a:ext uri="{FF2B5EF4-FFF2-40B4-BE49-F238E27FC236}">
                <a16:creationId xmlns:a16="http://schemas.microsoft.com/office/drawing/2014/main" id="{96A63ACF-2298-4406-ABC7-CDF15577A1C0}"/>
              </a:ext>
            </a:extLst>
          </p:cNvPr>
          <p:cNvSpPr/>
          <p:nvPr/>
        </p:nvSpPr>
        <p:spPr>
          <a:xfrm>
            <a:off x="6379499" y="257520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&gt;</a:t>
            </a:r>
          </a:p>
        </p:txBody>
      </p:sp>
      <p:sp>
        <p:nvSpPr>
          <p:cNvPr id="56" name="Rounded Rectangle 32">
            <a:extLst>
              <a:ext uri="{FF2B5EF4-FFF2-40B4-BE49-F238E27FC236}">
                <a16:creationId xmlns:a16="http://schemas.microsoft.com/office/drawing/2014/main" id="{3857E4CD-E4CE-4AE6-98AC-34BACB90D1D3}"/>
              </a:ext>
            </a:extLst>
          </p:cNvPr>
          <p:cNvSpPr/>
          <p:nvPr/>
        </p:nvSpPr>
        <p:spPr>
          <a:xfrm>
            <a:off x="6410339" y="3948620"/>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&lt;</a:t>
            </a:r>
          </a:p>
        </p:txBody>
      </p:sp>
    </p:spTree>
    <p:extLst>
      <p:ext uri="{BB962C8B-B14F-4D97-AF65-F5344CB8AC3E}">
        <p14:creationId xmlns:p14="http://schemas.microsoft.com/office/powerpoint/2010/main" val="3018461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a:extLst>
              <a:ext uri="{FF2B5EF4-FFF2-40B4-BE49-F238E27FC236}">
                <a16:creationId xmlns:a16="http://schemas.microsoft.com/office/drawing/2014/main" id="{A94EBF6F-B6F9-4083-994C-38FFD687DB3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52046" t="53714" r="22831" b="26624"/>
          <a:stretch/>
        </p:blipFill>
        <p:spPr bwMode="auto">
          <a:xfrm>
            <a:off x="4572000" y="3156263"/>
            <a:ext cx="3810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a:extLst>
              <a:ext uri="{FF2B5EF4-FFF2-40B4-BE49-F238E27FC236}">
                <a16:creationId xmlns:a16="http://schemas.microsoft.com/office/drawing/2014/main" id="{1579F558-52E0-4D92-A58A-9DD4054C329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51415" t="27239" r="22831" b="51537"/>
          <a:stretch/>
        </p:blipFill>
        <p:spPr bwMode="auto">
          <a:xfrm>
            <a:off x="4476365" y="631095"/>
            <a:ext cx="3905635" cy="1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657469" y="-54187"/>
            <a:ext cx="5591089" cy="857250"/>
          </a:xfrm>
        </p:spPr>
        <p:txBody>
          <a:bodyPr>
            <a:noAutofit/>
          </a:bodyPr>
          <a:lstStyle/>
          <a:p>
            <a:pPr algn="just"/>
            <a:r>
              <a:rPr lang="en-US" sz="2400">
                <a:latin typeface="Arial" pitchFamily="34" charset="0"/>
                <a:cs typeface="Arial" pitchFamily="34" charset="0"/>
              </a:rPr>
              <a:t>a) Chiếc lọ nào có số lớn nhất?</a:t>
            </a:r>
            <a:endParaRPr lang="en-US" sz="2400" dirty="0">
              <a:latin typeface="Arial" pitchFamily="34" charset="0"/>
              <a:cs typeface="Arial" pitchFamily="34" charset="0"/>
            </a:endParaRPr>
          </a:p>
        </p:txBody>
      </p:sp>
      <p:sp>
        <p:nvSpPr>
          <p:cNvPr id="8" name="Oval 7"/>
          <p:cNvSpPr/>
          <p:nvPr/>
        </p:nvSpPr>
        <p:spPr>
          <a:xfrm>
            <a:off x="206131" y="126055"/>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4</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0" name="Title 4">
            <a:extLst>
              <a:ext uri="{FF2B5EF4-FFF2-40B4-BE49-F238E27FC236}">
                <a16:creationId xmlns:a16="http://schemas.microsoft.com/office/drawing/2014/main" id="{39F822BC-1718-4E4E-B638-43ADA6D5B5BD}"/>
              </a:ext>
            </a:extLst>
          </p:cNvPr>
          <p:cNvSpPr txBox="1">
            <a:spLocks/>
          </p:cNvSpPr>
          <p:nvPr/>
        </p:nvSpPr>
        <p:spPr>
          <a:xfrm>
            <a:off x="657469" y="2410996"/>
            <a:ext cx="5591089"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b) Chiếc lọ nào có số bé nhất?</a:t>
            </a:r>
            <a:endParaRPr lang="en-US" sz="2400" dirty="0">
              <a:latin typeface="Arial" pitchFamily="34" charset="0"/>
              <a:cs typeface="Arial" pitchFamily="34" charset="0"/>
            </a:endParaRPr>
          </a:p>
        </p:txBody>
      </p:sp>
      <p:pic>
        <p:nvPicPr>
          <p:cNvPr id="31" name="Picture 2">
            <a:extLst>
              <a:ext uri="{FF2B5EF4-FFF2-40B4-BE49-F238E27FC236}">
                <a16:creationId xmlns:a16="http://schemas.microsoft.com/office/drawing/2014/main" id="{F8B63104-2128-41F4-A3A7-62DB5B5A8B1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25330" t="53646" r="47788" b="26692"/>
          <a:stretch/>
        </p:blipFill>
        <p:spPr bwMode="auto">
          <a:xfrm>
            <a:off x="495300" y="3151185"/>
            <a:ext cx="40767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a:extLst>
              <a:ext uri="{FF2B5EF4-FFF2-40B4-BE49-F238E27FC236}">
                <a16:creationId xmlns:a16="http://schemas.microsoft.com/office/drawing/2014/main" id="{79709E1B-B18D-4947-993A-AF161B5ADBA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25622" t="27083" r="47935" b="51693"/>
          <a:stretch/>
        </p:blipFill>
        <p:spPr bwMode="auto">
          <a:xfrm>
            <a:off x="467075" y="589382"/>
            <a:ext cx="4010166" cy="1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Down Arrow 35">
            <a:extLst>
              <a:ext uri="{FF2B5EF4-FFF2-40B4-BE49-F238E27FC236}">
                <a16:creationId xmlns:a16="http://schemas.microsoft.com/office/drawing/2014/main" id="{DDA524B0-47C0-4806-8DC7-D5B23E09C275}"/>
              </a:ext>
            </a:extLst>
          </p:cNvPr>
          <p:cNvSpPr/>
          <p:nvPr/>
        </p:nvSpPr>
        <p:spPr>
          <a:xfrm rot="1994451">
            <a:off x="4171720" y="625881"/>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36">
            <a:extLst>
              <a:ext uri="{FF2B5EF4-FFF2-40B4-BE49-F238E27FC236}">
                <a16:creationId xmlns:a16="http://schemas.microsoft.com/office/drawing/2014/main" id="{944B7943-50F8-42A3-9655-6495C687A4C6}"/>
              </a:ext>
            </a:extLst>
          </p:cNvPr>
          <p:cNvSpPr/>
          <p:nvPr/>
        </p:nvSpPr>
        <p:spPr>
          <a:xfrm rot="1994451">
            <a:off x="5706974" y="688564"/>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37">
            <a:extLst>
              <a:ext uri="{FF2B5EF4-FFF2-40B4-BE49-F238E27FC236}">
                <a16:creationId xmlns:a16="http://schemas.microsoft.com/office/drawing/2014/main" id="{63E8EB46-0443-44D7-95C5-AE0FE8A5B57E}"/>
              </a:ext>
            </a:extLst>
          </p:cNvPr>
          <p:cNvSpPr/>
          <p:nvPr/>
        </p:nvSpPr>
        <p:spPr>
          <a:xfrm rot="1994451">
            <a:off x="3031909" y="3346144"/>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38">
            <a:extLst>
              <a:ext uri="{FF2B5EF4-FFF2-40B4-BE49-F238E27FC236}">
                <a16:creationId xmlns:a16="http://schemas.microsoft.com/office/drawing/2014/main" id="{B296B432-B087-4D15-86F9-CF59962AF042}"/>
              </a:ext>
            </a:extLst>
          </p:cNvPr>
          <p:cNvSpPr/>
          <p:nvPr/>
        </p:nvSpPr>
        <p:spPr>
          <a:xfrm rot="1994451">
            <a:off x="8106209" y="3275683"/>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54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2000" fill="hold"/>
                                        <p:tgtEl>
                                          <p:spTgt spid="3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2000" fill="hold"/>
                                        <p:tgtEl>
                                          <p:spTgt spid="57"/>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par>
                          <p:cTn id="34" fill="hold">
                            <p:stCondLst>
                              <p:cond delay="500"/>
                            </p:stCondLst>
                            <p:childTnLst>
                              <p:par>
                                <p:cTn id="35" presetID="6" presetClass="emph" presetSubtype="0" fill="hold" grpId="1" nodeType="afterEffect">
                                  <p:stCondLst>
                                    <p:cond delay="0"/>
                                  </p:stCondLst>
                                  <p:childTnLst>
                                    <p:animScale>
                                      <p:cBhvr>
                                        <p:cTn id="36" dur="2000" fill="hold"/>
                                        <p:tgtEl>
                                          <p:spTgt spid="58"/>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childTnLst>
                          </p:cTn>
                        </p:par>
                        <p:par>
                          <p:cTn id="47" fill="hold">
                            <p:stCondLst>
                              <p:cond delay="500"/>
                            </p:stCondLst>
                            <p:childTnLst>
                              <p:par>
                                <p:cTn id="48" presetID="6" presetClass="emph" presetSubtype="0" fill="hold" grpId="1" nodeType="afterEffect">
                                  <p:stCondLst>
                                    <p:cond delay="0"/>
                                  </p:stCondLst>
                                  <p:childTnLst>
                                    <p:animScale>
                                      <p:cBhvr>
                                        <p:cTn id="49" dur="2000" fill="hold"/>
                                        <p:tgtEl>
                                          <p:spTgt spid="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57" grpId="0" animBg="1"/>
      <p:bldP spid="57" grpId="1" animBg="1"/>
      <p:bldP spid="58" grpId="0" animBg="1"/>
      <p:bldP spid="58" grpId="1" animBg="1"/>
      <p:bldP spid="59" grpId="0" animBg="1"/>
      <p:bldP spid="5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78B0DF-5713-42DD-A908-60FB070635EF}"/>
              </a:ext>
            </a:extLst>
          </p:cNvPr>
          <p:cNvPicPr>
            <a:picLocks noChangeAspect="1"/>
          </p:cNvPicPr>
          <p:nvPr/>
        </p:nvPicPr>
        <p:blipFill>
          <a:blip r:embed="rId2"/>
          <a:stretch>
            <a:fillRect/>
          </a:stretch>
        </p:blipFill>
        <p:spPr>
          <a:xfrm>
            <a:off x="0" y="1255"/>
            <a:ext cx="9144000" cy="5140990"/>
          </a:xfrm>
          <a:prstGeom prst="rect">
            <a:avLst/>
          </a:prstGeom>
        </p:spPr>
      </p:pic>
      <p:sp>
        <p:nvSpPr>
          <p:cNvPr id="3" name="Cloud 2"/>
          <p:cNvSpPr/>
          <p:nvPr/>
        </p:nvSpPr>
        <p:spPr>
          <a:xfrm>
            <a:off x="595276" y="683217"/>
            <a:ext cx="7953448" cy="3777065"/>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Dặn</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dò</a:t>
            </a:r>
            <a:r>
              <a:rPr lang="en-US" sz="2000" dirty="0">
                <a:solidFill>
                  <a:schemeClr val="tx1"/>
                </a:solidFill>
                <a:latin typeface="Arial" pitchFamily="34" charset="0"/>
                <a:cs typeface="Arial" pitchFamily="34" charset="0"/>
              </a:rPr>
              <a:t>:</a:t>
            </a:r>
          </a:p>
          <a:p>
            <a:pPr algn="just"/>
            <a:r>
              <a:rPr lang="en-US" sz="2000" dirty="0">
                <a:solidFill>
                  <a:schemeClr val="tx1"/>
                </a:solidFill>
                <a:latin typeface="Arial" pitchFamily="34" charset="0"/>
                <a:cs typeface="Arial" pitchFamily="34" charset="0"/>
              </a:rPr>
              <a:t>             -  </a:t>
            </a:r>
            <a:r>
              <a:rPr lang="en-US" sz="2000" dirty="0" err="1">
                <a:solidFill>
                  <a:schemeClr val="tx1"/>
                </a:solidFill>
                <a:latin typeface="Arial" pitchFamily="34" charset="0"/>
                <a:cs typeface="Arial" pitchFamily="34" charset="0"/>
              </a:rPr>
              <a:t>Xem</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lại</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bài</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đã</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học</a:t>
            </a:r>
            <a:endParaRPr lang="en-US" sz="2000" dirty="0">
              <a:solidFill>
                <a:schemeClr val="tx1"/>
              </a:solidFill>
              <a:latin typeface="Arial" pitchFamily="34" charset="0"/>
              <a:cs typeface="Arial" pitchFamily="34" charset="0"/>
            </a:endParaRPr>
          </a:p>
          <a:p>
            <a:pPr algn="just"/>
            <a:r>
              <a:rPr lang="en-US" sz="2000" dirty="0">
                <a:solidFill>
                  <a:schemeClr val="tx1"/>
                </a:solidFill>
                <a:latin typeface="Arial" pitchFamily="34" charset="0"/>
                <a:cs typeface="Arial" pitchFamily="34" charset="0"/>
              </a:rPr>
              <a:t>             -  </a:t>
            </a:r>
            <a:r>
              <a:rPr lang="en-US" sz="2000" dirty="0" err="1">
                <a:solidFill>
                  <a:schemeClr val="tx1"/>
                </a:solidFill>
                <a:latin typeface="Arial" pitchFamily="34" charset="0"/>
                <a:cs typeface="Arial" pitchFamily="34" charset="0"/>
              </a:rPr>
              <a:t>Hoàn</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thành</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vở</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bài</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tập</a:t>
            </a:r>
            <a:r>
              <a:rPr lang="en-US" sz="2000" dirty="0">
                <a:solidFill>
                  <a:schemeClr val="tx1"/>
                </a:solidFill>
                <a:latin typeface="Arial" pitchFamily="34" charset="0"/>
                <a:cs typeface="Arial" pitchFamily="34" charset="0"/>
              </a:rPr>
              <a:t> </a:t>
            </a:r>
          </a:p>
          <a:p>
            <a:pPr algn="just"/>
            <a:r>
              <a:rPr lang="en-US" sz="2000" dirty="0">
                <a:solidFill>
                  <a:schemeClr val="tx1"/>
                </a:solidFill>
                <a:latin typeface="Arial" pitchFamily="34" charset="0"/>
                <a:cs typeface="Arial" pitchFamily="34" charset="0"/>
              </a:rPr>
              <a:t>             - </a:t>
            </a:r>
            <a:r>
              <a:rPr lang="en-US" sz="2000" dirty="0" err="1">
                <a:solidFill>
                  <a:schemeClr val="tx1"/>
                </a:solidFill>
                <a:latin typeface="Arial" pitchFamily="34" charset="0"/>
                <a:cs typeface="Arial" pitchFamily="34" charset="0"/>
              </a:rPr>
              <a:t>Chuẩn</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bị</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bài</a:t>
            </a:r>
            <a:r>
              <a:rPr lang="en-US" sz="2000" dirty="0">
                <a:solidFill>
                  <a:schemeClr val="tx1"/>
                </a:solidFill>
                <a:latin typeface="Arial" pitchFamily="34" charset="0"/>
                <a:cs typeface="Arial" pitchFamily="34" charset="0"/>
              </a:rPr>
              <a:t>: </a:t>
            </a:r>
            <a:r>
              <a:rPr lang="en-US" sz="2000" i="1" dirty="0">
                <a:solidFill>
                  <a:schemeClr val="tx1"/>
                </a:solidFill>
                <a:latin typeface="Arial" pitchFamily="34" charset="0"/>
                <a:cs typeface="Arial" pitchFamily="34" charset="0"/>
              </a:rPr>
              <a:t>So </a:t>
            </a:r>
            <a:r>
              <a:rPr lang="en-US" sz="2000" i="1" dirty="0" err="1">
                <a:solidFill>
                  <a:schemeClr val="tx1"/>
                </a:solidFill>
                <a:latin typeface="Arial" pitchFamily="34" charset="0"/>
                <a:cs typeface="Arial" pitchFamily="34" charset="0"/>
              </a:rPr>
              <a:t>sánh</a:t>
            </a:r>
            <a:r>
              <a:rPr lang="en-US" sz="2000" i="1" dirty="0">
                <a:solidFill>
                  <a:schemeClr val="tx1"/>
                </a:solidFill>
                <a:latin typeface="Arial" pitchFamily="34" charset="0"/>
                <a:cs typeface="Arial" pitchFamily="34" charset="0"/>
              </a:rPr>
              <a:t> </a:t>
            </a:r>
            <a:r>
              <a:rPr lang="en-US" sz="2000" i="1" dirty="0" err="1">
                <a:solidFill>
                  <a:schemeClr val="tx1"/>
                </a:solidFill>
                <a:latin typeface="Arial" pitchFamily="34" charset="0"/>
                <a:cs typeface="Arial" pitchFamily="34" charset="0"/>
              </a:rPr>
              <a:t>số</a:t>
            </a:r>
            <a:r>
              <a:rPr lang="en-US" sz="2000" i="1" dirty="0">
                <a:solidFill>
                  <a:schemeClr val="tx1"/>
                </a:solidFill>
                <a:latin typeface="Arial" pitchFamily="34" charset="0"/>
                <a:cs typeface="Arial" pitchFamily="34" charset="0"/>
              </a:rPr>
              <a:t>  </a:t>
            </a:r>
          </a:p>
          <a:p>
            <a:pPr algn="just"/>
            <a:r>
              <a:rPr lang="en-US" sz="2000" i="1" dirty="0">
                <a:solidFill>
                  <a:schemeClr val="tx1"/>
                </a:solidFill>
                <a:latin typeface="Arial" pitchFamily="34" charset="0"/>
                <a:cs typeface="Arial" pitchFamily="34" charset="0"/>
              </a:rPr>
              <a:t>                </a:t>
            </a:r>
            <a:r>
              <a:rPr lang="en-US" sz="2000" i="1" dirty="0" err="1">
                <a:solidFill>
                  <a:schemeClr val="tx1"/>
                </a:solidFill>
                <a:latin typeface="Arial" pitchFamily="34" charset="0"/>
                <a:cs typeface="Arial" pitchFamily="34" charset="0"/>
              </a:rPr>
              <a:t>có</a:t>
            </a:r>
            <a:r>
              <a:rPr lang="en-US" sz="2000" i="1" dirty="0">
                <a:solidFill>
                  <a:schemeClr val="tx1"/>
                </a:solidFill>
                <a:latin typeface="Arial" pitchFamily="34" charset="0"/>
                <a:cs typeface="Arial" pitchFamily="34" charset="0"/>
              </a:rPr>
              <a:t> </a:t>
            </a:r>
            <a:r>
              <a:rPr lang="en-US" sz="2000" i="1" err="1">
                <a:solidFill>
                  <a:schemeClr val="tx1"/>
                </a:solidFill>
                <a:latin typeface="Arial" pitchFamily="34" charset="0"/>
                <a:cs typeface="Arial" pitchFamily="34" charset="0"/>
              </a:rPr>
              <a:t>hai</a:t>
            </a:r>
            <a:r>
              <a:rPr lang="en-US" sz="2000" i="1">
                <a:solidFill>
                  <a:schemeClr val="tx1"/>
                </a:solidFill>
                <a:latin typeface="Arial" pitchFamily="34" charset="0"/>
                <a:cs typeface="Arial" pitchFamily="34" charset="0"/>
              </a:rPr>
              <a:t> chữ số (tiết 2) </a:t>
            </a:r>
            <a:r>
              <a:rPr lang="en-US" sz="2000" err="1">
                <a:solidFill>
                  <a:schemeClr val="tx1"/>
                </a:solidFill>
                <a:latin typeface="Arial" pitchFamily="34" charset="0"/>
                <a:cs typeface="Arial" pitchFamily="34" charset="0"/>
              </a:rPr>
              <a:t>trang</a:t>
            </a:r>
            <a:r>
              <a:rPr lang="en-US" sz="2000">
                <a:solidFill>
                  <a:schemeClr val="tx1"/>
                </a:solidFill>
                <a:latin typeface="Arial" pitchFamily="34" charset="0"/>
                <a:cs typeface="Arial" pitchFamily="34" charset="0"/>
              </a:rPr>
              <a:t> 18</a:t>
            </a:r>
            <a:endParaRPr lang="en-US"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4225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277EFC-D2FD-4B4B-819B-D9B957E3E934}"/>
              </a:ext>
            </a:extLst>
          </p:cNvPr>
          <p:cNvPicPr>
            <a:picLocks noChangeAspect="1"/>
          </p:cNvPicPr>
          <p:nvPr/>
        </p:nvPicPr>
        <p:blipFill>
          <a:blip r:embed="rId2"/>
          <a:stretch>
            <a:fillRect/>
          </a:stretch>
        </p:blipFill>
        <p:spPr>
          <a:xfrm>
            <a:off x="0" y="1255"/>
            <a:ext cx="9144000" cy="5140990"/>
          </a:xfrm>
          <a:prstGeom prst="rect">
            <a:avLst/>
          </a:prstGeom>
        </p:spPr>
      </p:pic>
      <p:pic>
        <p:nvPicPr>
          <p:cNvPr id="2" name="Picture 1">
            <a:extLst>
              <a:ext uri="{FF2B5EF4-FFF2-40B4-BE49-F238E27FC236}">
                <a16:creationId xmlns:a16="http://schemas.microsoft.com/office/drawing/2014/main" id="{AFB7473E-F32D-43AD-B664-3AF521030407}"/>
              </a:ext>
            </a:extLst>
          </p:cNvPr>
          <p:cNvPicPr>
            <a:picLocks noChangeAspect="1"/>
          </p:cNvPicPr>
          <p:nvPr/>
        </p:nvPicPr>
        <p:blipFill>
          <a:blip r:embed="rId3" cstate="print"/>
          <a:stretch>
            <a:fillRect/>
          </a:stretch>
        </p:blipFill>
        <p:spPr>
          <a:xfrm>
            <a:off x="2552700" y="1200150"/>
            <a:ext cx="4038600" cy="2019300"/>
          </a:xfrm>
          <a:prstGeom prst="rect">
            <a:avLst/>
          </a:prstGeom>
        </p:spPr>
      </p:pic>
    </p:spTree>
    <p:extLst>
      <p:ext uri="{BB962C8B-B14F-4D97-AF65-F5344CB8AC3E}">
        <p14:creationId xmlns:p14="http://schemas.microsoft.com/office/powerpoint/2010/main" val="132636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2CC6ADA-B946-454D-BDBB-1E29B5617D32}"/>
              </a:ext>
            </a:extLst>
          </p:cNvPr>
          <p:cNvGrpSpPr/>
          <p:nvPr/>
        </p:nvGrpSpPr>
        <p:grpSpPr>
          <a:xfrm>
            <a:off x="227685" y="810661"/>
            <a:ext cx="2840018" cy="1401275"/>
            <a:chOff x="576021" y="798131"/>
            <a:chExt cx="2840018" cy="1401275"/>
          </a:xfrm>
        </p:grpSpPr>
        <p:grpSp>
          <p:nvGrpSpPr>
            <p:cNvPr id="5" name="Group 4">
              <a:extLst>
                <a:ext uri="{FF2B5EF4-FFF2-40B4-BE49-F238E27FC236}">
                  <a16:creationId xmlns:a16="http://schemas.microsoft.com/office/drawing/2014/main" id="{F26533E0-BB1D-477B-BA4B-94EE61F451DD}"/>
                </a:ext>
              </a:extLst>
            </p:cNvPr>
            <p:cNvGrpSpPr/>
            <p:nvPr/>
          </p:nvGrpSpPr>
          <p:grpSpPr>
            <a:xfrm>
              <a:off x="576021" y="1056407"/>
              <a:ext cx="2840018" cy="1142999"/>
              <a:chOff x="375784" y="2319287"/>
              <a:chExt cx="2840018" cy="1263893"/>
            </a:xfrm>
          </p:grpSpPr>
          <p:pic>
            <p:nvPicPr>
              <p:cNvPr id="7" name="Picture 5" descr="ถาดเสริฟไม้ รุ่น วาสโซ 32 x 24 x 1.5 ซม. - ลายไม้ธรรมชาติ ...">
                <a:extLst>
                  <a:ext uri="{FF2B5EF4-FFF2-40B4-BE49-F238E27FC236}">
                    <a16:creationId xmlns:a16="http://schemas.microsoft.com/office/drawing/2014/main" id="{80E2655E-1F20-4A26-8094-499620ED80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926CD55-8369-4FDD-9137-B125980D5CB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9" name="Picture 8">
                <a:extLst>
                  <a:ext uri="{FF2B5EF4-FFF2-40B4-BE49-F238E27FC236}">
                    <a16:creationId xmlns:a16="http://schemas.microsoft.com/office/drawing/2014/main" id="{30DF75B3-E0A2-450A-AE18-74208EEE91B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10" name="Picture 9">
                <a:extLst>
                  <a:ext uri="{FF2B5EF4-FFF2-40B4-BE49-F238E27FC236}">
                    <a16:creationId xmlns:a16="http://schemas.microsoft.com/office/drawing/2014/main" id="{6E03948A-6DD4-4A8C-BA60-26EDF3A48236}"/>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11" name="Picture 10">
                <a:extLst>
                  <a:ext uri="{FF2B5EF4-FFF2-40B4-BE49-F238E27FC236}">
                    <a16:creationId xmlns:a16="http://schemas.microsoft.com/office/drawing/2014/main" id="{885DFED2-0DF3-4BAE-94FD-062FDFC6065A}"/>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12" name="Picture 11">
                <a:extLst>
                  <a:ext uri="{FF2B5EF4-FFF2-40B4-BE49-F238E27FC236}">
                    <a16:creationId xmlns:a16="http://schemas.microsoft.com/office/drawing/2014/main" id="{FD716989-CC82-4674-B380-C10E4CE3AF09}"/>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pic>
            <p:nvPicPr>
              <p:cNvPr id="13" name="Picture 12">
                <a:extLst>
                  <a:ext uri="{FF2B5EF4-FFF2-40B4-BE49-F238E27FC236}">
                    <a16:creationId xmlns:a16="http://schemas.microsoft.com/office/drawing/2014/main" id="{EB7E54DE-B886-4D15-B434-60A65EAA052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55269" y="2646785"/>
                <a:ext cx="242888" cy="262319"/>
              </a:xfrm>
              <a:prstGeom prst="rect">
                <a:avLst/>
              </a:prstGeom>
            </p:spPr>
          </p:pic>
        </p:grpSp>
        <p:pic>
          <p:nvPicPr>
            <p:cNvPr id="6" name="Picture 3">
              <a:extLst>
                <a:ext uri="{FF2B5EF4-FFF2-40B4-BE49-F238E27FC236}">
                  <a16:creationId xmlns:a16="http://schemas.microsoft.com/office/drawing/2014/main" id="{C5A99B41-895F-4ADB-B1CB-D5E9305F917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l="14622" t="10229" r="20088" b="18454"/>
            <a:stretch/>
          </p:blipFill>
          <p:spPr bwMode="auto">
            <a:xfrm>
              <a:off x="1129255" y="798131"/>
              <a:ext cx="866775"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a:extLst>
              <a:ext uri="{FF2B5EF4-FFF2-40B4-BE49-F238E27FC236}">
                <a16:creationId xmlns:a16="http://schemas.microsoft.com/office/drawing/2014/main" id="{1719865E-08CD-43E4-BD5F-2FB088C69216}"/>
              </a:ext>
            </a:extLst>
          </p:cNvPr>
          <p:cNvGrpSpPr/>
          <p:nvPr/>
        </p:nvGrpSpPr>
        <p:grpSpPr>
          <a:xfrm>
            <a:off x="3570809" y="853607"/>
            <a:ext cx="2840018" cy="1358329"/>
            <a:chOff x="3919145" y="841077"/>
            <a:chExt cx="2840018" cy="1358329"/>
          </a:xfrm>
        </p:grpSpPr>
        <p:grpSp>
          <p:nvGrpSpPr>
            <p:cNvPr id="15" name="Group 14">
              <a:extLst>
                <a:ext uri="{FF2B5EF4-FFF2-40B4-BE49-F238E27FC236}">
                  <a16:creationId xmlns:a16="http://schemas.microsoft.com/office/drawing/2014/main" id="{3C3B01A9-2189-49A3-9A05-C76D31B17E80}"/>
                </a:ext>
              </a:extLst>
            </p:cNvPr>
            <p:cNvGrpSpPr/>
            <p:nvPr/>
          </p:nvGrpSpPr>
          <p:grpSpPr>
            <a:xfrm>
              <a:off x="3919145" y="1056407"/>
              <a:ext cx="2840018" cy="1142999"/>
              <a:chOff x="375784" y="2319287"/>
              <a:chExt cx="2840018" cy="1263893"/>
            </a:xfrm>
          </p:grpSpPr>
          <p:pic>
            <p:nvPicPr>
              <p:cNvPr id="17" name="Picture 5" descr="ถาดเสริฟไม้ รุ่น วาสโซ 32 x 24 x 1.5 ซม. - ลายไม้ธรรมชาติ ...">
                <a:extLst>
                  <a:ext uri="{FF2B5EF4-FFF2-40B4-BE49-F238E27FC236}">
                    <a16:creationId xmlns:a16="http://schemas.microsoft.com/office/drawing/2014/main" id="{03A5C6CF-3C92-4E63-8EDB-96ADEAF319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3B166649-2652-488B-A4ED-EF86C909E01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19" name="Picture 18">
                <a:extLst>
                  <a:ext uri="{FF2B5EF4-FFF2-40B4-BE49-F238E27FC236}">
                    <a16:creationId xmlns:a16="http://schemas.microsoft.com/office/drawing/2014/main" id="{EDDEE67C-422C-49D6-B521-36BFFA40BF5A}"/>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20" name="Picture 19">
                <a:extLst>
                  <a:ext uri="{FF2B5EF4-FFF2-40B4-BE49-F238E27FC236}">
                    <a16:creationId xmlns:a16="http://schemas.microsoft.com/office/drawing/2014/main" id="{862AFD20-66AD-4120-BA8D-6CBCA1E64B9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21" name="Picture 20">
                <a:extLst>
                  <a:ext uri="{FF2B5EF4-FFF2-40B4-BE49-F238E27FC236}">
                    <a16:creationId xmlns:a16="http://schemas.microsoft.com/office/drawing/2014/main" id="{369B9A99-6EF8-4D9E-9054-A95F907FF73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22" name="Picture 21">
                <a:extLst>
                  <a:ext uri="{FF2B5EF4-FFF2-40B4-BE49-F238E27FC236}">
                    <a16:creationId xmlns:a16="http://schemas.microsoft.com/office/drawing/2014/main" id="{792AC2F1-F502-48FF-8D1D-1D32F567415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pic>
            <p:nvPicPr>
              <p:cNvPr id="23" name="Picture 22">
                <a:extLst>
                  <a:ext uri="{FF2B5EF4-FFF2-40B4-BE49-F238E27FC236}">
                    <a16:creationId xmlns:a16="http://schemas.microsoft.com/office/drawing/2014/main" id="{78225EF2-1794-49D5-9885-54EE3F8A981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55269" y="2646785"/>
                <a:ext cx="242888" cy="262319"/>
              </a:xfrm>
              <a:prstGeom prst="rect">
                <a:avLst/>
              </a:prstGeom>
            </p:spPr>
          </p:pic>
          <p:pic>
            <p:nvPicPr>
              <p:cNvPr id="24" name="Picture 23">
                <a:extLst>
                  <a:ext uri="{FF2B5EF4-FFF2-40B4-BE49-F238E27FC236}">
                    <a16:creationId xmlns:a16="http://schemas.microsoft.com/office/drawing/2014/main" id="{8E3E6F2A-568C-4976-B51A-F517F314DFB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1909309" y="2910096"/>
                <a:ext cx="242888" cy="262319"/>
              </a:xfrm>
              <a:prstGeom prst="rect">
                <a:avLst/>
              </a:prstGeom>
            </p:spPr>
          </p:pic>
          <p:pic>
            <p:nvPicPr>
              <p:cNvPr id="25" name="Picture 24">
                <a:extLst>
                  <a:ext uri="{FF2B5EF4-FFF2-40B4-BE49-F238E27FC236}">
                    <a16:creationId xmlns:a16="http://schemas.microsoft.com/office/drawing/2014/main" id="{ECACE6D7-4912-421A-92ED-8366D8B6CB7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014084" y="2772182"/>
                <a:ext cx="242888" cy="262319"/>
              </a:xfrm>
              <a:prstGeom prst="rect">
                <a:avLst/>
              </a:prstGeom>
            </p:spPr>
          </p:pic>
          <p:pic>
            <p:nvPicPr>
              <p:cNvPr id="26" name="Picture 25">
                <a:extLst>
                  <a:ext uri="{FF2B5EF4-FFF2-40B4-BE49-F238E27FC236}">
                    <a16:creationId xmlns:a16="http://schemas.microsoft.com/office/drawing/2014/main" id="{774F4D62-C0F5-400C-A49B-C8582F729CB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18859" y="2635261"/>
                <a:ext cx="242888" cy="262319"/>
              </a:xfrm>
              <a:prstGeom prst="rect">
                <a:avLst/>
              </a:prstGeom>
            </p:spPr>
          </p:pic>
        </p:grpSp>
        <p:pic>
          <p:nvPicPr>
            <p:cNvPr id="16" name="Picture 3">
              <a:extLst>
                <a:ext uri="{FF2B5EF4-FFF2-40B4-BE49-F238E27FC236}">
                  <a16:creationId xmlns:a16="http://schemas.microsoft.com/office/drawing/2014/main" id="{2A4FCEF7-0E07-4774-9D2D-600D152AFAF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l="14622" t="10229" r="20088" b="18454"/>
            <a:stretch/>
          </p:blipFill>
          <p:spPr bwMode="auto">
            <a:xfrm>
              <a:off x="4480217" y="841077"/>
              <a:ext cx="866775"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a:extLst>
              <a:ext uri="{FF2B5EF4-FFF2-40B4-BE49-F238E27FC236}">
                <a16:creationId xmlns:a16="http://schemas.microsoft.com/office/drawing/2014/main" id="{9817C574-ACA8-4FFC-902A-CB9794D5575C}"/>
              </a:ext>
            </a:extLst>
          </p:cNvPr>
          <p:cNvSpPr txBox="1"/>
          <p:nvPr/>
        </p:nvSpPr>
        <p:spPr>
          <a:xfrm>
            <a:off x="200232" y="2117251"/>
            <a:ext cx="1739220" cy="461665"/>
          </a:xfrm>
          <a:prstGeom prst="rect">
            <a:avLst/>
          </a:prstGeom>
          <a:solidFill>
            <a:schemeClr val="bg1"/>
          </a:solidFill>
        </p:spPr>
        <p:txBody>
          <a:bodyPr wrap="square" rtlCol="0">
            <a:spAutoFit/>
          </a:bodyPr>
          <a:lstStyle/>
          <a:p>
            <a:pPr algn="ctr"/>
            <a:r>
              <a:rPr lang="en-US" sz="2400">
                <a:latin typeface="Arial" pitchFamily="34" charset="0"/>
                <a:cs typeface="Arial" pitchFamily="34" charset="0"/>
              </a:rPr>
              <a:t>1 chục</a:t>
            </a:r>
          </a:p>
        </p:txBody>
      </p:sp>
      <p:sp>
        <p:nvSpPr>
          <p:cNvPr id="32" name="TextBox 31">
            <a:extLst>
              <a:ext uri="{FF2B5EF4-FFF2-40B4-BE49-F238E27FC236}">
                <a16:creationId xmlns:a16="http://schemas.microsoft.com/office/drawing/2014/main" id="{F13A2B36-3C05-419B-9175-6208A33870DB}"/>
              </a:ext>
            </a:extLst>
          </p:cNvPr>
          <p:cNvSpPr txBox="1"/>
          <p:nvPr/>
        </p:nvSpPr>
        <p:spPr>
          <a:xfrm>
            <a:off x="3531516" y="2117251"/>
            <a:ext cx="1739220" cy="461665"/>
          </a:xfrm>
          <a:prstGeom prst="rect">
            <a:avLst/>
          </a:prstGeom>
          <a:solidFill>
            <a:schemeClr val="bg1"/>
          </a:solidFill>
        </p:spPr>
        <p:txBody>
          <a:bodyPr wrap="square" rtlCol="0">
            <a:spAutoFit/>
          </a:bodyPr>
          <a:lstStyle/>
          <a:p>
            <a:pPr algn="ctr"/>
            <a:r>
              <a:rPr lang="en-US" sz="2400">
                <a:latin typeface="Arial" pitchFamily="34" charset="0"/>
                <a:cs typeface="Arial" pitchFamily="34" charset="0"/>
              </a:rPr>
              <a:t>1 chục</a:t>
            </a:r>
          </a:p>
        </p:txBody>
      </p:sp>
      <p:sp>
        <p:nvSpPr>
          <p:cNvPr id="36" name="TextBox 35">
            <a:extLst>
              <a:ext uri="{FF2B5EF4-FFF2-40B4-BE49-F238E27FC236}">
                <a16:creationId xmlns:a16="http://schemas.microsoft.com/office/drawing/2014/main" id="{0CB3CF36-F65A-4861-9F2B-55EA6CFC1E42}"/>
              </a:ext>
            </a:extLst>
          </p:cNvPr>
          <p:cNvSpPr txBox="1"/>
          <p:nvPr/>
        </p:nvSpPr>
        <p:spPr>
          <a:xfrm>
            <a:off x="2019851" y="2122960"/>
            <a:ext cx="584008" cy="461665"/>
          </a:xfrm>
          <a:prstGeom prst="rect">
            <a:avLst/>
          </a:prstGeom>
          <a:solidFill>
            <a:schemeClr val="bg1"/>
          </a:solidFill>
        </p:spPr>
        <p:txBody>
          <a:bodyPr wrap="square" rtlCol="0">
            <a:spAutoFit/>
          </a:bodyPr>
          <a:lstStyle/>
          <a:p>
            <a:pPr algn="ctr"/>
            <a:r>
              <a:rPr lang="en-US" sz="2400">
                <a:latin typeface="Arial" pitchFamily="34" charset="0"/>
                <a:cs typeface="Arial" pitchFamily="34" charset="0"/>
              </a:rPr>
              <a:t>6</a:t>
            </a:r>
          </a:p>
        </p:txBody>
      </p:sp>
      <p:sp>
        <p:nvSpPr>
          <p:cNvPr id="37" name="TextBox 36">
            <a:extLst>
              <a:ext uri="{FF2B5EF4-FFF2-40B4-BE49-F238E27FC236}">
                <a16:creationId xmlns:a16="http://schemas.microsoft.com/office/drawing/2014/main" id="{B35B8443-F5FA-4A71-B359-5F64E820865F}"/>
              </a:ext>
            </a:extLst>
          </p:cNvPr>
          <p:cNvSpPr txBox="1"/>
          <p:nvPr/>
        </p:nvSpPr>
        <p:spPr>
          <a:xfrm>
            <a:off x="5244511" y="2107081"/>
            <a:ext cx="645493" cy="461665"/>
          </a:xfrm>
          <a:prstGeom prst="rect">
            <a:avLst/>
          </a:prstGeom>
          <a:solidFill>
            <a:schemeClr val="bg1"/>
          </a:solidFill>
        </p:spPr>
        <p:txBody>
          <a:bodyPr wrap="square" rtlCol="0">
            <a:spAutoFit/>
          </a:bodyPr>
          <a:lstStyle/>
          <a:p>
            <a:pPr algn="ctr"/>
            <a:r>
              <a:rPr lang="en-US" sz="2400">
                <a:latin typeface="Arial" pitchFamily="34" charset="0"/>
                <a:cs typeface="Arial" pitchFamily="34" charset="0"/>
              </a:rPr>
              <a:t>9</a:t>
            </a:r>
          </a:p>
        </p:txBody>
      </p:sp>
      <p:sp>
        <p:nvSpPr>
          <p:cNvPr id="40" name="Title 2">
            <a:extLst>
              <a:ext uri="{FF2B5EF4-FFF2-40B4-BE49-F238E27FC236}">
                <a16:creationId xmlns:a16="http://schemas.microsoft.com/office/drawing/2014/main" id="{7C72AA6C-6F6C-47A3-BF60-E736839483DF}"/>
              </a:ext>
            </a:extLst>
          </p:cNvPr>
          <p:cNvSpPr txBox="1">
            <a:spLocks/>
          </p:cNvSpPr>
          <p:nvPr/>
        </p:nvSpPr>
        <p:spPr>
          <a:xfrm>
            <a:off x="989137" y="2984922"/>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43" name="Title 2">
            <a:extLst>
              <a:ext uri="{FF2B5EF4-FFF2-40B4-BE49-F238E27FC236}">
                <a16:creationId xmlns:a16="http://schemas.microsoft.com/office/drawing/2014/main" id="{6BAAE2A9-47D7-4BE3-AEAA-D80AAC9AD1EE}"/>
              </a:ext>
            </a:extLst>
          </p:cNvPr>
          <p:cNvSpPr txBox="1">
            <a:spLocks/>
          </p:cNvSpPr>
          <p:nvPr/>
        </p:nvSpPr>
        <p:spPr>
          <a:xfrm>
            <a:off x="4447240" y="2976868"/>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45" name="Title 2">
            <a:extLst>
              <a:ext uri="{FF2B5EF4-FFF2-40B4-BE49-F238E27FC236}">
                <a16:creationId xmlns:a16="http://schemas.microsoft.com/office/drawing/2014/main" id="{E7C438F7-5F0E-4B6F-81AC-32A5A92E1C3E}"/>
              </a:ext>
            </a:extLst>
          </p:cNvPr>
          <p:cNvSpPr txBox="1">
            <a:spLocks/>
          </p:cNvSpPr>
          <p:nvPr/>
        </p:nvSpPr>
        <p:spPr>
          <a:xfrm>
            <a:off x="2718188" y="2970750"/>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46" name="Title 2">
            <a:extLst>
              <a:ext uri="{FF2B5EF4-FFF2-40B4-BE49-F238E27FC236}">
                <a16:creationId xmlns:a16="http://schemas.microsoft.com/office/drawing/2014/main" id="{7E95A287-D907-4965-8CD2-1C87B1242C32}"/>
              </a:ext>
            </a:extLst>
          </p:cNvPr>
          <p:cNvSpPr txBox="1">
            <a:spLocks/>
          </p:cNvSpPr>
          <p:nvPr/>
        </p:nvSpPr>
        <p:spPr>
          <a:xfrm>
            <a:off x="2718188" y="2970750"/>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&lt;</a:t>
            </a:r>
          </a:p>
        </p:txBody>
      </p:sp>
      <p:sp>
        <p:nvSpPr>
          <p:cNvPr id="47" name="Title 2">
            <a:extLst>
              <a:ext uri="{FF2B5EF4-FFF2-40B4-BE49-F238E27FC236}">
                <a16:creationId xmlns:a16="http://schemas.microsoft.com/office/drawing/2014/main" id="{CF854630-A0FE-4BDC-A7DC-AA83418096BD}"/>
              </a:ext>
            </a:extLst>
          </p:cNvPr>
          <p:cNvSpPr txBox="1">
            <a:spLocks/>
          </p:cNvSpPr>
          <p:nvPr/>
        </p:nvSpPr>
        <p:spPr>
          <a:xfrm>
            <a:off x="6718570" y="1128057"/>
            <a:ext cx="2196830"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16   &lt;   19</a:t>
            </a:r>
          </a:p>
        </p:txBody>
      </p:sp>
      <p:sp>
        <p:nvSpPr>
          <p:cNvPr id="48" name="Title 2">
            <a:extLst>
              <a:ext uri="{FF2B5EF4-FFF2-40B4-BE49-F238E27FC236}">
                <a16:creationId xmlns:a16="http://schemas.microsoft.com/office/drawing/2014/main" id="{6383086D-840B-46E4-8DBB-02DDD4712370}"/>
              </a:ext>
            </a:extLst>
          </p:cNvPr>
          <p:cNvSpPr txBox="1">
            <a:spLocks/>
          </p:cNvSpPr>
          <p:nvPr/>
        </p:nvSpPr>
        <p:spPr>
          <a:xfrm>
            <a:off x="6729292" y="1923204"/>
            <a:ext cx="2196830" cy="577428"/>
          </a:xfrm>
          <a:prstGeom prst="rect">
            <a:avLst/>
          </a:prstGeom>
          <a:ln>
            <a:solidFill>
              <a:schemeClr val="accent6"/>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19   …   16</a:t>
            </a:r>
          </a:p>
        </p:txBody>
      </p:sp>
      <p:pic>
        <p:nvPicPr>
          <p:cNvPr id="49" name="Picture 2">
            <a:extLst>
              <a:ext uri="{FF2B5EF4-FFF2-40B4-BE49-F238E27FC236}">
                <a16:creationId xmlns:a16="http://schemas.microsoft.com/office/drawing/2014/main" id="{691ABB5B-9301-4C4D-9F5C-51D668B496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6544" y="1783575"/>
            <a:ext cx="8223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Oval 49">
            <a:extLst>
              <a:ext uri="{FF2B5EF4-FFF2-40B4-BE49-F238E27FC236}">
                <a16:creationId xmlns:a16="http://schemas.microsoft.com/office/drawing/2014/main" id="{A1F89997-453E-4484-A6E1-92345055D88E}"/>
              </a:ext>
            </a:extLst>
          </p:cNvPr>
          <p:cNvSpPr/>
          <p:nvPr/>
        </p:nvSpPr>
        <p:spPr>
          <a:xfrm>
            <a:off x="641850" y="853401"/>
            <a:ext cx="1142751"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55DABEE-E51E-404D-BF49-1D627E3F7EFC}"/>
              </a:ext>
            </a:extLst>
          </p:cNvPr>
          <p:cNvSpPr/>
          <p:nvPr/>
        </p:nvSpPr>
        <p:spPr>
          <a:xfrm>
            <a:off x="3916110" y="810661"/>
            <a:ext cx="1142751" cy="1232501"/>
          </a:xfrm>
          <a:prstGeom prst="ellipse">
            <a:avLst/>
          </a:prstGeom>
          <a:noFill/>
          <a:ln>
            <a:solidFill>
              <a:srgbClr val="FF1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743E1DE-DFA4-4E77-8B7A-33FF246F19EC}"/>
              </a:ext>
            </a:extLst>
          </p:cNvPr>
          <p:cNvSpPr/>
          <p:nvPr/>
        </p:nvSpPr>
        <p:spPr>
          <a:xfrm>
            <a:off x="1884612" y="1253287"/>
            <a:ext cx="868768" cy="72515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646F5AE-C1CC-4252-9CA3-AB68F78F857D}"/>
              </a:ext>
            </a:extLst>
          </p:cNvPr>
          <p:cNvSpPr/>
          <p:nvPr/>
        </p:nvSpPr>
        <p:spPr>
          <a:xfrm>
            <a:off x="5072863" y="1290860"/>
            <a:ext cx="1015161" cy="70554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2">
            <a:extLst>
              <a:ext uri="{FF2B5EF4-FFF2-40B4-BE49-F238E27FC236}">
                <a16:creationId xmlns:a16="http://schemas.microsoft.com/office/drawing/2014/main" id="{370C2CAD-DC17-4B3C-8F9B-29B1688C143E}"/>
              </a:ext>
            </a:extLst>
          </p:cNvPr>
          <p:cNvSpPr txBox="1">
            <a:spLocks/>
          </p:cNvSpPr>
          <p:nvPr/>
        </p:nvSpPr>
        <p:spPr>
          <a:xfrm>
            <a:off x="989137" y="2984922"/>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16</a:t>
            </a:r>
          </a:p>
        </p:txBody>
      </p:sp>
      <p:sp>
        <p:nvSpPr>
          <p:cNvPr id="55" name="Title 2">
            <a:extLst>
              <a:ext uri="{FF2B5EF4-FFF2-40B4-BE49-F238E27FC236}">
                <a16:creationId xmlns:a16="http://schemas.microsoft.com/office/drawing/2014/main" id="{05ACDA10-5AFB-4577-BEF6-17D33263CF14}"/>
              </a:ext>
            </a:extLst>
          </p:cNvPr>
          <p:cNvSpPr txBox="1">
            <a:spLocks/>
          </p:cNvSpPr>
          <p:nvPr/>
        </p:nvSpPr>
        <p:spPr>
          <a:xfrm>
            <a:off x="4447240" y="2979189"/>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19</a:t>
            </a:r>
          </a:p>
        </p:txBody>
      </p:sp>
      <p:sp>
        <p:nvSpPr>
          <p:cNvPr id="56" name="Title 2">
            <a:extLst>
              <a:ext uri="{FF2B5EF4-FFF2-40B4-BE49-F238E27FC236}">
                <a16:creationId xmlns:a16="http://schemas.microsoft.com/office/drawing/2014/main" id="{9537DB36-1381-4E10-BD1F-F9B03B32F81C}"/>
              </a:ext>
            </a:extLst>
          </p:cNvPr>
          <p:cNvSpPr txBox="1">
            <a:spLocks/>
          </p:cNvSpPr>
          <p:nvPr/>
        </p:nvSpPr>
        <p:spPr>
          <a:xfrm>
            <a:off x="1770801" y="4364657"/>
            <a:ext cx="5602397" cy="577428"/>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latin typeface="Arial" pitchFamily="34" charset="0"/>
                <a:cs typeface="Arial" pitchFamily="34" charset="0"/>
              </a:rPr>
              <a:t>Nhận xét số cà chua trong túi.</a:t>
            </a:r>
          </a:p>
        </p:txBody>
      </p:sp>
      <p:sp>
        <p:nvSpPr>
          <p:cNvPr id="57" name="Title 2">
            <a:extLst>
              <a:ext uri="{FF2B5EF4-FFF2-40B4-BE49-F238E27FC236}">
                <a16:creationId xmlns:a16="http://schemas.microsoft.com/office/drawing/2014/main" id="{45B4243D-4634-478C-9EFA-DB1C84721EA1}"/>
              </a:ext>
            </a:extLst>
          </p:cNvPr>
          <p:cNvSpPr txBox="1">
            <a:spLocks/>
          </p:cNvSpPr>
          <p:nvPr/>
        </p:nvSpPr>
        <p:spPr>
          <a:xfrm>
            <a:off x="1770801" y="4366776"/>
            <a:ext cx="5602397" cy="577428"/>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latin typeface="Arial" pitchFamily="34" charset="0"/>
                <a:cs typeface="Arial" pitchFamily="34" charset="0"/>
              </a:rPr>
              <a:t>Nhận xét số cà chua ngoài túi.</a:t>
            </a:r>
          </a:p>
        </p:txBody>
      </p:sp>
    </p:spTree>
    <p:extLst>
      <p:ext uri="{BB962C8B-B14F-4D97-AF65-F5344CB8AC3E}">
        <p14:creationId xmlns:p14="http://schemas.microsoft.com/office/powerpoint/2010/main" val="1030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up)">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heel(1)">
                                      <p:cBhvr>
                                        <p:cTn id="20" dur="2000"/>
                                        <p:tgtEl>
                                          <p:spTgt spid="50"/>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par>
                                <p:cTn id="21" presetID="21" presetClass="entr" presetSubtype="1"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heel(1)">
                                      <p:cBhvr>
                                        <p:cTn id="23" dur="2000"/>
                                        <p:tgtEl>
                                          <p:spTgt spid="51"/>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up)">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heel(1)">
                                      <p:cBhvr>
                                        <p:cTn id="43" dur="2000"/>
                                        <p:tgtEl>
                                          <p:spTgt spid="52"/>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heel(1)">
                                      <p:cBhvr>
                                        <p:cTn id="51" dur="2000"/>
                                        <p:tgtEl>
                                          <p:spTgt spid="53"/>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up)">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up)">
                                      <p:cBhvr>
                                        <p:cTn id="66" dur="500"/>
                                        <p:tgtEl>
                                          <p:spTgt spid="54"/>
                                        </p:tgtEl>
                                      </p:cBhvr>
                                    </p:animEffect>
                                  </p:childTnLst>
                                  <p:subTnLst>
                                    <p:audio>
                                      <p:cMediaNode>
                                        <p:cTn display="0" masterRel="sameClick">
                                          <p:stCondLst>
                                            <p:cond evt="begin" delay="0">
                                              <p:tn val="64"/>
                                            </p:cond>
                                          </p:stCondLst>
                                          <p:endCondLst>
                                            <p:cond evt="onStopAudio" delay="0">
                                              <p:tgtEl>
                                                <p:sldTgt/>
                                              </p:tgtEl>
                                            </p:cond>
                                          </p:endCondLst>
                                        </p:cTn>
                                        <p:tgtEl>
                                          <p:sndTgt r:embed="rId3" name="chimes.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up)">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up)">
                                      <p:cBhvr>
                                        <p:cTn id="76" dur="500"/>
                                        <p:tgtEl>
                                          <p:spTgt spid="55"/>
                                        </p:tgtEl>
                                      </p:cBhvr>
                                    </p:animEffect>
                                  </p:childTnLst>
                                  <p:subTnLst>
                                    <p:audio>
                                      <p:cMediaNode>
                                        <p:cTn display="0" masterRel="sameClick">
                                          <p:stCondLst>
                                            <p:cond evt="begin" delay="0">
                                              <p:tn val="74"/>
                                            </p:cond>
                                          </p:stCondLst>
                                          <p:endCondLst>
                                            <p:cond evt="onStopAudio" delay="0">
                                              <p:tgtEl>
                                                <p:sldTgt/>
                                              </p:tgtEl>
                                            </p:cond>
                                          </p:endCondLst>
                                        </p:cTn>
                                        <p:tgtEl>
                                          <p:sndTgt r:embed="rId3" name="chimes.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up)">
                                      <p:cBhvr>
                                        <p:cTn id="81" dur="1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ipe(up)">
                                      <p:cBhvr>
                                        <p:cTn id="86" dur="10"/>
                                        <p:tgtEl>
                                          <p:spTgt spid="46"/>
                                        </p:tgtEl>
                                      </p:cBhvr>
                                    </p:animEffect>
                                  </p:childTnLst>
                                  <p:subTnLst>
                                    <p:audio>
                                      <p:cMediaNode>
                                        <p:cTn display="0" masterRel="sameClick">
                                          <p:stCondLst>
                                            <p:cond evt="begin" delay="0">
                                              <p:tn val="84"/>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6" grpId="0" animBg="1"/>
      <p:bldP spid="37" grpId="0" animBg="1"/>
      <p:bldP spid="40" grpId="0" animBg="1"/>
      <p:bldP spid="43" grpId="0" animBg="1"/>
      <p:bldP spid="45" grpId="0" animBg="1"/>
      <p:bldP spid="46" grpId="0" animBg="1"/>
      <p:bldP spid="47" grpId="0" animBg="1"/>
      <p:bldP spid="48"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2">
            <a:extLst>
              <a:ext uri="{FF2B5EF4-FFF2-40B4-BE49-F238E27FC236}">
                <a16:creationId xmlns:a16="http://schemas.microsoft.com/office/drawing/2014/main" id="{CF854630-A0FE-4BDC-A7DC-AA83418096BD}"/>
              </a:ext>
            </a:extLst>
          </p:cNvPr>
          <p:cNvSpPr txBox="1">
            <a:spLocks/>
          </p:cNvSpPr>
          <p:nvPr/>
        </p:nvSpPr>
        <p:spPr>
          <a:xfrm>
            <a:off x="2895600" y="590550"/>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latin typeface="Arial" pitchFamily="34" charset="0"/>
                <a:cs typeface="Arial" pitchFamily="34" charset="0"/>
              </a:rPr>
              <a:t>16  &lt;  19</a:t>
            </a:r>
          </a:p>
        </p:txBody>
      </p:sp>
      <p:sp>
        <p:nvSpPr>
          <p:cNvPr id="48" name="Title 2">
            <a:extLst>
              <a:ext uri="{FF2B5EF4-FFF2-40B4-BE49-F238E27FC236}">
                <a16:creationId xmlns:a16="http://schemas.microsoft.com/office/drawing/2014/main" id="{6383086D-840B-46E4-8DBB-02DDD4712370}"/>
              </a:ext>
            </a:extLst>
          </p:cNvPr>
          <p:cNvSpPr txBox="1">
            <a:spLocks/>
          </p:cNvSpPr>
          <p:nvPr/>
        </p:nvSpPr>
        <p:spPr>
          <a:xfrm>
            <a:off x="2895600" y="1622379"/>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latin typeface="Arial" pitchFamily="34" charset="0"/>
                <a:cs typeface="Arial" pitchFamily="34" charset="0"/>
              </a:rPr>
              <a:t>19  &gt;  16</a:t>
            </a:r>
          </a:p>
        </p:txBody>
      </p:sp>
      <p:sp>
        <p:nvSpPr>
          <p:cNvPr id="56" name="Title 2">
            <a:extLst>
              <a:ext uri="{FF2B5EF4-FFF2-40B4-BE49-F238E27FC236}">
                <a16:creationId xmlns:a16="http://schemas.microsoft.com/office/drawing/2014/main" id="{9537DB36-1381-4E10-BD1F-F9B03B32F81C}"/>
              </a:ext>
            </a:extLst>
          </p:cNvPr>
          <p:cNvSpPr txBox="1">
            <a:spLocks/>
          </p:cNvSpPr>
          <p:nvPr/>
        </p:nvSpPr>
        <p:spPr>
          <a:xfrm>
            <a:off x="762000" y="2840496"/>
            <a:ext cx="7620000" cy="1662334"/>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	</a:t>
            </a:r>
            <a:r>
              <a:rPr lang="en-US" sz="2400" b="1">
                <a:latin typeface="Arial" pitchFamily="34" charset="0"/>
                <a:cs typeface="Arial" pitchFamily="34" charset="0"/>
              </a:rPr>
              <a:t>Khi chữ số hàng chục giống nhau, ta so sánh chữ số hàng đơn vị. Số nào có chữ số hàng đơn vị bé hơn thì số đó bé hơn, số nào có chữ số hàng đơn vị lớn hơn thì số đó lớn hơn.</a:t>
            </a:r>
          </a:p>
        </p:txBody>
      </p:sp>
      <p:pic>
        <p:nvPicPr>
          <p:cNvPr id="58" name="Picture 57">
            <a:extLst>
              <a:ext uri="{FF2B5EF4-FFF2-40B4-BE49-F238E27FC236}">
                <a16:creationId xmlns:a16="http://schemas.microsoft.com/office/drawing/2014/main" id="{60284C0F-2451-4A98-A896-FE344E105B7B}"/>
              </a:ext>
            </a:extLst>
          </p:cNvPr>
          <p:cNvPicPr>
            <a:picLocks noChangeAspect="1"/>
          </p:cNvPicPr>
          <p:nvPr/>
        </p:nvPicPr>
        <p:blipFill>
          <a:blip r:embed="rId3" cstate="print"/>
          <a:stretch>
            <a:fillRect/>
          </a:stretch>
        </p:blipFill>
        <p:spPr>
          <a:xfrm flipH="1">
            <a:off x="243830" y="1412850"/>
            <a:ext cx="1007678" cy="1173353"/>
          </a:xfrm>
          <a:prstGeom prst="rect">
            <a:avLst/>
          </a:prstGeom>
        </p:spPr>
      </p:pic>
    </p:spTree>
    <p:extLst>
      <p:ext uri="{BB962C8B-B14F-4D97-AF65-F5344CB8AC3E}">
        <p14:creationId xmlns:p14="http://schemas.microsoft.com/office/powerpoint/2010/main" val="375630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069B8F1-EFA5-4D19-9539-E2852896C9DC}"/>
              </a:ext>
            </a:extLst>
          </p:cNvPr>
          <p:cNvGrpSpPr/>
          <p:nvPr/>
        </p:nvGrpSpPr>
        <p:grpSpPr>
          <a:xfrm>
            <a:off x="304800" y="742950"/>
            <a:ext cx="2840018" cy="1460460"/>
            <a:chOff x="576021" y="738946"/>
            <a:chExt cx="2840018" cy="1460460"/>
          </a:xfrm>
        </p:grpSpPr>
        <p:grpSp>
          <p:nvGrpSpPr>
            <p:cNvPr id="8" name="Group 7">
              <a:extLst>
                <a:ext uri="{FF2B5EF4-FFF2-40B4-BE49-F238E27FC236}">
                  <a16:creationId xmlns:a16="http://schemas.microsoft.com/office/drawing/2014/main" id="{1E6B3DF5-A45F-4C2B-92ED-9A57F16EF0C9}"/>
                </a:ext>
              </a:extLst>
            </p:cNvPr>
            <p:cNvGrpSpPr/>
            <p:nvPr/>
          </p:nvGrpSpPr>
          <p:grpSpPr>
            <a:xfrm>
              <a:off x="576021" y="1056407"/>
              <a:ext cx="2840018" cy="1142999"/>
              <a:chOff x="375784" y="2319287"/>
              <a:chExt cx="2840018" cy="1263893"/>
            </a:xfrm>
          </p:grpSpPr>
          <p:pic>
            <p:nvPicPr>
              <p:cNvPr id="13" name="Picture 5" descr="ถาดเสริฟไม้ รุ่น วาสโซ 32 x 24 x 1.5 ซม. - ลายไม้ธรรมชาติ ...">
                <a:extLst>
                  <a:ext uri="{FF2B5EF4-FFF2-40B4-BE49-F238E27FC236}">
                    <a16:creationId xmlns:a16="http://schemas.microsoft.com/office/drawing/2014/main" id="{618826D6-6E6B-495F-84F3-0AF4BC3B4DE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DD26232-F7A7-4EBA-9A90-6B1D311AD5CA}"/>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15" name="Picture 14">
                <a:extLst>
                  <a:ext uri="{FF2B5EF4-FFF2-40B4-BE49-F238E27FC236}">
                    <a16:creationId xmlns:a16="http://schemas.microsoft.com/office/drawing/2014/main" id="{677E0BA7-7B02-4AA6-A5BF-33585084A81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grpSp>
        <p:pic>
          <p:nvPicPr>
            <p:cNvPr id="9" name="Picture 3">
              <a:extLst>
                <a:ext uri="{FF2B5EF4-FFF2-40B4-BE49-F238E27FC236}">
                  <a16:creationId xmlns:a16="http://schemas.microsoft.com/office/drawing/2014/main" id="{6F9BEC98-A5F3-4999-9D2E-08727A33D18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055687" y="738946"/>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F55AED0B-9D2C-48B4-BB2B-037C9CA7687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655280" y="769809"/>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E79479B2-4B89-49D5-9E01-57E434ED00E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774423" y="1032756"/>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E45E4793-354C-432C-82EB-215BAFCDB92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361374" y="1056407"/>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a:extLst>
              <a:ext uri="{FF2B5EF4-FFF2-40B4-BE49-F238E27FC236}">
                <a16:creationId xmlns:a16="http://schemas.microsoft.com/office/drawing/2014/main" id="{0FCE8CE6-2687-4E17-AD24-1C24BF4EC7EF}"/>
              </a:ext>
            </a:extLst>
          </p:cNvPr>
          <p:cNvGrpSpPr/>
          <p:nvPr/>
        </p:nvGrpSpPr>
        <p:grpSpPr>
          <a:xfrm>
            <a:off x="3647924" y="897716"/>
            <a:ext cx="2840018" cy="1305694"/>
            <a:chOff x="3919145" y="893712"/>
            <a:chExt cx="2840018" cy="1305694"/>
          </a:xfrm>
        </p:grpSpPr>
        <p:grpSp>
          <p:nvGrpSpPr>
            <p:cNvPr id="17" name="Group 16">
              <a:extLst>
                <a:ext uri="{FF2B5EF4-FFF2-40B4-BE49-F238E27FC236}">
                  <a16:creationId xmlns:a16="http://schemas.microsoft.com/office/drawing/2014/main" id="{D93A1E3B-5BDA-46F4-98B9-A571E78B24BC}"/>
                </a:ext>
              </a:extLst>
            </p:cNvPr>
            <p:cNvGrpSpPr/>
            <p:nvPr/>
          </p:nvGrpSpPr>
          <p:grpSpPr>
            <a:xfrm>
              <a:off x="3919145" y="1056407"/>
              <a:ext cx="2840018" cy="1142999"/>
              <a:chOff x="375784" y="2319287"/>
              <a:chExt cx="2840018" cy="1263893"/>
            </a:xfrm>
          </p:grpSpPr>
          <p:pic>
            <p:nvPicPr>
              <p:cNvPr id="20" name="Picture 5" descr="ถาดเสริฟไม้ รุ่น วาสโซ 32 x 24 x 1.5 ซม. - ลายไม้ธรรมชาติ ...">
                <a:extLst>
                  <a:ext uri="{FF2B5EF4-FFF2-40B4-BE49-F238E27FC236}">
                    <a16:creationId xmlns:a16="http://schemas.microsoft.com/office/drawing/2014/main" id="{1152156C-C9BC-4959-94D9-4420CABA6E8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31C84AA-11F2-4C1D-AED6-287AC49D733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22" name="Picture 21">
                <a:extLst>
                  <a:ext uri="{FF2B5EF4-FFF2-40B4-BE49-F238E27FC236}">
                    <a16:creationId xmlns:a16="http://schemas.microsoft.com/office/drawing/2014/main" id="{B8EEDAC3-B65C-44C4-A329-85F25CF3F0D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23" name="Picture 22">
                <a:extLst>
                  <a:ext uri="{FF2B5EF4-FFF2-40B4-BE49-F238E27FC236}">
                    <a16:creationId xmlns:a16="http://schemas.microsoft.com/office/drawing/2014/main" id="{9E56F091-BBEC-4FBB-BE5C-6A752DD3242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24" name="Picture 23">
                <a:extLst>
                  <a:ext uri="{FF2B5EF4-FFF2-40B4-BE49-F238E27FC236}">
                    <a16:creationId xmlns:a16="http://schemas.microsoft.com/office/drawing/2014/main" id="{112C5405-4206-4B22-835D-74856F02315A}"/>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25" name="Picture 24">
                <a:extLst>
                  <a:ext uri="{FF2B5EF4-FFF2-40B4-BE49-F238E27FC236}">
                    <a16:creationId xmlns:a16="http://schemas.microsoft.com/office/drawing/2014/main" id="{D072D9D6-220C-4060-9E19-1844B99BFFA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grpSp>
        <p:pic>
          <p:nvPicPr>
            <p:cNvPr id="18" name="Picture 3">
              <a:extLst>
                <a:ext uri="{FF2B5EF4-FFF2-40B4-BE49-F238E27FC236}">
                  <a16:creationId xmlns:a16="http://schemas.microsoft.com/office/drawing/2014/main" id="{5201C1A1-1BCE-4757-A63C-17ECEFC0F5A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4094446" y="902658"/>
              <a:ext cx="755835" cy="101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a:extLst>
                <a:ext uri="{FF2B5EF4-FFF2-40B4-BE49-F238E27FC236}">
                  <a16:creationId xmlns:a16="http://schemas.microsoft.com/office/drawing/2014/main" id="{F0380299-1FAC-43EB-8C28-3DAAE6A76EF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4729660" y="893712"/>
              <a:ext cx="755835" cy="101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itle 2">
            <a:extLst>
              <a:ext uri="{FF2B5EF4-FFF2-40B4-BE49-F238E27FC236}">
                <a16:creationId xmlns:a16="http://schemas.microsoft.com/office/drawing/2014/main" id="{C57CB902-489A-405B-BB88-02663EBB6638}"/>
              </a:ext>
            </a:extLst>
          </p:cNvPr>
          <p:cNvSpPr txBox="1">
            <a:spLocks/>
          </p:cNvSpPr>
          <p:nvPr/>
        </p:nvSpPr>
        <p:spPr>
          <a:xfrm>
            <a:off x="1009628" y="2531856"/>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27" name="Title 2">
            <a:extLst>
              <a:ext uri="{FF2B5EF4-FFF2-40B4-BE49-F238E27FC236}">
                <a16:creationId xmlns:a16="http://schemas.microsoft.com/office/drawing/2014/main" id="{13CD082F-6DDD-430F-ABDC-E07B9E53654F}"/>
              </a:ext>
            </a:extLst>
          </p:cNvPr>
          <p:cNvSpPr txBox="1">
            <a:spLocks/>
          </p:cNvSpPr>
          <p:nvPr/>
        </p:nvSpPr>
        <p:spPr>
          <a:xfrm>
            <a:off x="4467731" y="2523802"/>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28" name="Title 2">
            <a:extLst>
              <a:ext uri="{FF2B5EF4-FFF2-40B4-BE49-F238E27FC236}">
                <a16:creationId xmlns:a16="http://schemas.microsoft.com/office/drawing/2014/main" id="{F0EB01D5-7D8E-4426-82FA-9F520E328F22}"/>
              </a:ext>
            </a:extLst>
          </p:cNvPr>
          <p:cNvSpPr txBox="1">
            <a:spLocks/>
          </p:cNvSpPr>
          <p:nvPr/>
        </p:nvSpPr>
        <p:spPr>
          <a:xfrm>
            <a:off x="2738679" y="2517684"/>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29" name="Title 2">
            <a:extLst>
              <a:ext uri="{FF2B5EF4-FFF2-40B4-BE49-F238E27FC236}">
                <a16:creationId xmlns:a16="http://schemas.microsoft.com/office/drawing/2014/main" id="{C2E0BBE3-4AD8-49C7-B596-8190A32D3C78}"/>
              </a:ext>
            </a:extLst>
          </p:cNvPr>
          <p:cNvSpPr txBox="1">
            <a:spLocks/>
          </p:cNvSpPr>
          <p:nvPr/>
        </p:nvSpPr>
        <p:spPr>
          <a:xfrm>
            <a:off x="2738679" y="2517684"/>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&gt;</a:t>
            </a:r>
          </a:p>
        </p:txBody>
      </p:sp>
      <p:sp>
        <p:nvSpPr>
          <p:cNvPr id="30" name="Title 2">
            <a:extLst>
              <a:ext uri="{FF2B5EF4-FFF2-40B4-BE49-F238E27FC236}">
                <a16:creationId xmlns:a16="http://schemas.microsoft.com/office/drawing/2014/main" id="{6EF7D26E-547A-427B-B325-093CA4809F2D}"/>
              </a:ext>
            </a:extLst>
          </p:cNvPr>
          <p:cNvSpPr txBox="1">
            <a:spLocks/>
          </p:cNvSpPr>
          <p:nvPr/>
        </p:nvSpPr>
        <p:spPr>
          <a:xfrm>
            <a:off x="1009628" y="2531856"/>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42</a:t>
            </a:r>
          </a:p>
        </p:txBody>
      </p:sp>
      <p:sp>
        <p:nvSpPr>
          <p:cNvPr id="31" name="Title 2">
            <a:extLst>
              <a:ext uri="{FF2B5EF4-FFF2-40B4-BE49-F238E27FC236}">
                <a16:creationId xmlns:a16="http://schemas.microsoft.com/office/drawing/2014/main" id="{04BAFC9F-C139-4F1E-9480-F6309E5A3440}"/>
              </a:ext>
            </a:extLst>
          </p:cNvPr>
          <p:cNvSpPr txBox="1">
            <a:spLocks/>
          </p:cNvSpPr>
          <p:nvPr/>
        </p:nvSpPr>
        <p:spPr>
          <a:xfrm>
            <a:off x="4467731" y="2526123"/>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25</a:t>
            </a:r>
          </a:p>
        </p:txBody>
      </p:sp>
      <p:sp>
        <p:nvSpPr>
          <p:cNvPr id="32" name="Title 2">
            <a:extLst>
              <a:ext uri="{FF2B5EF4-FFF2-40B4-BE49-F238E27FC236}">
                <a16:creationId xmlns:a16="http://schemas.microsoft.com/office/drawing/2014/main" id="{D1DCD007-C4B0-4689-BEE2-EED4B422E527}"/>
              </a:ext>
            </a:extLst>
          </p:cNvPr>
          <p:cNvSpPr txBox="1">
            <a:spLocks/>
          </p:cNvSpPr>
          <p:nvPr/>
        </p:nvSpPr>
        <p:spPr>
          <a:xfrm>
            <a:off x="6718570" y="1233865"/>
            <a:ext cx="2196830"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42   &gt;   25</a:t>
            </a:r>
          </a:p>
        </p:txBody>
      </p:sp>
      <p:sp>
        <p:nvSpPr>
          <p:cNvPr id="33" name="Title 2">
            <a:extLst>
              <a:ext uri="{FF2B5EF4-FFF2-40B4-BE49-F238E27FC236}">
                <a16:creationId xmlns:a16="http://schemas.microsoft.com/office/drawing/2014/main" id="{6B7C7AD6-D683-4C25-BDB6-803CC5560BB3}"/>
              </a:ext>
            </a:extLst>
          </p:cNvPr>
          <p:cNvSpPr txBox="1">
            <a:spLocks/>
          </p:cNvSpPr>
          <p:nvPr/>
        </p:nvSpPr>
        <p:spPr>
          <a:xfrm>
            <a:off x="6729292" y="2029012"/>
            <a:ext cx="2196830" cy="577428"/>
          </a:xfrm>
          <a:prstGeom prst="rect">
            <a:avLst/>
          </a:prstGeom>
          <a:ln>
            <a:solidFill>
              <a:schemeClr val="accent6"/>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25   …   42</a:t>
            </a:r>
          </a:p>
        </p:txBody>
      </p:sp>
      <p:pic>
        <p:nvPicPr>
          <p:cNvPr id="34" name="Picture 3">
            <a:extLst>
              <a:ext uri="{FF2B5EF4-FFF2-40B4-BE49-F238E27FC236}">
                <a16:creationId xmlns:a16="http://schemas.microsoft.com/office/drawing/2014/main" id="{F571BFF3-07AD-45E9-BCBF-1FF301EEC0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7822" y="2177079"/>
            <a:ext cx="3778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2">
            <a:extLst>
              <a:ext uri="{FF2B5EF4-FFF2-40B4-BE49-F238E27FC236}">
                <a16:creationId xmlns:a16="http://schemas.microsoft.com/office/drawing/2014/main" id="{45F4018C-16CF-4073-B218-7048749F4D77}"/>
              </a:ext>
            </a:extLst>
          </p:cNvPr>
          <p:cNvSpPr txBox="1">
            <a:spLocks/>
          </p:cNvSpPr>
          <p:nvPr/>
        </p:nvSpPr>
        <p:spPr>
          <a:xfrm>
            <a:off x="1770801" y="4364657"/>
            <a:ext cx="5602397" cy="577428"/>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latin typeface="Arial" pitchFamily="34" charset="0"/>
                <a:cs typeface="Arial" pitchFamily="34" charset="0"/>
              </a:rPr>
              <a:t>Vì sao em chọn dấu &gt; ?</a:t>
            </a:r>
          </a:p>
        </p:txBody>
      </p:sp>
      <p:sp>
        <p:nvSpPr>
          <p:cNvPr id="36" name="Oval 35">
            <a:extLst>
              <a:ext uri="{FF2B5EF4-FFF2-40B4-BE49-F238E27FC236}">
                <a16:creationId xmlns:a16="http://schemas.microsoft.com/office/drawing/2014/main" id="{A7EE6282-EECE-4814-BFF0-088365ECFD43}"/>
              </a:ext>
            </a:extLst>
          </p:cNvPr>
          <p:cNvSpPr/>
          <p:nvPr/>
        </p:nvSpPr>
        <p:spPr>
          <a:xfrm>
            <a:off x="300097" y="717590"/>
            <a:ext cx="1972279" cy="1395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8DA04-9372-4715-9F85-0610B08D9468}"/>
              </a:ext>
            </a:extLst>
          </p:cNvPr>
          <p:cNvSpPr/>
          <p:nvPr/>
        </p:nvSpPr>
        <p:spPr>
          <a:xfrm>
            <a:off x="3731769" y="741146"/>
            <a:ext cx="1647084" cy="1395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4874EE36-1F66-4C44-9496-80C7D1A7D609}"/>
              </a:ext>
            </a:extLst>
          </p:cNvPr>
          <p:cNvCxnSpPr>
            <a:cxnSpLocks/>
          </p:cNvCxnSpPr>
          <p:nvPr/>
        </p:nvCxnSpPr>
        <p:spPr>
          <a:xfrm flipV="1">
            <a:off x="1330099" y="2961734"/>
            <a:ext cx="53960" cy="445039"/>
          </a:xfrm>
          <a:prstGeom prst="straightConnector1">
            <a:avLst/>
          </a:prstGeom>
          <a:ln w="38100">
            <a:solidFill>
              <a:srgbClr val="FF131A"/>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8B33517-73FD-422C-B145-5B99CF1E8B2F}"/>
              </a:ext>
            </a:extLst>
          </p:cNvPr>
          <p:cNvCxnSpPr>
            <a:cxnSpLocks/>
          </p:cNvCxnSpPr>
          <p:nvPr/>
        </p:nvCxnSpPr>
        <p:spPr>
          <a:xfrm flipV="1">
            <a:off x="4779046" y="2974242"/>
            <a:ext cx="53960" cy="445039"/>
          </a:xfrm>
          <a:prstGeom prst="straightConnector1">
            <a:avLst/>
          </a:prstGeom>
          <a:ln w="38100">
            <a:solidFill>
              <a:srgbClr val="FF131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94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1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
                                        <p:tgtEl>
                                          <p:spTgt spid="29"/>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heel(1)">
                                      <p:cBhvr>
                                        <p:cTn id="42" dur="2000"/>
                                        <p:tgtEl>
                                          <p:spTgt spid="36"/>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heel(1)">
                                      <p:cBhvr>
                                        <p:cTn id="47" dur="2000"/>
                                        <p:tgtEl>
                                          <p:spTgt spid="37"/>
                                        </p:tgtEl>
                                      </p:cBhvr>
                                    </p:animEffect>
                                  </p:childTnLst>
                                  <p:subTnLst>
                                    <p:audio>
                                      <p:cMediaNode>
                                        <p:cTn display="0" masterRel="sameClick">
                                          <p:stCondLst>
                                            <p:cond evt="begin" delay="0">
                                              <p:tn val="45"/>
                                            </p:cond>
                                          </p:stCondLst>
                                          <p:endCondLst>
                                            <p:cond evt="onStopAudio" delay="0">
                                              <p:tgtEl>
                                                <p:sldTgt/>
                                              </p:tgtEl>
                                            </p:cond>
                                          </p:endCondLst>
                                        </p:cTn>
                                        <p:tgtEl>
                                          <p:sndTgt r:embed="rId4" name="chimes.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00226 0.00524 L -0.00226 0.00524 C 0.00347 -0.02624 0.00156 -0.02254 0.00156 0.01913 L 0.00156 0.01913 " pathEditMode="relative" ptsTypes="AAAA">
                                      <p:cBhvr>
                                        <p:cTn id="56" dur="2000" fill="hold"/>
                                        <p:tgtEl>
                                          <p:spTgt spid="4"/>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226 0.00525 L -0.00226 0.00556 C 0.00347 -0.02623 0.00156 -0.02253 0.00156 0.01914 L 0.00156 0.01945 " pathEditMode="relative" rAng="0" ptsTypes="AAAA">
                                      <p:cBhvr>
                                        <p:cTn id="65" dur="2000" fill="hold"/>
                                        <p:tgtEl>
                                          <p:spTgt spid="41"/>
                                        </p:tgtEl>
                                        <p:attrNameLst>
                                          <p:attrName>ppt_x</p:attrName>
                                          <p:attrName>ppt_y</p:attrName>
                                        </p:attrNameLst>
                                      </p:cBhvr>
                                      <p:rCtr x="19100" y="-34000"/>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2">
            <a:extLst>
              <a:ext uri="{FF2B5EF4-FFF2-40B4-BE49-F238E27FC236}">
                <a16:creationId xmlns:a16="http://schemas.microsoft.com/office/drawing/2014/main" id="{CF854630-A0FE-4BDC-A7DC-AA83418096BD}"/>
              </a:ext>
            </a:extLst>
          </p:cNvPr>
          <p:cNvSpPr txBox="1">
            <a:spLocks/>
          </p:cNvSpPr>
          <p:nvPr/>
        </p:nvSpPr>
        <p:spPr>
          <a:xfrm>
            <a:off x="2895600" y="590550"/>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latin typeface="Arial" pitchFamily="34" charset="0"/>
                <a:cs typeface="Arial" pitchFamily="34" charset="0"/>
              </a:rPr>
              <a:t>52  &gt;  25</a:t>
            </a:r>
          </a:p>
        </p:txBody>
      </p:sp>
      <p:sp>
        <p:nvSpPr>
          <p:cNvPr id="48" name="Title 2">
            <a:extLst>
              <a:ext uri="{FF2B5EF4-FFF2-40B4-BE49-F238E27FC236}">
                <a16:creationId xmlns:a16="http://schemas.microsoft.com/office/drawing/2014/main" id="{6383086D-840B-46E4-8DBB-02DDD4712370}"/>
              </a:ext>
            </a:extLst>
          </p:cNvPr>
          <p:cNvSpPr txBox="1">
            <a:spLocks/>
          </p:cNvSpPr>
          <p:nvPr/>
        </p:nvSpPr>
        <p:spPr>
          <a:xfrm>
            <a:off x="2895600" y="1622379"/>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latin typeface="Arial" pitchFamily="34" charset="0"/>
                <a:cs typeface="Arial" pitchFamily="34" charset="0"/>
              </a:rPr>
              <a:t>25  &lt;  42</a:t>
            </a:r>
          </a:p>
        </p:txBody>
      </p:sp>
      <p:sp>
        <p:nvSpPr>
          <p:cNvPr id="56" name="Title 2">
            <a:extLst>
              <a:ext uri="{FF2B5EF4-FFF2-40B4-BE49-F238E27FC236}">
                <a16:creationId xmlns:a16="http://schemas.microsoft.com/office/drawing/2014/main" id="{9537DB36-1381-4E10-BD1F-F9B03B32F81C}"/>
              </a:ext>
            </a:extLst>
          </p:cNvPr>
          <p:cNvSpPr txBox="1">
            <a:spLocks/>
          </p:cNvSpPr>
          <p:nvPr/>
        </p:nvSpPr>
        <p:spPr>
          <a:xfrm>
            <a:off x="762000" y="3028950"/>
            <a:ext cx="7620000" cy="1905000"/>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en-US" sz="2400" b="1">
                <a:latin typeface="Arial" pitchFamily="34" charset="0"/>
                <a:cs typeface="Arial" pitchFamily="34" charset="0"/>
              </a:rPr>
              <a:t>	Số nào có chữ số hàng chục lớn hơn thì số đó lớn hơn. Số nào có chữ số hàng chục bé hơn thì số đó bé hơn.</a:t>
            </a:r>
          </a:p>
          <a:p>
            <a:pPr marL="342900" indent="-342900" algn="just">
              <a:buFont typeface="Arial" panose="020B0604020202020204" pitchFamily="34" charset="0"/>
              <a:buChar char="•"/>
            </a:pPr>
            <a:r>
              <a:rPr lang="en-US" sz="2400" b="1">
                <a:latin typeface="Arial" pitchFamily="34" charset="0"/>
                <a:cs typeface="Arial" pitchFamily="34" charset="0"/>
              </a:rPr>
              <a:t>	Chú ý khi so sánh số có hai chữ số, ta so sánh chữ số hàng chục trước.</a:t>
            </a:r>
          </a:p>
        </p:txBody>
      </p:sp>
      <p:pic>
        <p:nvPicPr>
          <p:cNvPr id="58" name="Picture 57">
            <a:extLst>
              <a:ext uri="{FF2B5EF4-FFF2-40B4-BE49-F238E27FC236}">
                <a16:creationId xmlns:a16="http://schemas.microsoft.com/office/drawing/2014/main" id="{60284C0F-2451-4A98-A896-FE344E105B7B}"/>
              </a:ext>
            </a:extLst>
          </p:cNvPr>
          <p:cNvPicPr>
            <a:picLocks noChangeAspect="1"/>
          </p:cNvPicPr>
          <p:nvPr/>
        </p:nvPicPr>
        <p:blipFill>
          <a:blip r:embed="rId3" cstate="print"/>
          <a:stretch>
            <a:fillRect/>
          </a:stretch>
        </p:blipFill>
        <p:spPr>
          <a:xfrm flipH="1">
            <a:off x="152400" y="1804259"/>
            <a:ext cx="1007678" cy="1173353"/>
          </a:xfrm>
          <a:prstGeom prst="rect">
            <a:avLst/>
          </a:prstGeom>
        </p:spPr>
      </p:pic>
    </p:spTree>
    <p:extLst>
      <p:ext uri="{BB962C8B-B14F-4D97-AF65-F5344CB8AC3E}">
        <p14:creationId xmlns:p14="http://schemas.microsoft.com/office/powerpoint/2010/main" val="2301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wipe(left)">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xEl>
                                              <p:pRg st="1" end="1"/>
                                            </p:txEl>
                                          </p:spTgt>
                                        </p:tgtEl>
                                        <p:attrNameLst>
                                          <p:attrName>style.visibility</p:attrName>
                                        </p:attrNameLst>
                                      </p:cBhvr>
                                      <p:to>
                                        <p:strVal val="visible"/>
                                      </p:to>
                                    </p:set>
                                    <p:animEffect transition="in" filter="wipe(left)">
                                      <p:cBhvr>
                                        <p:cTn id="12" dur="500"/>
                                        <p:tgtEl>
                                          <p:spTgt spid="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76E84-FB13-4B52-96B2-C0D6345DA9FB}"/>
              </a:ext>
            </a:extLst>
          </p:cNvPr>
          <p:cNvPicPr>
            <a:picLocks noChangeAspect="1"/>
          </p:cNvPicPr>
          <p:nvPr/>
        </p:nvPicPr>
        <p:blipFill>
          <a:blip r:embed="rId2"/>
          <a:stretch>
            <a:fillRect/>
          </a:stretch>
        </p:blipFill>
        <p:spPr>
          <a:xfrm>
            <a:off x="0" y="1255"/>
            <a:ext cx="9144000" cy="5140990"/>
          </a:xfrm>
          <a:prstGeom prst="rect">
            <a:avLst/>
          </a:prstGeom>
        </p:spPr>
      </p:pic>
      <p:pic>
        <p:nvPicPr>
          <p:cNvPr id="42" name="Picture 41">
            <a:extLst>
              <a:ext uri="{FF2B5EF4-FFF2-40B4-BE49-F238E27FC236}">
                <a16:creationId xmlns:a16="http://schemas.microsoft.com/office/drawing/2014/main" id="{332379EC-5600-1D4D-B4B8-66B828A8A46E}"/>
              </a:ext>
            </a:extLst>
          </p:cNvPr>
          <p:cNvPicPr>
            <a:picLocks noChangeAspect="1"/>
          </p:cNvPicPr>
          <p:nvPr/>
        </p:nvPicPr>
        <p:blipFill>
          <a:blip r:embed="rId3" cstate="print"/>
          <a:stretch>
            <a:fillRect/>
          </a:stretch>
        </p:blipFill>
        <p:spPr>
          <a:xfrm>
            <a:off x="2274544" y="1200150"/>
            <a:ext cx="4571998" cy="2286000"/>
          </a:xfrm>
          <a:prstGeom prst="rect">
            <a:avLst/>
          </a:prstGeom>
        </p:spPr>
      </p:pic>
    </p:spTree>
    <p:extLst>
      <p:ext uri="{BB962C8B-B14F-4D97-AF65-F5344CB8AC3E}">
        <p14:creationId xmlns:p14="http://schemas.microsoft.com/office/powerpoint/2010/main" val="313446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031DE205-37E6-4FFB-B8AF-8667313F9BB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947"/>
          <a:stretch/>
        </p:blipFill>
        <p:spPr bwMode="auto">
          <a:xfrm>
            <a:off x="6157020" y="529028"/>
            <a:ext cx="2073275" cy="449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16E11ABF-85C9-4823-B99F-B337B5E184F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66800" y="391233"/>
            <a:ext cx="2511425"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627185" y="-76200"/>
            <a:ext cx="3982514" cy="857250"/>
          </a:xfrm>
        </p:spPr>
        <p:txBody>
          <a:bodyPr>
            <a:noAutofit/>
          </a:bodyPr>
          <a:lstStyle/>
          <a:p>
            <a:pPr algn="just"/>
            <a:r>
              <a:rPr lang="en-US" sz="2800">
                <a:latin typeface="Arial" pitchFamily="34" charset="0"/>
                <a:cs typeface="Arial" pitchFamily="34" charset="0"/>
              </a:rPr>
              <a:t>So sánh (theo mẫu).</a:t>
            </a:r>
            <a:endParaRPr lang="en-US" sz="2800" dirty="0">
              <a:latin typeface="Arial" pitchFamily="34" charset="0"/>
              <a:cs typeface="Arial" pitchFamily="34" charset="0"/>
            </a:endParaRPr>
          </a:p>
        </p:txBody>
      </p:sp>
      <p:sp>
        <p:nvSpPr>
          <p:cNvPr id="8" name="Oval 7"/>
          <p:cNvSpPr/>
          <p:nvPr/>
        </p:nvSpPr>
        <p:spPr>
          <a:xfrm>
            <a:off x="175847" y="86669"/>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p>
        </p:txBody>
      </p:sp>
      <p:sp>
        <p:nvSpPr>
          <p:cNvPr id="12" name="Rounded Rectangle 20">
            <a:extLst>
              <a:ext uri="{FF2B5EF4-FFF2-40B4-BE49-F238E27FC236}">
                <a16:creationId xmlns:a16="http://schemas.microsoft.com/office/drawing/2014/main" id="{6A0D3BC6-CA12-43AF-A994-134F865636A3}"/>
              </a:ext>
            </a:extLst>
          </p:cNvPr>
          <p:cNvSpPr/>
          <p:nvPr/>
        </p:nvSpPr>
        <p:spPr>
          <a:xfrm>
            <a:off x="3546475" y="1974850"/>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13" name="Rounded Rectangle 21">
            <a:extLst>
              <a:ext uri="{FF2B5EF4-FFF2-40B4-BE49-F238E27FC236}">
                <a16:creationId xmlns:a16="http://schemas.microsoft.com/office/drawing/2014/main" id="{EB13C3E9-DD87-4363-8A6E-DD89551E6506}"/>
              </a:ext>
            </a:extLst>
          </p:cNvPr>
          <p:cNvSpPr/>
          <p:nvPr/>
        </p:nvSpPr>
        <p:spPr>
          <a:xfrm>
            <a:off x="3546475" y="316547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14" name="Rounded Rectangle 22">
            <a:extLst>
              <a:ext uri="{FF2B5EF4-FFF2-40B4-BE49-F238E27FC236}">
                <a16:creationId xmlns:a16="http://schemas.microsoft.com/office/drawing/2014/main" id="{90472FE0-F5BC-46BA-818A-25296ED4AF12}"/>
              </a:ext>
            </a:extLst>
          </p:cNvPr>
          <p:cNvSpPr/>
          <p:nvPr/>
        </p:nvSpPr>
        <p:spPr>
          <a:xfrm>
            <a:off x="3546475" y="4318000"/>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15" name="Rounded Rectangle 23">
            <a:extLst>
              <a:ext uri="{FF2B5EF4-FFF2-40B4-BE49-F238E27FC236}">
                <a16:creationId xmlns:a16="http://schemas.microsoft.com/office/drawing/2014/main" id="{90AE0FAF-0396-41AD-9597-366D669A1FC1}"/>
              </a:ext>
            </a:extLst>
          </p:cNvPr>
          <p:cNvSpPr/>
          <p:nvPr/>
        </p:nvSpPr>
        <p:spPr>
          <a:xfrm>
            <a:off x="3546475" y="197485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588AA2-9EC2-48D8-A430-2FD40ABCEB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798" y="776101"/>
            <a:ext cx="1030031" cy="957449"/>
          </a:xfrm>
          <a:prstGeom prst="rect">
            <a:avLst/>
          </a:prstGeom>
        </p:spPr>
      </p:pic>
      <p:sp>
        <p:nvSpPr>
          <p:cNvPr id="25" name="Rounded Rectangle 23">
            <a:extLst>
              <a:ext uri="{FF2B5EF4-FFF2-40B4-BE49-F238E27FC236}">
                <a16:creationId xmlns:a16="http://schemas.microsoft.com/office/drawing/2014/main" id="{A25E1507-0BEB-453B-9B17-F82D383499A7}"/>
              </a:ext>
            </a:extLst>
          </p:cNvPr>
          <p:cNvSpPr/>
          <p:nvPr/>
        </p:nvSpPr>
        <p:spPr>
          <a:xfrm>
            <a:off x="3546475" y="863279"/>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22" name="Rounded Rectangle 23">
            <a:extLst>
              <a:ext uri="{FF2B5EF4-FFF2-40B4-BE49-F238E27FC236}">
                <a16:creationId xmlns:a16="http://schemas.microsoft.com/office/drawing/2014/main" id="{DC54AD7E-5EBA-40AA-9E1E-93221F586E23}"/>
              </a:ext>
            </a:extLst>
          </p:cNvPr>
          <p:cNvSpPr/>
          <p:nvPr/>
        </p:nvSpPr>
        <p:spPr>
          <a:xfrm>
            <a:off x="3546475" y="863279"/>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13      16</a:t>
            </a:r>
          </a:p>
        </p:txBody>
      </p:sp>
      <p:sp>
        <p:nvSpPr>
          <p:cNvPr id="23" name="TextBox 22">
            <a:extLst>
              <a:ext uri="{FF2B5EF4-FFF2-40B4-BE49-F238E27FC236}">
                <a16:creationId xmlns:a16="http://schemas.microsoft.com/office/drawing/2014/main" id="{A0EE8A41-E7D4-4582-8F09-76D10FEC8332}"/>
              </a:ext>
            </a:extLst>
          </p:cNvPr>
          <p:cNvSpPr txBox="1"/>
          <p:nvPr/>
        </p:nvSpPr>
        <p:spPr>
          <a:xfrm>
            <a:off x="4572000" y="906570"/>
            <a:ext cx="418063" cy="523220"/>
          </a:xfrm>
          <a:prstGeom prst="rect">
            <a:avLst/>
          </a:prstGeom>
          <a:solidFill>
            <a:schemeClr val="bg1"/>
          </a:solidFill>
        </p:spPr>
        <p:txBody>
          <a:bodyPr wrap="square" rtlCol="0">
            <a:spAutoFit/>
          </a:bodyPr>
          <a:lstStyle/>
          <a:p>
            <a:r>
              <a:rPr lang="en-US" sz="2800" b="1">
                <a:latin typeface="Arial" pitchFamily="34" charset="0"/>
                <a:cs typeface="Arial" pitchFamily="34" charset="0"/>
              </a:rPr>
              <a:t>&lt;</a:t>
            </a:r>
          </a:p>
        </p:txBody>
      </p:sp>
    </p:spTree>
    <p:extLst>
      <p:ext uri="{BB962C8B-B14F-4D97-AF65-F5344CB8AC3E}">
        <p14:creationId xmlns:p14="http://schemas.microsoft.com/office/powerpoint/2010/main" val="42495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4"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827</Words>
  <Application>Microsoft Office PowerPoint</Application>
  <PresentationFormat>On-screen Show (16:9)</PresentationFormat>
  <Paragraphs>183</Paragraphs>
  <Slides>28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Comic Sans MS</vt:lpstr>
      <vt:lpstr>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 (theo mẫu).</vt:lpstr>
      <vt:lpstr>So sánh (theo mẫu).</vt:lpstr>
      <vt:lpstr>So sánh (theo mẫu).</vt:lpstr>
      <vt:lpstr>So sánh (theo mẫu).</vt:lpstr>
      <vt:lpstr>Túi nào có số lớn hơn?</vt:lpstr>
      <vt:lpstr>Túi nào có số lớn hơn?</vt:lpstr>
      <vt:lpstr>Túi nào có số lớn hơn?</vt:lpstr>
      <vt:lpstr>Túi nào có số lớn hơn?</vt:lpstr>
      <vt:lpstr>&gt;; &lt;;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&gt;; &lt;; =  ?</vt:lpstr>
      <vt:lpstr>a) Chiếc lọ nào có số lớn nhất?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dc:title>
  <dc:creator>PC</dc:creator>
  <cp:lastModifiedBy>Phan Thi Linh (FE FSC DN)</cp:lastModifiedBy>
  <cp:revision>231</cp:revision>
  <dcterms:created xsi:type="dcterms:W3CDTF">2021-01-09T02:19:28Z</dcterms:created>
  <dcterms:modified xsi:type="dcterms:W3CDTF">2022-02-13T03:58:59Z</dcterms:modified>
</cp:coreProperties>
</file>