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344" r:id="rId4"/>
    <p:sldId id="343" r:id="rId5"/>
    <p:sldId id="346" r:id="rId6"/>
    <p:sldId id="348" r:id="rId7"/>
    <p:sldId id="360" r:id="rId8"/>
    <p:sldId id="347" r:id="rId9"/>
    <p:sldId id="386" r:id="rId10"/>
    <p:sldId id="401" r:id="rId11"/>
    <p:sldId id="260" r:id="rId12"/>
    <p:sldId id="380" r:id="rId13"/>
    <p:sldId id="336" r:id="rId14"/>
    <p:sldId id="370" r:id="rId15"/>
    <p:sldId id="376" r:id="rId16"/>
    <p:sldId id="263" r:id="rId17"/>
    <p:sldId id="282" r:id="rId18"/>
    <p:sldId id="283" r:id="rId19"/>
    <p:sldId id="284" r:id="rId20"/>
    <p:sldId id="264" r:id="rId21"/>
    <p:sldId id="372" r:id="rId22"/>
    <p:sldId id="355" r:id="rId23"/>
    <p:sldId id="357" r:id="rId24"/>
    <p:sldId id="381" r:id="rId25"/>
    <p:sldId id="382" r:id="rId26"/>
    <p:sldId id="383" r:id="rId27"/>
    <p:sldId id="314" r:id="rId28"/>
    <p:sldId id="272" r:id="rId29"/>
    <p:sldId id="338" r:id="rId30"/>
    <p:sldId id="561" r:id="rId31"/>
    <p:sldId id="339" r:id="rId32"/>
    <p:sldId id="326" r:id="rId33"/>
    <p:sldId id="274" r:id="rId34"/>
    <p:sldId id="562" r:id="rId35"/>
    <p:sldId id="563" r:id="rId36"/>
    <p:sldId id="564" r:id="rId37"/>
    <p:sldId id="565" r:id="rId38"/>
    <p:sldId id="275" r:id="rId39"/>
    <p:sldId id="385" r:id="rId40"/>
    <p:sldId id="277"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0" autoAdjust="0"/>
    <p:restoredTop sz="91993" autoAdjust="0"/>
  </p:normalViewPr>
  <p:slideViewPr>
    <p:cSldViewPr>
      <p:cViewPr varScale="1">
        <p:scale>
          <a:sx n="59" d="100"/>
          <a:sy n="59" d="100"/>
        </p:scale>
        <p:origin x="1074" y="8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16/12/2024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Muỗm:</a:t>
            </a:r>
            <a:r>
              <a:rPr lang="en-US" baseline="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924d83865_0_5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a:t>
            </a:r>
            <a:r>
              <a:rPr lang="en-US" b="1" baseline="0"/>
              <a:t>1</a:t>
            </a:r>
            <a:r>
              <a:rPr lang="vi-VN" b="1" baseline="0"/>
              <a:t>: Phan Thị Linh – Đà Nẵng</a:t>
            </a:r>
          </a:p>
          <a:p>
            <a:r>
              <a:rPr lang="vi-VN" b="1" baseline="0"/>
              <a:t>Sđt lh: 0916.604.268</a:t>
            </a:r>
          </a:p>
          <a:p>
            <a:r>
              <a:rPr lang="vi-VN" sz="1200" b="1">
                <a:latin typeface="+mn-lt"/>
                <a:cs typeface="Arial" pitchFamily="34" charset="0"/>
              </a:rPr>
              <a:t>+ Zalo: 0916.604.268</a:t>
            </a:r>
          </a:p>
          <a:p>
            <a:r>
              <a:rPr lang="vi-VN" sz="1200" b="1">
                <a:latin typeface="+mn-lt"/>
                <a:cs typeface="Arial" pitchFamily="34" charset="0"/>
              </a:rPr>
              <a:t>+ Facebook cá nhân: </a:t>
            </a:r>
            <a:r>
              <a:rPr lang="vi-VN" sz="1200">
                <a:hlinkClick r:id="rId3"/>
              </a:rPr>
              <a:t>https://www.facebook.com/nhilinh.phan/</a:t>
            </a:r>
            <a:endParaRPr lang="vi-VN" sz="1200"/>
          </a:p>
          <a:p>
            <a:r>
              <a:rPr lang="vi-VN" sz="1200" b="1">
                <a:latin typeface="+mn-lt"/>
                <a:cs typeface="Arial" pitchFamily="34" charset="0"/>
              </a:rPr>
              <a:t>+ Nhóm chia sẻ tài liệu: </a:t>
            </a:r>
            <a:r>
              <a:rPr lang="vi-VN" sz="1200">
                <a:hlinkClick r:id="rId4"/>
              </a:rPr>
              <a:t>https://www.facebook.com/groups/443096903751589</a:t>
            </a:r>
            <a:endParaRPr lang="vi-VN" sz="1200"/>
          </a:p>
          <a:p>
            <a:r>
              <a:rPr lang="vi-VN" sz="1200" b="1">
                <a:latin typeface="+mn-lt"/>
                <a:cs typeface="Arial" pitchFamily="34" charset="0"/>
              </a:rPr>
              <a:t>Hãy</a:t>
            </a:r>
            <a:r>
              <a:rPr lang="vi-VN" sz="1200" b="1" baseline="0">
                <a:latin typeface="+mn-lt"/>
                <a:cs typeface="Arial" pitchFamily="34" charset="0"/>
              </a:rPr>
              <a:t> liên hệ chính chủ sản phẩm để được hỗ trợ và đồng hành trong suốt năm học nhé!</a:t>
            </a:r>
            <a:endParaRPr lang="vi-VN" sz="1200" b="1">
              <a:latin typeface="+mn-lt"/>
              <a:cs typeface="Arial" pitchFamily="34" charset="0"/>
            </a:endParaRP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375604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 muồm</a:t>
            </a:r>
            <a:r>
              <a:rPr lang="en-US" baseline="0"/>
              <a:t> muồm/muỗm xanh</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912138" y="1271900"/>
            <a:ext cx="10337562" cy="5020000"/>
          </a:xfrm>
          <a:prstGeom prst="rect">
            <a:avLst/>
          </a:prstGeom>
        </p:spPr>
        <p:txBody>
          <a:bodyPr spcFirstLastPara="1" wrap="square" lIns="91425" tIns="91425" rIns="91425" bIns="91425" anchor="t" anchorCtr="0">
            <a:noAutofit/>
          </a:bodyPr>
          <a:lstStyle>
            <a:lvl1pPr marL="608076" lvl="0" indent="-422275">
              <a:spcBef>
                <a:spcPts val="0"/>
              </a:spcBef>
              <a:spcAft>
                <a:spcPts val="0"/>
              </a:spcAft>
              <a:buSzPts val="1400"/>
              <a:buAutoNum type="arabicPeriod"/>
              <a:defRPr sz="1729"/>
            </a:lvl1pPr>
            <a:lvl2pPr marL="1216152" lvl="1" indent="-422275">
              <a:spcBef>
                <a:spcPts val="0"/>
              </a:spcBef>
              <a:spcAft>
                <a:spcPts val="0"/>
              </a:spcAft>
              <a:buSzPts val="1400"/>
              <a:buAutoNum type="alphaLcPeriod"/>
              <a:defRPr/>
            </a:lvl2pPr>
            <a:lvl3pPr marL="1824228" lvl="2" indent="-422275">
              <a:spcBef>
                <a:spcPts val="0"/>
              </a:spcBef>
              <a:spcAft>
                <a:spcPts val="0"/>
              </a:spcAft>
              <a:buSzPts val="1400"/>
              <a:buAutoNum type="romanLcPeriod"/>
              <a:defRPr/>
            </a:lvl3pPr>
            <a:lvl4pPr marL="2432304" lvl="3" indent="-422275">
              <a:spcBef>
                <a:spcPts val="0"/>
              </a:spcBef>
              <a:spcAft>
                <a:spcPts val="0"/>
              </a:spcAft>
              <a:buSzPts val="1400"/>
              <a:buAutoNum type="arabicPeriod"/>
              <a:defRPr/>
            </a:lvl4pPr>
            <a:lvl5pPr marL="3040380" lvl="4" indent="-422275">
              <a:spcBef>
                <a:spcPts val="0"/>
              </a:spcBef>
              <a:spcAft>
                <a:spcPts val="0"/>
              </a:spcAft>
              <a:buSzPts val="1400"/>
              <a:buAutoNum type="alphaLcPeriod"/>
              <a:defRPr/>
            </a:lvl5pPr>
            <a:lvl6pPr marL="3648456" lvl="5" indent="-422275">
              <a:spcBef>
                <a:spcPts val="0"/>
              </a:spcBef>
              <a:spcAft>
                <a:spcPts val="0"/>
              </a:spcAft>
              <a:buSzPts val="1400"/>
              <a:buAutoNum type="romanLcPeriod"/>
              <a:defRPr/>
            </a:lvl6pPr>
            <a:lvl7pPr marL="4256532" lvl="6" indent="-422275">
              <a:spcBef>
                <a:spcPts val="0"/>
              </a:spcBef>
              <a:spcAft>
                <a:spcPts val="0"/>
              </a:spcAft>
              <a:buSzPts val="1400"/>
              <a:buAutoNum type="arabicPeriod"/>
              <a:defRPr/>
            </a:lvl7pPr>
            <a:lvl8pPr marL="4864608" lvl="7" indent="-422275">
              <a:spcBef>
                <a:spcPts val="0"/>
              </a:spcBef>
              <a:spcAft>
                <a:spcPts val="0"/>
              </a:spcAft>
              <a:buSzPts val="1400"/>
              <a:buAutoNum type="alphaLcPeriod"/>
              <a:defRPr/>
            </a:lvl8pPr>
            <a:lvl9pPr marL="5472684" lvl="8" indent="-422275">
              <a:spcBef>
                <a:spcPts val="0"/>
              </a:spcBef>
              <a:spcAft>
                <a:spcPts val="0"/>
              </a:spcAft>
              <a:buSzPts val="1400"/>
              <a:buAutoNum type="romanLcPeriod"/>
              <a:defRPr/>
            </a:lvl9pPr>
          </a:lstStyle>
          <a:p>
            <a:endParaRPr/>
          </a:p>
        </p:txBody>
      </p:sp>
      <p:sp>
        <p:nvSpPr>
          <p:cNvPr id="33" name="Google Shape;33;p4"/>
          <p:cNvSpPr txBox="1">
            <a:spLocks noGrp="1"/>
          </p:cNvSpPr>
          <p:nvPr>
            <p:ph type="title"/>
          </p:nvPr>
        </p:nvSpPr>
        <p:spPr>
          <a:xfrm>
            <a:off x="1059589" y="409400"/>
            <a:ext cx="10042694"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pic>
        <p:nvPicPr>
          <p:cNvPr id="34" name="Google Shape;34;p4"/>
          <p:cNvPicPr preferRelativeResize="0"/>
          <p:nvPr/>
        </p:nvPicPr>
        <p:blipFill rotWithShape="1">
          <a:blip r:embed="rId3">
            <a:alphaModFix/>
          </a:blip>
          <a:srcRect l="19111" r="25587"/>
          <a:stretch/>
        </p:blipFill>
        <p:spPr>
          <a:xfrm>
            <a:off x="11249702" y="5467285"/>
            <a:ext cx="813517" cy="1463004"/>
          </a:xfrm>
          <a:prstGeom prst="rect">
            <a:avLst/>
          </a:prstGeom>
          <a:noFill/>
          <a:ln>
            <a:noFill/>
          </a:ln>
        </p:spPr>
      </p:pic>
      <p:pic>
        <p:nvPicPr>
          <p:cNvPr id="35" name="Google Shape;35;p4"/>
          <p:cNvPicPr preferRelativeResize="0"/>
          <p:nvPr/>
        </p:nvPicPr>
        <p:blipFill rotWithShape="1">
          <a:blip r:embed="rId4">
            <a:alphaModFix/>
          </a:blip>
          <a:srcRect l="29171" r="28299"/>
          <a:stretch/>
        </p:blipFill>
        <p:spPr>
          <a:xfrm rot="3421001">
            <a:off x="366704" y="-111321"/>
            <a:ext cx="666887" cy="1551776"/>
          </a:xfrm>
          <a:prstGeom prst="rect">
            <a:avLst/>
          </a:prstGeom>
          <a:noFill/>
          <a:ln>
            <a:noFill/>
          </a:ln>
        </p:spPr>
      </p:pic>
      <p:pic>
        <p:nvPicPr>
          <p:cNvPr id="36" name="Google Shape;36;p4"/>
          <p:cNvPicPr preferRelativeResize="0"/>
          <p:nvPr/>
        </p:nvPicPr>
        <p:blipFill>
          <a:blip r:embed="rId5">
            <a:alphaModFix/>
          </a:blip>
          <a:stretch>
            <a:fillRect/>
          </a:stretch>
        </p:blipFill>
        <p:spPr>
          <a:xfrm rot="-1549779">
            <a:off x="-39136" y="94035"/>
            <a:ext cx="557426" cy="554365"/>
          </a:xfrm>
          <a:prstGeom prst="rect">
            <a:avLst/>
          </a:prstGeom>
          <a:noFill/>
          <a:ln>
            <a:noFill/>
          </a:ln>
        </p:spPr>
      </p:pic>
      <p:pic>
        <p:nvPicPr>
          <p:cNvPr id="37" name="Google Shape;37;p4"/>
          <p:cNvPicPr preferRelativeResize="0"/>
          <p:nvPr/>
        </p:nvPicPr>
        <p:blipFill>
          <a:blip r:embed="rId6">
            <a:alphaModFix/>
          </a:blip>
          <a:stretch>
            <a:fillRect/>
          </a:stretch>
        </p:blipFill>
        <p:spPr>
          <a:xfrm rot="-2578147" flipH="1">
            <a:off x="56308" y="5868255"/>
            <a:ext cx="921997" cy="916987"/>
          </a:xfrm>
          <a:prstGeom prst="rect">
            <a:avLst/>
          </a:prstGeom>
          <a:noFill/>
          <a:ln>
            <a:noFill/>
          </a:ln>
        </p:spPr>
      </p:pic>
      <p:pic>
        <p:nvPicPr>
          <p:cNvPr id="38" name="Google Shape;38;p4"/>
          <p:cNvPicPr preferRelativeResize="0"/>
          <p:nvPr/>
        </p:nvPicPr>
        <p:blipFill rotWithShape="1">
          <a:blip r:embed="rId7">
            <a:alphaModFix/>
          </a:blip>
          <a:srcRect l="25312" t="13351" r="2817" b="29097"/>
          <a:stretch/>
        </p:blipFill>
        <p:spPr>
          <a:xfrm rot="9" flipH="1">
            <a:off x="9720931" y="-38565"/>
            <a:ext cx="2526134" cy="2011793"/>
          </a:xfrm>
          <a:prstGeom prst="rect">
            <a:avLst/>
          </a:prstGeom>
          <a:noFill/>
          <a:ln>
            <a:noFill/>
          </a:ln>
        </p:spPr>
      </p:pic>
      <p:pic>
        <p:nvPicPr>
          <p:cNvPr id="39" name="Google Shape;39;p4"/>
          <p:cNvPicPr preferRelativeResize="0"/>
          <p:nvPr/>
        </p:nvPicPr>
        <p:blipFill rotWithShape="1">
          <a:blip r:embed="rId8">
            <a:alphaModFix/>
          </a:blip>
          <a:srcRect l="19306" r="25829"/>
          <a:stretch/>
        </p:blipFill>
        <p:spPr>
          <a:xfrm rot="-5400000">
            <a:off x="10270862" y="5784880"/>
            <a:ext cx="765497" cy="1380742"/>
          </a:xfrm>
          <a:prstGeom prst="rect">
            <a:avLst/>
          </a:prstGeom>
          <a:noFill/>
          <a:ln>
            <a:noFill/>
          </a:ln>
        </p:spPr>
      </p:pic>
      <p:pic>
        <p:nvPicPr>
          <p:cNvPr id="40" name="Google Shape;40;p4"/>
          <p:cNvPicPr preferRelativeResize="0"/>
          <p:nvPr/>
        </p:nvPicPr>
        <p:blipFill rotWithShape="1">
          <a:blip r:embed="rId9">
            <a:alphaModFix/>
          </a:blip>
          <a:srcRect l="7547" r="16372"/>
          <a:stretch/>
        </p:blipFill>
        <p:spPr>
          <a:xfrm rot="-3954707">
            <a:off x="11248671" y="-68789"/>
            <a:ext cx="815545" cy="880018"/>
          </a:xfrm>
          <a:prstGeom prst="rect">
            <a:avLst/>
          </a:prstGeom>
          <a:noFill/>
          <a:ln>
            <a:noFill/>
          </a:ln>
        </p:spPr>
      </p:pic>
    </p:spTree>
    <p:extLst>
      <p:ext uri="{BB962C8B-B14F-4D97-AF65-F5344CB8AC3E}">
        <p14:creationId xmlns:p14="http://schemas.microsoft.com/office/powerpoint/2010/main" val="223494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5"/>
          <p:cNvSpPr txBox="1">
            <a:spLocks noGrp="1"/>
          </p:cNvSpPr>
          <p:nvPr>
            <p:ph type="title" hasCustomPrompt="1"/>
          </p:nvPr>
        </p:nvSpPr>
        <p:spPr>
          <a:xfrm>
            <a:off x="4781941" y="684100"/>
            <a:ext cx="2597957" cy="195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4630">
                <a:solidFill>
                  <a:schemeClr val="accent1"/>
                </a:solidFill>
              </a:defRPr>
            </a:lvl1pPr>
            <a:lvl2pPr lvl="1" algn="ctr" rtl="0">
              <a:spcBef>
                <a:spcPts val="0"/>
              </a:spcBef>
              <a:spcAft>
                <a:spcPts val="0"/>
              </a:spcAft>
              <a:buClr>
                <a:schemeClr val="dk1"/>
              </a:buClr>
              <a:buSzPts val="2500"/>
              <a:buNone/>
              <a:defRPr sz="3325">
                <a:solidFill>
                  <a:schemeClr val="dk1"/>
                </a:solidFill>
              </a:defRPr>
            </a:lvl2pPr>
            <a:lvl3pPr lvl="2" algn="ctr" rtl="0">
              <a:spcBef>
                <a:spcPts val="0"/>
              </a:spcBef>
              <a:spcAft>
                <a:spcPts val="0"/>
              </a:spcAft>
              <a:buClr>
                <a:schemeClr val="dk1"/>
              </a:buClr>
              <a:buSzPts val="2500"/>
              <a:buNone/>
              <a:defRPr sz="3325">
                <a:solidFill>
                  <a:schemeClr val="dk1"/>
                </a:solidFill>
              </a:defRPr>
            </a:lvl3pPr>
            <a:lvl4pPr lvl="3" algn="ctr" rtl="0">
              <a:spcBef>
                <a:spcPts val="0"/>
              </a:spcBef>
              <a:spcAft>
                <a:spcPts val="0"/>
              </a:spcAft>
              <a:buClr>
                <a:schemeClr val="dk1"/>
              </a:buClr>
              <a:buSzPts val="2500"/>
              <a:buNone/>
              <a:defRPr sz="3325">
                <a:solidFill>
                  <a:schemeClr val="dk1"/>
                </a:solidFill>
              </a:defRPr>
            </a:lvl4pPr>
            <a:lvl5pPr lvl="4" algn="ctr" rtl="0">
              <a:spcBef>
                <a:spcPts val="0"/>
              </a:spcBef>
              <a:spcAft>
                <a:spcPts val="0"/>
              </a:spcAft>
              <a:buClr>
                <a:schemeClr val="dk1"/>
              </a:buClr>
              <a:buSzPts val="2500"/>
              <a:buNone/>
              <a:defRPr sz="3325">
                <a:solidFill>
                  <a:schemeClr val="dk1"/>
                </a:solidFill>
              </a:defRPr>
            </a:lvl5pPr>
            <a:lvl6pPr lvl="5" algn="ctr" rtl="0">
              <a:spcBef>
                <a:spcPts val="0"/>
              </a:spcBef>
              <a:spcAft>
                <a:spcPts val="0"/>
              </a:spcAft>
              <a:buClr>
                <a:schemeClr val="dk1"/>
              </a:buClr>
              <a:buSzPts val="2500"/>
              <a:buNone/>
              <a:defRPr sz="3325">
                <a:solidFill>
                  <a:schemeClr val="dk1"/>
                </a:solidFill>
              </a:defRPr>
            </a:lvl6pPr>
            <a:lvl7pPr lvl="6" algn="ctr" rtl="0">
              <a:spcBef>
                <a:spcPts val="0"/>
              </a:spcBef>
              <a:spcAft>
                <a:spcPts val="0"/>
              </a:spcAft>
              <a:buClr>
                <a:schemeClr val="dk1"/>
              </a:buClr>
              <a:buSzPts val="2500"/>
              <a:buNone/>
              <a:defRPr sz="3325">
                <a:solidFill>
                  <a:schemeClr val="dk1"/>
                </a:solidFill>
              </a:defRPr>
            </a:lvl7pPr>
            <a:lvl8pPr lvl="7" algn="ctr" rtl="0">
              <a:spcBef>
                <a:spcPts val="0"/>
              </a:spcBef>
              <a:spcAft>
                <a:spcPts val="0"/>
              </a:spcAft>
              <a:buClr>
                <a:schemeClr val="dk1"/>
              </a:buClr>
              <a:buSzPts val="2500"/>
              <a:buNone/>
              <a:defRPr sz="3325">
                <a:solidFill>
                  <a:schemeClr val="dk1"/>
                </a:solidFill>
              </a:defRPr>
            </a:lvl8pPr>
            <a:lvl9pPr lvl="8" algn="ctr" rtl="0">
              <a:spcBef>
                <a:spcPts val="0"/>
              </a:spcBef>
              <a:spcAft>
                <a:spcPts val="0"/>
              </a:spcAft>
              <a:buClr>
                <a:schemeClr val="dk1"/>
              </a:buClr>
              <a:buSzPts val="2500"/>
              <a:buNone/>
              <a:defRPr sz="3325">
                <a:solidFill>
                  <a:schemeClr val="dk1"/>
                </a:solidFill>
              </a:defRPr>
            </a:lvl9pPr>
          </a:lstStyle>
          <a:p>
            <a:r>
              <a:t>xx%</a:t>
            </a:r>
          </a:p>
        </p:txBody>
      </p:sp>
      <p:sp>
        <p:nvSpPr>
          <p:cNvPr id="147" name="Google Shape;147;p15"/>
          <p:cNvSpPr txBox="1">
            <a:spLocks noGrp="1"/>
          </p:cNvSpPr>
          <p:nvPr>
            <p:ph type="title" idx="2"/>
          </p:nvPr>
        </p:nvSpPr>
        <p:spPr>
          <a:xfrm>
            <a:off x="3139813" y="2748000"/>
            <a:ext cx="5882212" cy="195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852">
                <a:solidFill>
                  <a:schemeClr val="accent4"/>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48" name="Google Shape;148;p15"/>
          <p:cNvSpPr txBox="1">
            <a:spLocks noGrp="1"/>
          </p:cNvSpPr>
          <p:nvPr>
            <p:ph type="subTitle" idx="1"/>
          </p:nvPr>
        </p:nvSpPr>
        <p:spPr>
          <a:xfrm>
            <a:off x="3380018" y="4857733"/>
            <a:ext cx="5401803" cy="8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28"/>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149" name="Google Shape;149;p15"/>
          <p:cNvPicPr preferRelativeResize="0"/>
          <p:nvPr/>
        </p:nvPicPr>
        <p:blipFill rotWithShape="1">
          <a:blip r:embed="rId3">
            <a:alphaModFix/>
          </a:blip>
          <a:srcRect l="2250" t="28441" r="-2249" b="40603"/>
          <a:stretch/>
        </p:blipFill>
        <p:spPr>
          <a:xfrm rot="7">
            <a:off x="-74748" y="-73264"/>
            <a:ext cx="3514848" cy="1082095"/>
          </a:xfrm>
          <a:prstGeom prst="rect">
            <a:avLst/>
          </a:prstGeom>
          <a:noFill/>
          <a:ln>
            <a:noFill/>
          </a:ln>
        </p:spPr>
      </p:pic>
      <p:pic>
        <p:nvPicPr>
          <p:cNvPr id="150" name="Google Shape;150;p15"/>
          <p:cNvPicPr preferRelativeResize="0"/>
          <p:nvPr/>
        </p:nvPicPr>
        <p:blipFill rotWithShape="1">
          <a:blip r:embed="rId4">
            <a:alphaModFix/>
          </a:blip>
          <a:srcRect l="6919" r="11766"/>
          <a:stretch/>
        </p:blipFill>
        <p:spPr>
          <a:xfrm>
            <a:off x="11354506" y="1078805"/>
            <a:ext cx="763604" cy="1129785"/>
          </a:xfrm>
          <a:prstGeom prst="rect">
            <a:avLst/>
          </a:prstGeom>
          <a:noFill/>
          <a:ln>
            <a:noFill/>
          </a:ln>
        </p:spPr>
      </p:pic>
      <p:pic>
        <p:nvPicPr>
          <p:cNvPr id="151" name="Google Shape;151;p15"/>
          <p:cNvPicPr preferRelativeResize="0"/>
          <p:nvPr/>
        </p:nvPicPr>
        <p:blipFill rotWithShape="1">
          <a:blip r:embed="rId5">
            <a:alphaModFix/>
          </a:blip>
          <a:srcRect l="19306" r="25829"/>
          <a:stretch/>
        </p:blipFill>
        <p:spPr>
          <a:xfrm rot="10800000" flipH="1">
            <a:off x="11354511" y="4629301"/>
            <a:ext cx="763604" cy="1384167"/>
          </a:xfrm>
          <a:prstGeom prst="rect">
            <a:avLst/>
          </a:prstGeom>
          <a:noFill/>
          <a:ln>
            <a:noFill/>
          </a:ln>
        </p:spPr>
      </p:pic>
      <p:pic>
        <p:nvPicPr>
          <p:cNvPr id="152" name="Google Shape;152;p15"/>
          <p:cNvPicPr preferRelativeResize="0"/>
          <p:nvPr/>
        </p:nvPicPr>
        <p:blipFill rotWithShape="1">
          <a:blip r:embed="rId6">
            <a:alphaModFix/>
          </a:blip>
          <a:srcRect l="7837" r="46809"/>
          <a:stretch/>
        </p:blipFill>
        <p:spPr>
          <a:xfrm rot="5400000" flipH="1">
            <a:off x="1335491" y="5679287"/>
            <a:ext cx="792497" cy="1508391"/>
          </a:xfrm>
          <a:prstGeom prst="rect">
            <a:avLst/>
          </a:prstGeom>
          <a:noFill/>
          <a:ln>
            <a:noFill/>
          </a:ln>
        </p:spPr>
      </p:pic>
      <p:pic>
        <p:nvPicPr>
          <p:cNvPr id="153" name="Google Shape;153;p15"/>
          <p:cNvPicPr preferRelativeResize="0"/>
          <p:nvPr/>
        </p:nvPicPr>
        <p:blipFill rotWithShape="1">
          <a:blip r:embed="rId7">
            <a:alphaModFix/>
          </a:blip>
          <a:srcRect l="25348" r="16844"/>
          <a:stretch/>
        </p:blipFill>
        <p:spPr>
          <a:xfrm rot="6860607">
            <a:off x="10733346" y="5541835"/>
            <a:ext cx="1041716" cy="1783301"/>
          </a:xfrm>
          <a:prstGeom prst="rect">
            <a:avLst/>
          </a:prstGeom>
          <a:noFill/>
          <a:ln>
            <a:noFill/>
          </a:ln>
        </p:spPr>
      </p:pic>
      <p:pic>
        <p:nvPicPr>
          <p:cNvPr id="154" name="Google Shape;154;p15"/>
          <p:cNvPicPr preferRelativeResize="0"/>
          <p:nvPr/>
        </p:nvPicPr>
        <p:blipFill rotWithShape="1">
          <a:blip r:embed="rId8">
            <a:alphaModFix/>
          </a:blip>
          <a:srcRect l="7547" r="16372"/>
          <a:stretch/>
        </p:blipFill>
        <p:spPr>
          <a:xfrm>
            <a:off x="2" y="862585"/>
            <a:ext cx="914533" cy="1195431"/>
          </a:xfrm>
          <a:prstGeom prst="rect">
            <a:avLst/>
          </a:prstGeom>
          <a:noFill/>
          <a:ln>
            <a:noFill/>
          </a:ln>
        </p:spPr>
      </p:pic>
      <p:pic>
        <p:nvPicPr>
          <p:cNvPr id="155" name="Google Shape;155;p15"/>
          <p:cNvPicPr preferRelativeResize="0"/>
          <p:nvPr/>
        </p:nvPicPr>
        <p:blipFill rotWithShape="1">
          <a:blip r:embed="rId3">
            <a:alphaModFix/>
          </a:blip>
          <a:srcRect l="2250" t="28441" r="-2249" b="40603"/>
          <a:stretch/>
        </p:blipFill>
        <p:spPr>
          <a:xfrm rot="-7" flipH="1">
            <a:off x="8701021" y="-73264"/>
            <a:ext cx="3514848" cy="1082095"/>
          </a:xfrm>
          <a:prstGeom prst="rect">
            <a:avLst/>
          </a:prstGeom>
          <a:noFill/>
          <a:ln>
            <a:noFill/>
          </a:ln>
        </p:spPr>
      </p:pic>
      <p:pic>
        <p:nvPicPr>
          <p:cNvPr id="156" name="Google Shape;156;p15"/>
          <p:cNvPicPr preferRelativeResize="0"/>
          <p:nvPr/>
        </p:nvPicPr>
        <p:blipFill rotWithShape="1">
          <a:blip r:embed="rId9">
            <a:alphaModFix/>
          </a:blip>
          <a:srcRect l="10527" r="8494"/>
          <a:stretch/>
        </p:blipFill>
        <p:spPr>
          <a:xfrm rot="3038994" flipH="1">
            <a:off x="-210665" y="5288027"/>
            <a:ext cx="1335859" cy="1632618"/>
          </a:xfrm>
          <a:prstGeom prst="rect">
            <a:avLst/>
          </a:prstGeom>
          <a:noFill/>
          <a:ln>
            <a:noFill/>
          </a:ln>
        </p:spPr>
      </p:pic>
    </p:spTree>
    <p:extLst>
      <p:ext uri="{BB962C8B-B14F-4D97-AF65-F5344CB8AC3E}">
        <p14:creationId xmlns:p14="http://schemas.microsoft.com/office/powerpoint/2010/main" val="360940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268"/>
        <p:cNvGrpSpPr/>
        <p:nvPr/>
      </p:nvGrpSpPr>
      <p:grpSpPr>
        <a:xfrm>
          <a:off x="0" y="0"/>
          <a:ext cx="0" cy="0"/>
          <a:chOff x="0" y="0"/>
          <a:chExt cx="0" cy="0"/>
        </a:xfrm>
      </p:grpSpPr>
      <p:sp>
        <p:nvSpPr>
          <p:cNvPr id="269" name="Google Shape;269;p24"/>
          <p:cNvSpPr txBox="1">
            <a:spLocks noGrp="1"/>
          </p:cNvSpPr>
          <p:nvPr>
            <p:ph type="subTitle" idx="1"/>
          </p:nvPr>
        </p:nvSpPr>
        <p:spPr>
          <a:xfrm>
            <a:off x="1311847" y="3660600"/>
            <a:ext cx="3897933" cy="1474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600"/>
              <a:buNone/>
              <a:defRPr sz="2128">
                <a:solidFill>
                  <a:schemeClr val="dk1"/>
                </a:solidFill>
              </a:defRPr>
            </a:lvl1pPr>
            <a:lvl2pPr lvl="1" rtl="0">
              <a:spcBef>
                <a:spcPts val="0"/>
              </a:spcBef>
              <a:spcAft>
                <a:spcPts val="0"/>
              </a:spcAft>
              <a:buClr>
                <a:schemeClr val="dk1"/>
              </a:buClr>
              <a:buSzPts val="1600"/>
              <a:buNone/>
              <a:defRPr sz="2128">
                <a:solidFill>
                  <a:schemeClr val="dk1"/>
                </a:solidFill>
              </a:defRPr>
            </a:lvl2pPr>
            <a:lvl3pPr lvl="2" rtl="0">
              <a:spcBef>
                <a:spcPts val="0"/>
              </a:spcBef>
              <a:spcAft>
                <a:spcPts val="0"/>
              </a:spcAft>
              <a:buClr>
                <a:schemeClr val="dk1"/>
              </a:buClr>
              <a:buSzPts val="1600"/>
              <a:buNone/>
              <a:defRPr sz="2128">
                <a:solidFill>
                  <a:schemeClr val="dk1"/>
                </a:solidFill>
              </a:defRPr>
            </a:lvl3pPr>
            <a:lvl4pPr lvl="3" rtl="0">
              <a:spcBef>
                <a:spcPts val="0"/>
              </a:spcBef>
              <a:spcAft>
                <a:spcPts val="0"/>
              </a:spcAft>
              <a:buClr>
                <a:schemeClr val="dk1"/>
              </a:buClr>
              <a:buSzPts val="1600"/>
              <a:buNone/>
              <a:defRPr sz="2128">
                <a:solidFill>
                  <a:schemeClr val="dk1"/>
                </a:solidFill>
              </a:defRPr>
            </a:lvl4pPr>
            <a:lvl5pPr lvl="4" rtl="0">
              <a:spcBef>
                <a:spcPts val="0"/>
              </a:spcBef>
              <a:spcAft>
                <a:spcPts val="0"/>
              </a:spcAft>
              <a:buClr>
                <a:schemeClr val="dk1"/>
              </a:buClr>
              <a:buSzPts val="1600"/>
              <a:buNone/>
              <a:defRPr sz="2128">
                <a:solidFill>
                  <a:schemeClr val="dk1"/>
                </a:solidFill>
              </a:defRPr>
            </a:lvl5pPr>
            <a:lvl6pPr lvl="5" rtl="0">
              <a:spcBef>
                <a:spcPts val="0"/>
              </a:spcBef>
              <a:spcAft>
                <a:spcPts val="0"/>
              </a:spcAft>
              <a:buClr>
                <a:schemeClr val="dk1"/>
              </a:buClr>
              <a:buSzPts val="1600"/>
              <a:buNone/>
              <a:defRPr sz="2128">
                <a:solidFill>
                  <a:schemeClr val="dk1"/>
                </a:solidFill>
              </a:defRPr>
            </a:lvl6pPr>
            <a:lvl7pPr lvl="6" rtl="0">
              <a:spcBef>
                <a:spcPts val="0"/>
              </a:spcBef>
              <a:spcAft>
                <a:spcPts val="0"/>
              </a:spcAft>
              <a:buClr>
                <a:schemeClr val="dk1"/>
              </a:buClr>
              <a:buSzPts val="1600"/>
              <a:buNone/>
              <a:defRPr sz="2128">
                <a:solidFill>
                  <a:schemeClr val="dk1"/>
                </a:solidFill>
              </a:defRPr>
            </a:lvl7pPr>
            <a:lvl8pPr lvl="7" rtl="0">
              <a:spcBef>
                <a:spcPts val="0"/>
              </a:spcBef>
              <a:spcAft>
                <a:spcPts val="0"/>
              </a:spcAft>
              <a:buClr>
                <a:schemeClr val="dk1"/>
              </a:buClr>
              <a:buSzPts val="1600"/>
              <a:buNone/>
              <a:defRPr sz="2128">
                <a:solidFill>
                  <a:schemeClr val="dk1"/>
                </a:solidFill>
              </a:defRPr>
            </a:lvl8pPr>
            <a:lvl9pPr lvl="8" rtl="0">
              <a:spcBef>
                <a:spcPts val="0"/>
              </a:spcBef>
              <a:spcAft>
                <a:spcPts val="0"/>
              </a:spcAft>
              <a:buClr>
                <a:schemeClr val="dk1"/>
              </a:buClr>
              <a:buSzPts val="1600"/>
              <a:buNone/>
              <a:defRPr sz="2128">
                <a:solidFill>
                  <a:schemeClr val="dk1"/>
                </a:solidFill>
              </a:defRPr>
            </a:lvl9pPr>
          </a:lstStyle>
          <a:p>
            <a:endParaRPr/>
          </a:p>
        </p:txBody>
      </p:sp>
      <p:sp>
        <p:nvSpPr>
          <p:cNvPr id="270" name="Google Shape;270;p24"/>
          <p:cNvSpPr txBox="1">
            <a:spLocks noGrp="1"/>
          </p:cNvSpPr>
          <p:nvPr>
            <p:ph type="title"/>
          </p:nvPr>
        </p:nvSpPr>
        <p:spPr>
          <a:xfrm>
            <a:off x="787148" y="1860867"/>
            <a:ext cx="4422632" cy="170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3000"/>
              <a:buNone/>
              <a:defRPr sz="4655"/>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71" name="Google Shape;271;p24"/>
          <p:cNvPicPr preferRelativeResize="0"/>
          <p:nvPr/>
        </p:nvPicPr>
        <p:blipFill rotWithShape="1">
          <a:blip r:embed="rId3">
            <a:alphaModFix/>
          </a:blip>
          <a:srcRect l="21359" t="2163" r="31300" b="25717"/>
          <a:stretch/>
        </p:blipFill>
        <p:spPr>
          <a:xfrm rot="-14" flipH="1">
            <a:off x="-96525" y="-396295"/>
            <a:ext cx="1663871" cy="2520996"/>
          </a:xfrm>
          <a:prstGeom prst="rect">
            <a:avLst/>
          </a:prstGeom>
          <a:noFill/>
          <a:ln>
            <a:noFill/>
          </a:ln>
        </p:spPr>
      </p:pic>
      <p:pic>
        <p:nvPicPr>
          <p:cNvPr id="272" name="Google Shape;272;p24"/>
          <p:cNvPicPr preferRelativeResize="0"/>
          <p:nvPr/>
        </p:nvPicPr>
        <p:blipFill rotWithShape="1">
          <a:blip r:embed="rId4">
            <a:alphaModFix/>
          </a:blip>
          <a:srcRect l="6919" r="11766"/>
          <a:stretch/>
        </p:blipFill>
        <p:spPr>
          <a:xfrm flipH="1">
            <a:off x="-13" y="-18167"/>
            <a:ext cx="614742" cy="909536"/>
          </a:xfrm>
          <a:prstGeom prst="rect">
            <a:avLst/>
          </a:prstGeom>
          <a:noFill/>
          <a:ln>
            <a:noFill/>
          </a:ln>
        </p:spPr>
      </p:pic>
      <p:pic>
        <p:nvPicPr>
          <p:cNvPr id="273" name="Google Shape;273;p24"/>
          <p:cNvPicPr preferRelativeResize="0"/>
          <p:nvPr/>
        </p:nvPicPr>
        <p:blipFill rotWithShape="1">
          <a:blip r:embed="rId5">
            <a:alphaModFix/>
          </a:blip>
          <a:srcRect l="19306" r="25829"/>
          <a:stretch/>
        </p:blipFill>
        <p:spPr>
          <a:xfrm rot="10800000">
            <a:off x="93857" y="4629301"/>
            <a:ext cx="763604" cy="1384167"/>
          </a:xfrm>
          <a:prstGeom prst="rect">
            <a:avLst/>
          </a:prstGeom>
          <a:noFill/>
          <a:ln>
            <a:noFill/>
          </a:ln>
        </p:spPr>
      </p:pic>
      <p:pic>
        <p:nvPicPr>
          <p:cNvPr id="274" name="Google Shape;274;p24"/>
          <p:cNvPicPr preferRelativeResize="0"/>
          <p:nvPr/>
        </p:nvPicPr>
        <p:blipFill rotWithShape="1">
          <a:blip r:embed="rId6">
            <a:alphaModFix/>
          </a:blip>
          <a:srcRect l="7837" r="46809"/>
          <a:stretch/>
        </p:blipFill>
        <p:spPr>
          <a:xfrm rot="-5400000">
            <a:off x="10671067" y="5383802"/>
            <a:ext cx="946400" cy="1801365"/>
          </a:xfrm>
          <a:prstGeom prst="rect">
            <a:avLst/>
          </a:prstGeom>
          <a:noFill/>
          <a:ln>
            <a:noFill/>
          </a:ln>
        </p:spPr>
      </p:pic>
      <p:pic>
        <p:nvPicPr>
          <p:cNvPr id="275" name="Google Shape;275;p24"/>
          <p:cNvPicPr preferRelativeResize="0"/>
          <p:nvPr/>
        </p:nvPicPr>
        <p:blipFill rotWithShape="1">
          <a:blip r:embed="rId7">
            <a:alphaModFix/>
          </a:blip>
          <a:srcRect l="25348" r="16844"/>
          <a:stretch/>
        </p:blipFill>
        <p:spPr>
          <a:xfrm rot="-6860628" flipH="1">
            <a:off x="327094" y="5686512"/>
            <a:ext cx="872673" cy="1493939"/>
          </a:xfrm>
          <a:prstGeom prst="rect">
            <a:avLst/>
          </a:prstGeom>
          <a:noFill/>
          <a:ln>
            <a:noFill/>
          </a:ln>
        </p:spPr>
      </p:pic>
      <p:pic>
        <p:nvPicPr>
          <p:cNvPr id="276" name="Google Shape;276;p24"/>
          <p:cNvPicPr preferRelativeResize="0"/>
          <p:nvPr/>
        </p:nvPicPr>
        <p:blipFill rotWithShape="1">
          <a:blip r:embed="rId8">
            <a:alphaModFix/>
          </a:blip>
          <a:srcRect l="10527" r="8494"/>
          <a:stretch/>
        </p:blipFill>
        <p:spPr>
          <a:xfrm rot="-7141382">
            <a:off x="10845640" y="-305761"/>
            <a:ext cx="1214868" cy="1484764"/>
          </a:xfrm>
          <a:prstGeom prst="rect">
            <a:avLst/>
          </a:prstGeom>
          <a:noFill/>
          <a:ln>
            <a:noFill/>
          </a:ln>
        </p:spPr>
      </p:pic>
      <p:pic>
        <p:nvPicPr>
          <p:cNvPr id="277" name="Google Shape;277;p24"/>
          <p:cNvPicPr preferRelativeResize="0"/>
          <p:nvPr/>
        </p:nvPicPr>
        <p:blipFill rotWithShape="1">
          <a:blip r:embed="rId5">
            <a:alphaModFix/>
          </a:blip>
          <a:srcRect l="19306" r="25829"/>
          <a:stretch/>
        </p:blipFill>
        <p:spPr>
          <a:xfrm rot="5400000" flipH="1">
            <a:off x="9492877" y="-307623"/>
            <a:ext cx="765497" cy="1380742"/>
          </a:xfrm>
          <a:prstGeom prst="rect">
            <a:avLst/>
          </a:prstGeom>
          <a:noFill/>
          <a:ln>
            <a:noFill/>
          </a:ln>
        </p:spPr>
      </p:pic>
    </p:spTree>
    <p:extLst>
      <p:ext uri="{BB962C8B-B14F-4D97-AF65-F5344CB8AC3E}">
        <p14:creationId xmlns:p14="http://schemas.microsoft.com/office/powerpoint/2010/main" val="327493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16/12/2024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2.png"/><Relationship Id="rId10" Type="http://schemas.openxmlformats.org/officeDocument/2006/relationships/slide" Target="slide6.xml"/><Relationship Id="rId4" Type="http://schemas.openxmlformats.org/officeDocument/2006/relationships/slide" Target="slide8.xml"/><Relationship Id="rId9" Type="http://schemas.openxmlformats.org/officeDocument/2006/relationships/image" Target="../media/image19.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61838" cy="3429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21101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259961"/>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ial" panose="020B0604020202020204" pitchFamily="34" charset="0"/>
                <a:ea typeface="Arrus-Black" pitchFamily="18" charset="0"/>
                <a:cs typeface="Arial" panose="020B0604020202020204" pitchFamily="34" charset="0"/>
              </a:rPr>
              <a:t>Bài</a:t>
            </a:r>
          </a:p>
        </p:txBody>
      </p:sp>
      <p:sp>
        <p:nvSpPr>
          <p:cNvPr id="32" name="TextBox 31"/>
          <p:cNvSpPr txBox="1"/>
          <p:nvPr/>
        </p:nvSpPr>
        <p:spPr>
          <a:xfrm>
            <a:off x="1018111" y="855447"/>
            <a:ext cx="1127504" cy="938521"/>
          </a:xfrm>
          <a:prstGeom prst="rect">
            <a:avLst/>
          </a:prstGeom>
          <a:noFill/>
        </p:spPr>
        <p:txBody>
          <a:bodyPr wrap="square" lIns="121725" tIns="60862" rIns="121725" bIns="60862" rtlCol="0">
            <a:spAutoFit/>
          </a:bodyPr>
          <a:lstStyle/>
          <a:p>
            <a:pPr algn="ctr"/>
            <a:r>
              <a:rPr lang="en-US" sz="5300" b="1">
                <a:solidFill>
                  <a:srgbClr val="0070C0"/>
                </a:solidFill>
                <a:latin typeface="Arial" panose="020B0604020202020204" pitchFamily="34" charset="0"/>
                <a:ea typeface="Arial-Rounded" pitchFamily="34" charset="0"/>
                <a:cs typeface="Arial" panose="020B0604020202020204" pitchFamily="34" charset="0"/>
              </a:rPr>
              <a:t>66</a:t>
            </a:r>
          </a:p>
        </p:txBody>
      </p:sp>
      <p:sp>
        <p:nvSpPr>
          <p:cNvPr id="5" name="Title 1"/>
          <p:cNvSpPr txBox="1">
            <a:spLocks/>
          </p:cNvSpPr>
          <p:nvPr/>
        </p:nvSpPr>
        <p:spPr>
          <a:xfrm>
            <a:off x="819117" y="1096759"/>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uôi  uôm</a:t>
            </a:r>
          </a:p>
        </p:txBody>
      </p:sp>
      <p:pic>
        <p:nvPicPr>
          <p:cNvPr id="1026" name="Picture 2" descr="Download HD Kids Sitting-2 - Reading Book Cartoon Png Transparent PNG Image  - NicePNG.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119" y="3200400"/>
            <a:ext cx="5277316" cy="34237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C1CE93-0F6C-4B8B-8E48-45C0598F7FB6}"/>
              </a:ext>
            </a:extLst>
          </p:cNvPr>
          <p:cNvSpPr txBox="1"/>
          <p:nvPr/>
        </p:nvSpPr>
        <p:spPr>
          <a:xfrm>
            <a:off x="9443789" y="5638800"/>
            <a:ext cx="2133871" cy="830997"/>
          </a:xfrm>
          <a:prstGeom prst="rect">
            <a:avLst/>
          </a:prstGeom>
          <a:solidFill>
            <a:srgbClr val="FFC000"/>
          </a:solidFill>
        </p:spPr>
        <p:txBody>
          <a:bodyPr wrap="square" rtlCol="0">
            <a:spAutoFit/>
          </a:bodyPr>
          <a:lstStyle/>
          <a:p>
            <a:pPr algn="ctr"/>
            <a:r>
              <a:rPr lang="vi-VN" sz="4800">
                <a:solidFill>
                  <a:schemeClr val="bg1">
                    <a:lumMod val="10000"/>
                  </a:schemeClr>
                </a:solidFill>
                <a:latin typeface="Arial-Rounded" pitchFamily="34" charset="0"/>
                <a:ea typeface="Arial-Rounded" pitchFamily="34" charset="0"/>
                <a:cs typeface="Arial-Rounded" pitchFamily="34" charset="0"/>
              </a:rPr>
              <a:t>S/1</a:t>
            </a:r>
            <a:r>
              <a:rPr lang="en-US" sz="4800">
                <a:solidFill>
                  <a:schemeClr val="bg1">
                    <a:lumMod val="10000"/>
                  </a:schemeClr>
                </a:solidFill>
                <a:latin typeface="Arial-Rounded" pitchFamily="34" charset="0"/>
                <a:ea typeface="Arial-Rounded" pitchFamily="34" charset="0"/>
                <a:cs typeface="Arial-Rounded" pitchFamily="34" charset="0"/>
              </a:rPr>
              <a:t>44</a:t>
            </a:r>
            <a:endParaRPr lang="en-US" sz="4800" dirty="0">
              <a:solidFill>
                <a:schemeClr val="bg1">
                  <a:lumMod val="10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213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x</a:t>
            </a: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uôi</a:t>
            </a:r>
          </a:p>
        </p:txBody>
      </p:sp>
      <p:sp>
        <p:nvSpPr>
          <p:cNvPr id="10" name="Title 1"/>
          <p:cNvSpPr txBox="1">
            <a:spLocks/>
          </p:cNvSpPr>
          <p:nvPr/>
        </p:nvSpPr>
        <p:spPr>
          <a:xfrm>
            <a:off x="3925738" y="4336555"/>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x</a:t>
            </a:r>
            <a:r>
              <a:rPr lang="en-US" sz="8800">
                <a:solidFill>
                  <a:srgbClr val="FF0000"/>
                </a:solidFill>
                <a:latin typeface="Arial-Rounded" pitchFamily="34" charset="0"/>
                <a:ea typeface="Arial-Rounded" pitchFamily="34" charset="0"/>
                <a:cs typeface="Arial-Rounded" pitchFamily="34" charset="0"/>
              </a:rPr>
              <a:t>uôi</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3487787" y="12954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uôi</a:t>
            </a:r>
          </a:p>
        </p:txBody>
      </p:sp>
      <p:sp>
        <p:nvSpPr>
          <p:cNvPr id="26" name="Title 1"/>
          <p:cNvSpPr txBox="1">
            <a:spLocks/>
          </p:cNvSpPr>
          <p:nvPr/>
        </p:nvSpPr>
        <p:spPr>
          <a:xfrm>
            <a:off x="6461919" y="1295400"/>
            <a:ext cx="3048000"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solidFill>
                  <a:srgbClr val="FF0000"/>
                </a:solidFill>
                <a:latin typeface="Arial-Rounded" pitchFamily="34" charset="0"/>
                <a:ea typeface="Arial-Rounded" pitchFamily="34" charset="0"/>
                <a:cs typeface="Arial-Rounded" pitchFamily="34" charset="0"/>
              </a:rPr>
              <a:t>uôm</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a:solidFill>
                  <a:schemeClr val="bg1"/>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uôi</a:t>
            </a: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uôm</a:t>
            </a:r>
          </a:p>
        </p:txBody>
      </p:sp>
      <p:sp>
        <p:nvSpPr>
          <p:cNvPr id="9" name="TextBox 8"/>
          <p:cNvSpPr txBox="1"/>
          <p:nvPr/>
        </p:nvSpPr>
        <p:spPr>
          <a:xfrm>
            <a:off x="2834308" y="3481376"/>
            <a:ext cx="2320636"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uô</a:t>
            </a:r>
          </a:p>
        </p:txBody>
      </p:sp>
      <p:sp>
        <p:nvSpPr>
          <p:cNvPr id="10" name="TextBox 9"/>
          <p:cNvSpPr txBox="1"/>
          <p:nvPr/>
        </p:nvSpPr>
        <p:spPr>
          <a:xfrm>
            <a:off x="6230689" y="348137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uô</a:t>
            </a: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i</a:t>
            </a: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m</a:t>
            </a: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muối</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muỗi</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tuổi</a:t>
            </a:r>
          </a:p>
        </p:txBody>
      </p:sp>
      <p:sp>
        <p:nvSpPr>
          <p:cNvPr id="8" name="Title 1"/>
          <p:cNvSpPr txBox="1">
            <a:spLocks/>
          </p:cNvSpPr>
          <p:nvPr/>
        </p:nvSpPr>
        <p:spPr>
          <a:xfrm>
            <a:off x="2625891"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uôi</a:t>
            </a:r>
          </a:p>
        </p:txBody>
      </p:sp>
      <p:sp>
        <p:nvSpPr>
          <p:cNvPr id="11" name="Title 1"/>
          <p:cNvSpPr txBox="1">
            <a:spLocks/>
          </p:cNvSpPr>
          <p:nvPr/>
        </p:nvSpPr>
        <p:spPr>
          <a:xfrm>
            <a:off x="553799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uôi</a:t>
            </a:r>
          </a:p>
        </p:txBody>
      </p:sp>
      <p:sp>
        <p:nvSpPr>
          <p:cNvPr id="13" name="Title 1"/>
          <p:cNvSpPr txBox="1">
            <a:spLocks/>
          </p:cNvSpPr>
          <p:nvPr/>
        </p:nvSpPr>
        <p:spPr>
          <a:xfrm>
            <a:off x="8366919"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uôi</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ạp muối (sodium) như thế nào mới đúng - BoiDapCha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83" y="631393"/>
            <a:ext cx="7109573" cy="4065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soát Muỗi - Toàn N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239" y="426606"/>
            <a:ext cx="536448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89719" y="53505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buồm</a:t>
            </a:r>
          </a:p>
        </p:txBody>
      </p:sp>
      <p:sp>
        <p:nvSpPr>
          <p:cNvPr id="20" name="Title 1"/>
          <p:cNvSpPr txBox="1">
            <a:spLocks/>
          </p:cNvSpPr>
          <p:nvPr/>
        </p:nvSpPr>
        <p:spPr>
          <a:xfrm>
            <a:off x="2961228" y="535050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muỗm</a:t>
            </a:r>
          </a:p>
        </p:txBody>
      </p:sp>
      <p:sp>
        <p:nvSpPr>
          <p:cNvPr id="21" name="Title 1"/>
          <p:cNvSpPr txBox="1">
            <a:spLocks/>
          </p:cNvSpPr>
          <p:nvPr/>
        </p:nvSpPr>
        <p:spPr>
          <a:xfrm>
            <a:off x="5881999" y="535050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nhuốm</a:t>
            </a:r>
          </a:p>
        </p:txBody>
      </p:sp>
      <p:sp>
        <p:nvSpPr>
          <p:cNvPr id="22" name="Title 1"/>
          <p:cNvSpPr txBox="1">
            <a:spLocks/>
          </p:cNvSpPr>
          <p:nvPr/>
        </p:nvSpPr>
        <p:spPr>
          <a:xfrm>
            <a:off x="728775"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23" name="Title 1"/>
          <p:cNvSpPr txBox="1">
            <a:spLocks/>
          </p:cNvSpPr>
          <p:nvPr/>
        </p:nvSpPr>
        <p:spPr>
          <a:xfrm>
            <a:off x="3625134"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24" name="Title 1"/>
          <p:cNvSpPr txBox="1">
            <a:spLocks/>
          </p:cNvSpPr>
          <p:nvPr/>
        </p:nvSpPr>
        <p:spPr>
          <a:xfrm>
            <a:off x="6773289"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25" name="Title 1"/>
          <p:cNvSpPr txBox="1">
            <a:spLocks/>
          </p:cNvSpPr>
          <p:nvPr/>
        </p:nvSpPr>
        <p:spPr>
          <a:xfrm>
            <a:off x="8969582" y="53578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nhuộm</a:t>
            </a:r>
          </a:p>
        </p:txBody>
      </p:sp>
      <p:sp>
        <p:nvSpPr>
          <p:cNvPr id="26" name="Title 1"/>
          <p:cNvSpPr txBox="1">
            <a:spLocks/>
          </p:cNvSpPr>
          <p:nvPr/>
        </p:nvSpPr>
        <p:spPr>
          <a:xfrm>
            <a:off x="9860872" y="51816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pic>
        <p:nvPicPr>
          <p:cNvPr id="2050" name="Picture 2" descr="Sea Eagle II - Siêu thuyền buồm thân nhôm lớn nhất thế giới | Robb Report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167" y="0"/>
            <a:ext cx="8602583"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289718" y="2233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muối</a:t>
            </a:r>
            <a:endParaRPr lang="en-US" sz="6600" dirty="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2815644" y="22514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muỗi</a:t>
            </a:r>
            <a:endParaRPr lang="en-US" sz="6600" dirty="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2251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tuổi</a:t>
            </a:r>
          </a:p>
        </p:txBody>
      </p:sp>
      <p:sp>
        <p:nvSpPr>
          <p:cNvPr id="43" name="Title 1"/>
          <p:cNvSpPr txBox="1">
            <a:spLocks/>
          </p:cNvSpPr>
          <p:nvPr/>
        </p:nvSpPr>
        <p:spPr>
          <a:xfrm>
            <a:off x="1030140" y="2057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uôi</a:t>
            </a:r>
            <a:endParaRPr lang="en-US" sz="6600" dirty="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3418726" y="2075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uôi</a:t>
            </a:r>
            <a:endParaRPr lang="en-US" sz="6600" dirty="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366919" y="2075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uôi</a:t>
            </a:r>
          </a:p>
        </p:txBody>
      </p:sp>
      <p:sp>
        <p:nvSpPr>
          <p:cNvPr id="46" name="Title 1"/>
          <p:cNvSpPr txBox="1">
            <a:spLocks/>
          </p:cNvSpPr>
          <p:nvPr/>
        </p:nvSpPr>
        <p:spPr>
          <a:xfrm>
            <a:off x="289719"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buồm</a:t>
            </a:r>
          </a:p>
        </p:txBody>
      </p:sp>
      <p:sp>
        <p:nvSpPr>
          <p:cNvPr id="47" name="Title 1"/>
          <p:cNvSpPr txBox="1">
            <a:spLocks/>
          </p:cNvSpPr>
          <p:nvPr/>
        </p:nvSpPr>
        <p:spPr>
          <a:xfrm>
            <a:off x="2961228"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muỗm</a:t>
            </a:r>
          </a:p>
        </p:txBody>
      </p:sp>
      <p:sp>
        <p:nvSpPr>
          <p:cNvPr id="48" name="Title 1"/>
          <p:cNvSpPr txBox="1">
            <a:spLocks/>
          </p:cNvSpPr>
          <p:nvPr/>
        </p:nvSpPr>
        <p:spPr>
          <a:xfrm>
            <a:off x="5881999" y="36052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nhuốm</a:t>
            </a:r>
          </a:p>
        </p:txBody>
      </p:sp>
      <p:sp>
        <p:nvSpPr>
          <p:cNvPr id="49" name="Title 1"/>
          <p:cNvSpPr txBox="1">
            <a:spLocks/>
          </p:cNvSpPr>
          <p:nvPr/>
        </p:nvSpPr>
        <p:spPr>
          <a:xfrm>
            <a:off x="728775"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50" name="Title 1"/>
          <p:cNvSpPr txBox="1">
            <a:spLocks/>
          </p:cNvSpPr>
          <p:nvPr/>
        </p:nvSpPr>
        <p:spPr>
          <a:xfrm>
            <a:off x="3625134"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51" name="Title 1"/>
          <p:cNvSpPr txBox="1">
            <a:spLocks/>
          </p:cNvSpPr>
          <p:nvPr/>
        </p:nvSpPr>
        <p:spPr>
          <a:xfrm>
            <a:off x="6773289"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52" name="Title 1"/>
          <p:cNvSpPr txBox="1">
            <a:spLocks/>
          </p:cNvSpPr>
          <p:nvPr/>
        </p:nvSpPr>
        <p:spPr>
          <a:xfrm>
            <a:off x="8969582" y="361266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nhuộm</a:t>
            </a:r>
          </a:p>
        </p:txBody>
      </p:sp>
      <p:sp>
        <p:nvSpPr>
          <p:cNvPr id="53" name="Title 1"/>
          <p:cNvSpPr txBox="1">
            <a:spLocks/>
          </p:cNvSpPr>
          <p:nvPr/>
        </p:nvSpPr>
        <p:spPr>
          <a:xfrm>
            <a:off x="9860872" y="343638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uôm</a:t>
            </a:r>
          </a:p>
        </p:txBody>
      </p:sp>
      <p:sp>
        <p:nvSpPr>
          <p:cNvPr id="2" name="Title 1">
            <a:extLst>
              <a:ext uri="{FF2B5EF4-FFF2-40B4-BE49-F238E27FC236}">
                <a16:creationId xmlns:a16="http://schemas.microsoft.com/office/drawing/2014/main" id="{003307F4-BE4B-05B8-962F-9AB6F94CBB53}"/>
              </a:ext>
            </a:extLst>
          </p:cNvPr>
          <p:cNvSpPr txBox="1">
            <a:spLocks/>
          </p:cNvSpPr>
          <p:nvPr/>
        </p:nvSpPr>
        <p:spPr>
          <a:xfrm>
            <a:off x="5286293" y="2044465"/>
            <a:ext cx="295889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chemeClr val="tx2"/>
                </a:solidFill>
                <a:latin typeface="Arial-Rounded" pitchFamily="34" charset="0"/>
                <a:ea typeface="Arial-Rounded" pitchFamily="34" charset="0"/>
                <a:cs typeface="Arial-Rounded" pitchFamily="34" charset="0"/>
              </a:rPr>
              <a:t>ng</a:t>
            </a:r>
            <a:r>
              <a:rPr lang="en-US" sz="6600" dirty="0" err="1">
                <a:solidFill>
                  <a:srgbClr val="FF0000"/>
                </a:solidFill>
                <a:latin typeface="Arial-Rounded" pitchFamily="34" charset="0"/>
                <a:ea typeface="Arial-Rounded" pitchFamily="34" charset="0"/>
                <a:cs typeface="Arial-Rounded" pitchFamily="34" charset="0"/>
              </a:rPr>
              <a:t>uội</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908063" y="46937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muối</a:t>
            </a:r>
          </a:p>
        </p:txBody>
      </p:sp>
      <p:sp>
        <p:nvSpPr>
          <p:cNvPr id="19" name="Title 1"/>
          <p:cNvSpPr txBox="1">
            <a:spLocks/>
          </p:cNvSpPr>
          <p:nvPr/>
        </p:nvSpPr>
        <p:spPr>
          <a:xfrm>
            <a:off x="4929536" y="4715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muỗi</a:t>
            </a:r>
          </a:p>
        </p:txBody>
      </p:sp>
      <p:sp>
        <p:nvSpPr>
          <p:cNvPr id="20" name="Title 1"/>
          <p:cNvSpPr txBox="1">
            <a:spLocks/>
          </p:cNvSpPr>
          <p:nvPr/>
        </p:nvSpPr>
        <p:spPr>
          <a:xfrm>
            <a:off x="7898004" y="4711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tuổi</a:t>
            </a:r>
          </a:p>
        </p:txBody>
      </p:sp>
      <p:sp>
        <p:nvSpPr>
          <p:cNvPr id="21" name="Title 1"/>
          <p:cNvSpPr txBox="1">
            <a:spLocks/>
          </p:cNvSpPr>
          <p:nvPr/>
        </p:nvSpPr>
        <p:spPr>
          <a:xfrm>
            <a:off x="289719" y="5698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buồm</a:t>
            </a:r>
          </a:p>
        </p:txBody>
      </p:sp>
      <p:sp>
        <p:nvSpPr>
          <p:cNvPr id="22" name="Title 1"/>
          <p:cNvSpPr txBox="1">
            <a:spLocks/>
          </p:cNvSpPr>
          <p:nvPr/>
        </p:nvSpPr>
        <p:spPr>
          <a:xfrm>
            <a:off x="2961228" y="569846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muỗm</a:t>
            </a:r>
          </a:p>
        </p:txBody>
      </p:sp>
      <p:sp>
        <p:nvSpPr>
          <p:cNvPr id="23" name="Title 1"/>
          <p:cNvSpPr txBox="1">
            <a:spLocks/>
          </p:cNvSpPr>
          <p:nvPr/>
        </p:nvSpPr>
        <p:spPr>
          <a:xfrm>
            <a:off x="5881999" y="569846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nhuốm</a:t>
            </a:r>
          </a:p>
        </p:txBody>
      </p:sp>
      <p:sp>
        <p:nvSpPr>
          <p:cNvPr id="24" name="Title 1"/>
          <p:cNvSpPr txBox="1">
            <a:spLocks/>
          </p:cNvSpPr>
          <p:nvPr/>
        </p:nvSpPr>
        <p:spPr>
          <a:xfrm>
            <a:off x="8969582" y="570584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nhuộm</a:t>
            </a:r>
          </a:p>
        </p:txBody>
      </p:sp>
      <p:sp>
        <p:nvSpPr>
          <p:cNvPr id="28" name="Title 1"/>
          <p:cNvSpPr txBox="1">
            <a:spLocks/>
          </p:cNvSpPr>
          <p:nvPr/>
        </p:nvSpPr>
        <p:spPr>
          <a:xfrm>
            <a:off x="3924431"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x</a:t>
            </a:r>
          </a:p>
        </p:txBody>
      </p:sp>
      <p:sp>
        <p:nvSpPr>
          <p:cNvPr id="29" name="Title 1"/>
          <p:cNvSpPr txBox="1">
            <a:spLocks/>
          </p:cNvSpPr>
          <p:nvPr/>
        </p:nvSpPr>
        <p:spPr>
          <a:xfrm>
            <a:off x="6121244"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uôi</a:t>
            </a:r>
          </a:p>
        </p:txBody>
      </p:sp>
      <p:sp>
        <p:nvSpPr>
          <p:cNvPr id="30" name="Title 1"/>
          <p:cNvSpPr txBox="1">
            <a:spLocks/>
          </p:cNvSpPr>
          <p:nvPr/>
        </p:nvSpPr>
        <p:spPr>
          <a:xfrm>
            <a:off x="3925738" y="2902371"/>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x</a:t>
            </a:r>
            <a:r>
              <a:rPr lang="en-US" sz="8800">
                <a:solidFill>
                  <a:srgbClr val="FF0000"/>
                </a:solidFill>
                <a:latin typeface="Arial-Rounded" pitchFamily="34" charset="0"/>
                <a:ea typeface="Arial-Rounded" pitchFamily="34" charset="0"/>
                <a:cs typeface="Arial-Rounded" pitchFamily="34" charset="0"/>
              </a:rPr>
              <a:t>uôi</a:t>
            </a:r>
          </a:p>
        </p:txBody>
      </p:sp>
      <p:sp>
        <p:nvSpPr>
          <p:cNvPr id="31" name="Title 1"/>
          <p:cNvSpPr txBox="1">
            <a:spLocks/>
          </p:cNvSpPr>
          <p:nvPr/>
        </p:nvSpPr>
        <p:spPr>
          <a:xfrm>
            <a:off x="3640187"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uôi</a:t>
            </a:r>
          </a:p>
        </p:txBody>
      </p:sp>
      <p:sp>
        <p:nvSpPr>
          <p:cNvPr id="32" name="Title 1"/>
          <p:cNvSpPr txBox="1">
            <a:spLocks/>
          </p:cNvSpPr>
          <p:nvPr/>
        </p:nvSpPr>
        <p:spPr>
          <a:xfrm>
            <a:off x="6233319" y="228600"/>
            <a:ext cx="273626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a:solidFill>
                  <a:srgbClr val="FF0000"/>
                </a:solidFill>
                <a:latin typeface="Arial-Rounded" pitchFamily="34" charset="0"/>
                <a:ea typeface="Arial-Rounded" pitchFamily="34" charset="0"/>
                <a:cs typeface="Arial-Rounded" pitchFamily="34" charset="0"/>
              </a:rPr>
              <a:t>uôm</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con suối</a:t>
            </a:r>
          </a:p>
        </p:txBody>
      </p:sp>
      <p:sp>
        <p:nvSpPr>
          <p:cNvPr id="7" name="Title 1"/>
          <p:cNvSpPr txBox="1">
            <a:spLocks/>
          </p:cNvSpPr>
          <p:nvPr/>
        </p:nvSpPr>
        <p:spPr>
          <a:xfrm>
            <a:off x="6416717"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uôi</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116" y="349179"/>
            <a:ext cx="5650541" cy="423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61519" y="5439505"/>
            <a:ext cx="56578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buổi</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sáng</a:t>
            </a:r>
            <a:endParaRPr lang="en-US" sz="9600" dirty="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95763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uôi</a:t>
            </a:r>
          </a:p>
        </p:txBody>
      </p:sp>
      <p:pic>
        <p:nvPicPr>
          <p:cNvPr id="5" name="Picture 2" descr="Tiếng gà gáy sáng và tâm thức người 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69" y="685800"/>
            <a:ext cx="6267450" cy="404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quả muỗm</a:t>
            </a:r>
          </a:p>
        </p:txBody>
      </p:sp>
      <p:sp>
        <p:nvSpPr>
          <p:cNvPr id="5" name="Title 1"/>
          <p:cNvSpPr txBox="1">
            <a:spLocks/>
          </p:cNvSpPr>
          <p:nvPr/>
        </p:nvSpPr>
        <p:spPr>
          <a:xfrm>
            <a:off x="6268362"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uôm</a:t>
            </a:r>
            <a:endParaRPr lang="en-US" sz="9600" dirty="0">
              <a:solidFill>
                <a:srgbClr val="FF0000"/>
              </a:solidFill>
              <a:latin typeface="Arial-Rounded" pitchFamily="34" charset="0"/>
              <a:ea typeface="Arial-Rounded" pitchFamily="34" charset="0"/>
              <a:cs typeface="Arial-Rounded" pitchFamily="34" charset="0"/>
            </a:endParaRPr>
          </a:p>
        </p:txBody>
      </p:sp>
      <p:pic>
        <p:nvPicPr>
          <p:cNvPr id="4098" name="Picture 2" descr="TRUNG HỌC DUY TÂN - PHAN RANG :: Xem chủ đề - Dinh dưỡng của x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319" y="1066800"/>
            <a:ext cx="6451937" cy="38711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ây muỗm | Cây cảnh - Hoa cảnh - Bonsai - Hòn non bộ - Sân vườn tiểu cảnh -  Blog Cây cảnh .V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9419" y="1066800"/>
            <a:ext cx="3989603"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b="8359"/>
          <a:stretch/>
        </p:blipFill>
        <p:spPr>
          <a:xfrm>
            <a:off x="1934535" y="1207168"/>
            <a:ext cx="1784184" cy="2522622"/>
          </a:xfrm>
          <a:prstGeom prst="rect">
            <a:avLst/>
          </a:prstGeom>
        </p:spPr>
      </p:pic>
      <p:pic>
        <p:nvPicPr>
          <p:cNvPr id="3" name="Picture 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9680"/>
          <a:stretch/>
        </p:blipFill>
        <p:spPr>
          <a:xfrm>
            <a:off x="8000452" y="1024979"/>
            <a:ext cx="2303521" cy="2980075"/>
          </a:xfrm>
          <a:prstGeom prst="rect">
            <a:avLst/>
          </a:prstGeom>
        </p:spPr>
      </p:pic>
      <p:pic>
        <p:nvPicPr>
          <p:cNvPr id="12" name="Picture 11">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9081" t="10138" r="9138" b="23251"/>
          <a:stretch/>
        </p:blipFill>
        <p:spPr>
          <a:xfrm>
            <a:off x="4579003" y="1156952"/>
            <a:ext cx="2836403" cy="2495092"/>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15773" b="30500"/>
          <a:stretch/>
        </p:blipFill>
        <p:spPr>
          <a:xfrm>
            <a:off x="975519" y="4374482"/>
            <a:ext cx="3483485" cy="2021306"/>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b="22480"/>
          <a:stretch/>
        </p:blipFill>
        <p:spPr>
          <a:xfrm>
            <a:off x="7528718" y="4005054"/>
            <a:ext cx="2706371" cy="226581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b="16479"/>
          <a:stretch/>
        </p:blipFill>
        <p:spPr>
          <a:xfrm>
            <a:off x="4583975" y="4085828"/>
            <a:ext cx="2560841" cy="230996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0512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buổi sáng</a:t>
            </a: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suối</a:t>
            </a: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muỗm</a:t>
            </a:r>
          </a:p>
        </p:txBody>
      </p:sp>
      <p:pic>
        <p:nvPicPr>
          <p:cNvPr id="15" name="Picture 2" descr="TRUNG HỌC DUY TÂN - PHAN RANG :: Xem chủ đề - Dinh dưỡng của xoà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919" y="2387600"/>
            <a:ext cx="3504827" cy="21028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8" y="2433095"/>
            <a:ext cx="2743200" cy="2057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2414054"/>
            <a:ext cx="3248804" cy="209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00512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buổi sáng</a:t>
            </a:r>
          </a:p>
        </p:txBody>
      </p:sp>
      <p:sp>
        <p:nvSpPr>
          <p:cNvPr id="16"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suối</a:t>
            </a:r>
          </a:p>
        </p:txBody>
      </p:sp>
      <p:sp>
        <p:nvSpPr>
          <p:cNvPr id="17"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muỗm</a:t>
            </a:r>
          </a:p>
        </p:txBody>
      </p:sp>
      <p:sp>
        <p:nvSpPr>
          <p:cNvPr id="18" name="Title 1"/>
          <p:cNvSpPr txBox="1">
            <a:spLocks/>
          </p:cNvSpPr>
          <p:nvPr/>
        </p:nvSpPr>
        <p:spPr>
          <a:xfrm>
            <a:off x="1908063" y="41370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muối</a:t>
            </a:r>
          </a:p>
        </p:txBody>
      </p:sp>
      <p:sp>
        <p:nvSpPr>
          <p:cNvPr id="22" name="Title 1"/>
          <p:cNvSpPr txBox="1">
            <a:spLocks/>
          </p:cNvSpPr>
          <p:nvPr/>
        </p:nvSpPr>
        <p:spPr>
          <a:xfrm>
            <a:off x="4929536" y="415858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muỗi</a:t>
            </a:r>
          </a:p>
        </p:txBody>
      </p:sp>
      <p:sp>
        <p:nvSpPr>
          <p:cNvPr id="23" name="Title 1"/>
          <p:cNvSpPr txBox="1">
            <a:spLocks/>
          </p:cNvSpPr>
          <p:nvPr/>
        </p:nvSpPr>
        <p:spPr>
          <a:xfrm>
            <a:off x="7898004" y="41548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tuổi</a:t>
            </a:r>
          </a:p>
        </p:txBody>
      </p:sp>
      <p:sp>
        <p:nvSpPr>
          <p:cNvPr id="24" name="Title 1"/>
          <p:cNvSpPr txBox="1">
            <a:spLocks/>
          </p:cNvSpPr>
          <p:nvPr/>
        </p:nvSpPr>
        <p:spPr>
          <a:xfrm>
            <a:off x="289719" y="504332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buồm</a:t>
            </a:r>
          </a:p>
        </p:txBody>
      </p:sp>
      <p:sp>
        <p:nvSpPr>
          <p:cNvPr id="25" name="Title 1"/>
          <p:cNvSpPr txBox="1">
            <a:spLocks/>
          </p:cNvSpPr>
          <p:nvPr/>
        </p:nvSpPr>
        <p:spPr>
          <a:xfrm>
            <a:off x="2961228" y="504332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muỗm</a:t>
            </a:r>
          </a:p>
        </p:txBody>
      </p:sp>
      <p:sp>
        <p:nvSpPr>
          <p:cNvPr id="26" name="Title 1"/>
          <p:cNvSpPr txBox="1">
            <a:spLocks/>
          </p:cNvSpPr>
          <p:nvPr/>
        </p:nvSpPr>
        <p:spPr>
          <a:xfrm>
            <a:off x="5881999" y="504332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nhuốm</a:t>
            </a:r>
          </a:p>
        </p:txBody>
      </p:sp>
      <p:sp>
        <p:nvSpPr>
          <p:cNvPr id="27" name="Title 1"/>
          <p:cNvSpPr txBox="1">
            <a:spLocks/>
          </p:cNvSpPr>
          <p:nvPr/>
        </p:nvSpPr>
        <p:spPr>
          <a:xfrm>
            <a:off x="8969582" y="505070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nhuộm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20" y="-192189"/>
            <a:ext cx="4795896" cy="422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Ďċ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Ďċ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Ďį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Ďį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ǧ</a:t>
            </a:r>
            <a:r>
              <a:rPr lang="el-GR" sz="8400">
                <a:solidFill>
                  <a:srgbClr val="FF0000"/>
                </a:solidFill>
                <a:latin typeface="HP001 4 hàng"/>
              </a:rPr>
              <a:t>ί</a:t>
            </a:r>
            <a:r>
              <a:rPr lang="en-US" sz="8400">
                <a:solidFill>
                  <a:srgbClr val="FF0000"/>
                </a:solidFill>
                <a:latin typeface="HP001 4 hàng"/>
              </a:rPr>
              <a:t>Ē </a:t>
            </a:r>
            <a:endParaRPr lang="en-US" sz="8400">
              <a:solidFill>
                <a:srgbClr val="FF0000"/>
              </a:solidFill>
              <a:latin typeface="HP001 4 hàng" pitchFamily="34" charset="0"/>
            </a:endParaRPr>
          </a:p>
        </p:txBody>
      </p:sp>
      <p:sp>
        <p:nvSpPr>
          <p:cNvPr id="8" name="TextBox 7"/>
          <p:cNvSpPr txBox="1"/>
          <p:nvPr/>
        </p:nvSpPr>
        <p:spPr>
          <a:xfrm>
            <a:off x="3921619" y="1223070"/>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ǧ</a:t>
            </a:r>
            <a:r>
              <a:rPr lang="el-GR" sz="4200">
                <a:solidFill>
                  <a:srgbClr val="FF0000"/>
                </a:solidFill>
                <a:latin typeface="HP001 4 hàng"/>
              </a:rPr>
              <a:t>ί</a:t>
            </a:r>
            <a:r>
              <a:rPr lang="en-US" sz="4200">
                <a:solidFill>
                  <a:srgbClr val="FF0000"/>
                </a:solidFill>
                <a:latin typeface="HP001 4 hàng"/>
              </a:rPr>
              <a:t>Ē </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lv-LV" sz="8400">
                <a:solidFill>
                  <a:srgbClr val="FF0000"/>
                </a:solidFill>
                <a:latin typeface="HP001 4 hàng"/>
              </a:rPr>
              <a:t>juķ </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lv-LV" sz="4200">
                <a:solidFill>
                  <a:srgbClr val="FF0000"/>
                </a:solidFill>
                <a:latin typeface="HP001 4 hàng"/>
              </a:rPr>
              <a:t>juķ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Ďċ</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Ďċ</a:t>
            </a:r>
            <a:endParaRPr lang="en-US" sz="4200">
              <a:solidFill>
                <a:srgbClr val="FF0000"/>
              </a:solidFill>
              <a:latin typeface="HP001 4 hàng" pitchFamily="34" charset="0"/>
            </a:endParaRPr>
          </a:p>
        </p:txBody>
      </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Ďį </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Ďį </a:t>
            </a:r>
            <a:endParaRPr lang="en-US" sz="4200">
              <a:solidFill>
                <a:srgbClr val="FF0000"/>
              </a:solidFill>
              <a:latin typeface="HP001 4 hàng" pitchFamily="34" charset="0"/>
            </a:endParaRPr>
          </a:p>
        </p:txBody>
      </p:sp>
      <p:grpSp>
        <p:nvGrpSpPr>
          <p:cNvPr id="12" name="Group 11">
            <a:extLst>
              <a:ext uri="{FF2B5EF4-FFF2-40B4-BE49-F238E27FC236}">
                <a16:creationId xmlns:a16="http://schemas.microsoft.com/office/drawing/2014/main" id="{5AD5E4B6-9FA3-4247-9899-E367880B3468}"/>
              </a:ext>
            </a:extLst>
          </p:cNvPr>
          <p:cNvGrpSpPr/>
          <p:nvPr/>
        </p:nvGrpSpPr>
        <p:grpSpPr>
          <a:xfrm>
            <a:off x="99961" y="135780"/>
            <a:ext cx="2132200" cy="640080"/>
            <a:chOff x="495923" y="1541095"/>
            <a:chExt cx="1603115" cy="480060"/>
          </a:xfrm>
        </p:grpSpPr>
        <p:sp>
          <p:nvSpPr>
            <p:cNvPr id="15" name="Rounded Rectangle 3">
              <a:extLst>
                <a:ext uri="{FF2B5EF4-FFF2-40B4-BE49-F238E27FC236}">
                  <a16:creationId xmlns:a16="http://schemas.microsoft.com/office/drawing/2014/main" id="{5FF78E6F-B272-4479-8048-003C9419FB9B}"/>
                </a:ext>
              </a:extLst>
            </p:cNvPr>
            <p:cNvSpPr/>
            <p:nvPr/>
          </p:nvSpPr>
          <p:spPr>
            <a:xfrm>
              <a:off x="581303" y="1582932"/>
              <a:ext cx="1517735" cy="3984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itchFamily="34" charset="0"/>
                  <a:ea typeface="Arial-Rounded" pitchFamily="34" charset="0"/>
                  <a:cs typeface="Arial-Rounded" pitchFamily="34" charset="0"/>
                </a:rPr>
                <a:t>   Viết vở</a:t>
              </a:r>
            </a:p>
          </p:txBody>
        </p:sp>
        <p:sp>
          <p:nvSpPr>
            <p:cNvPr id="16" name="Oval 15">
              <a:extLst>
                <a:ext uri="{FF2B5EF4-FFF2-40B4-BE49-F238E27FC236}">
                  <a16:creationId xmlns:a16="http://schemas.microsoft.com/office/drawing/2014/main" id="{72058198-F27E-4982-B6EA-9024F1E5CC2F}"/>
                </a:ext>
              </a:extLst>
            </p:cNvPr>
            <p:cNvSpPr/>
            <p:nvPr/>
          </p:nvSpPr>
          <p:spPr>
            <a:xfrm>
              <a:off x="495923" y="1541095"/>
              <a:ext cx="481250" cy="4800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5</a:t>
              </a:r>
            </a:p>
          </p:txBody>
        </p:sp>
      </p:grpSp>
    </p:spTree>
    <p:extLst>
      <p:ext uri="{BB962C8B-B14F-4D97-AF65-F5344CB8AC3E}">
        <p14:creationId xmlns:p14="http://schemas.microsoft.com/office/powerpoint/2010/main" val="65436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n-US" sz="8400">
                <a:solidFill>
                  <a:srgbClr val="FF0000"/>
                </a:solidFill>
                <a:latin typeface="HP001 4 hàng" pitchFamily="34" charset="0"/>
              </a:rPr>
              <a:t>c</a:t>
            </a:r>
            <a:r>
              <a:rPr lang="el-GR" sz="8400">
                <a:solidFill>
                  <a:srgbClr val="FF0000"/>
                </a:solidFill>
                <a:latin typeface="HP001 4 hàng" pitchFamily="34" charset="0"/>
              </a:rPr>
              <a:t>Ϊ </a:t>
            </a:r>
            <a:r>
              <a:rPr lang="en-US" sz="8400">
                <a:solidFill>
                  <a:srgbClr val="FF0000"/>
                </a:solidFill>
                <a:latin typeface="HP001 4 hàng" pitchFamily="34" charset="0"/>
              </a:rPr>
              <a:t>ǧ</a:t>
            </a:r>
            <a:r>
              <a:rPr lang="el-GR" sz="8400">
                <a:solidFill>
                  <a:srgbClr val="FF0000"/>
                </a:solidFill>
                <a:latin typeface="HP001 4 hàng" pitchFamily="34" charset="0"/>
              </a:rPr>
              <a:t>ί</a:t>
            </a:r>
            <a:r>
              <a:rPr lang="en-US" sz="8400">
                <a:solidFill>
                  <a:srgbClr val="FF0000"/>
                </a:solidFill>
                <a:latin typeface="HP001 4 hàng" pitchFamily="34" charset="0"/>
              </a:rPr>
              <a:t>Ē </a:t>
            </a: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en-US" sz="4200">
                <a:solidFill>
                  <a:srgbClr val="FF0000"/>
                </a:solidFill>
                <a:latin typeface="HP001 4 hàng" pitchFamily="34" charset="0"/>
              </a:rPr>
              <a:t> c</a:t>
            </a:r>
            <a:r>
              <a:rPr lang="el-GR" sz="4200">
                <a:solidFill>
                  <a:srgbClr val="FF0000"/>
                </a:solidFill>
                <a:latin typeface="HP001 4 hàng" pitchFamily="34" charset="0"/>
              </a:rPr>
              <a:t>Ϊ </a:t>
            </a:r>
            <a:r>
              <a:rPr lang="en-US" sz="4200">
                <a:solidFill>
                  <a:srgbClr val="FF0000"/>
                </a:solidFill>
                <a:latin typeface="HP001 4 hàng" pitchFamily="34" charset="0"/>
              </a:rPr>
              <a:t>ǧ</a:t>
            </a:r>
            <a:r>
              <a:rPr lang="el-GR" sz="4200">
                <a:solidFill>
                  <a:srgbClr val="FF0000"/>
                </a:solidFill>
                <a:latin typeface="HP001 4 hàng" pitchFamily="34" charset="0"/>
              </a:rPr>
              <a:t>ί</a:t>
            </a:r>
            <a:r>
              <a:rPr lang="en-US" sz="4200">
                <a:solidFill>
                  <a:srgbClr val="FF0000"/>
                </a:solidFill>
                <a:latin typeface="HP001 4 hàng" pitchFamily="34" charset="0"/>
              </a:rPr>
              <a:t>Ē </a:t>
            </a: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a:solidFill>
                  <a:srgbClr val="FF0000"/>
                </a:solidFill>
                <a:latin typeface="HP001 4 hàng"/>
              </a:rPr>
              <a:t>Ǖ</a:t>
            </a:r>
            <a:r>
              <a:rPr lang="el-GR" sz="8400">
                <a:solidFill>
                  <a:srgbClr val="FF0000"/>
                </a:solidFill>
                <a:latin typeface="HP001 4 hàng"/>
              </a:rPr>
              <a:t>ί</a:t>
            </a:r>
            <a:r>
              <a:rPr lang="lv-LV" sz="8400">
                <a:solidFill>
                  <a:srgbClr val="FF0000"/>
                </a:solidFill>
                <a:latin typeface="HP001 4 hàng"/>
              </a:rPr>
              <a:t>ả juķ </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a:solidFill>
                  <a:srgbClr val="FF0000"/>
                </a:solidFill>
                <a:latin typeface="HP001 4 hàng"/>
              </a:rPr>
              <a:t>Ǖ</a:t>
            </a:r>
            <a:r>
              <a:rPr lang="el-GR" sz="4400">
                <a:solidFill>
                  <a:srgbClr val="FF0000"/>
                </a:solidFill>
                <a:latin typeface="HP001 4 hàng"/>
              </a:rPr>
              <a:t>ί</a:t>
            </a:r>
            <a:r>
              <a:rPr lang="lv-LV" sz="4400">
                <a:solidFill>
                  <a:srgbClr val="FF0000"/>
                </a:solidFill>
                <a:latin typeface="HP001 4 hàng"/>
              </a:rPr>
              <a:t>ả juķ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92" t="26539" r="30046" b="36731"/>
          <a:stretch/>
        </p:blipFill>
        <p:spPr bwMode="auto">
          <a:xfrm>
            <a:off x="4394144" y="1468181"/>
            <a:ext cx="7740615" cy="392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657BAC71-5060-4CDF-8F11-0A482FE56150}"/>
              </a:ext>
            </a:extLst>
          </p:cNvPr>
          <p:cNvGrpSpPr/>
          <p:nvPr/>
        </p:nvGrpSpPr>
        <p:grpSpPr>
          <a:xfrm>
            <a:off x="99961" y="135780"/>
            <a:ext cx="2132200" cy="640080"/>
            <a:chOff x="495923" y="1541095"/>
            <a:chExt cx="1603115" cy="480060"/>
          </a:xfrm>
        </p:grpSpPr>
        <p:sp>
          <p:nvSpPr>
            <p:cNvPr id="7" name="Rounded Rectangle 3">
              <a:extLst>
                <a:ext uri="{FF2B5EF4-FFF2-40B4-BE49-F238E27FC236}">
                  <a16:creationId xmlns:a16="http://schemas.microsoft.com/office/drawing/2014/main" id="{BD892C82-BDE3-4488-9E4D-2850A3908AFF}"/>
                </a:ext>
              </a:extLst>
            </p:cNvPr>
            <p:cNvSpPr/>
            <p:nvPr/>
          </p:nvSpPr>
          <p:spPr>
            <a:xfrm>
              <a:off x="581303" y="1582932"/>
              <a:ext cx="1517735" cy="3984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itchFamily="34" charset="0"/>
                  <a:ea typeface="Arial-Rounded" pitchFamily="34" charset="0"/>
                  <a:cs typeface="Arial-Rounded" pitchFamily="34" charset="0"/>
                </a:rPr>
                <a:t>   Viết vở</a:t>
              </a:r>
            </a:p>
          </p:txBody>
        </p:sp>
        <p:sp>
          <p:nvSpPr>
            <p:cNvPr id="8" name="Oval 7">
              <a:extLst>
                <a:ext uri="{FF2B5EF4-FFF2-40B4-BE49-F238E27FC236}">
                  <a16:creationId xmlns:a16="http://schemas.microsoft.com/office/drawing/2014/main" id="{F7D3AB8F-493A-4354-AF0B-0D753E4FB42E}"/>
                </a:ext>
              </a:extLst>
            </p:cNvPr>
            <p:cNvSpPr/>
            <p:nvPr/>
          </p:nvSpPr>
          <p:spPr>
            <a:xfrm>
              <a:off x="495923" y="1541095"/>
              <a:ext cx="481250" cy="4800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5</a:t>
              </a:r>
            </a:p>
          </p:txBody>
        </p:sp>
      </p:grpSp>
      <p:pic>
        <p:nvPicPr>
          <p:cNvPr id="9" name="Picture 8">
            <a:extLst>
              <a:ext uri="{FF2B5EF4-FFF2-40B4-BE49-F238E27FC236}">
                <a16:creationId xmlns:a16="http://schemas.microsoft.com/office/drawing/2014/main" id="{ED5A2160-3977-460F-BD15-EF3557DA1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19" y="990600"/>
            <a:ext cx="3342425" cy="4797772"/>
          </a:xfrm>
          <a:prstGeom prst="rect">
            <a:avLst/>
          </a:prstGeom>
        </p:spPr>
      </p:pic>
      <p:sp>
        <p:nvSpPr>
          <p:cNvPr id="10" name="TextBox 9">
            <a:extLst>
              <a:ext uri="{FF2B5EF4-FFF2-40B4-BE49-F238E27FC236}">
                <a16:creationId xmlns:a16="http://schemas.microsoft.com/office/drawing/2014/main" id="{1F113FCC-94D6-4271-9205-9FB306D5F0B9}"/>
              </a:ext>
            </a:extLst>
          </p:cNvPr>
          <p:cNvSpPr txBox="1"/>
          <p:nvPr/>
        </p:nvSpPr>
        <p:spPr>
          <a:xfrm>
            <a:off x="975519" y="5867400"/>
            <a:ext cx="3429000" cy="769441"/>
          </a:xfrm>
          <a:prstGeom prst="rect">
            <a:avLst/>
          </a:prstGeom>
          <a:noFill/>
        </p:spPr>
        <p:txBody>
          <a:bodyPr wrap="square" rtlCol="0">
            <a:spAutoFit/>
          </a:bodyPr>
          <a:lstStyle/>
          <a:p>
            <a:pPr algn="ctr"/>
            <a:r>
              <a:rPr lang="en-US" sz="4400">
                <a:latin typeface="Arial-Rounded" panose="020B0500000000000000" pitchFamily="34" charset="0"/>
                <a:ea typeface="Arial-Rounded" panose="020B0500000000000000" pitchFamily="34" charset="0"/>
                <a:cs typeface="Arial-Rounded" panose="020B0500000000000000" pitchFamily="34" charset="0"/>
              </a:rPr>
              <a:t>Trang 42</a:t>
            </a:r>
          </a:p>
        </p:txBody>
      </p:sp>
    </p:spTree>
    <p:extLst>
      <p:ext uri="{BB962C8B-B14F-4D97-AF65-F5344CB8AC3E}">
        <p14:creationId xmlns:p14="http://schemas.microsoft.com/office/powerpoint/2010/main" val="3251380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2" name="Title 1">
            <a:extLst>
              <a:ext uri="{FF2B5EF4-FFF2-40B4-BE49-F238E27FC236}">
                <a16:creationId xmlns:a16="http://schemas.microsoft.com/office/drawing/2014/main" id="{B4804FA4-0EEA-48BE-BFA9-C931E711B08C}"/>
              </a:ext>
            </a:extLst>
          </p:cNvPr>
          <p:cNvSpPr txBox="1">
            <a:spLocks/>
          </p:cNvSpPr>
          <p:nvPr/>
        </p:nvSpPr>
        <p:spPr>
          <a:xfrm>
            <a:off x="273563" y="4161919"/>
            <a:ext cx="11614713" cy="2163766"/>
          </a:xfrm>
          <a:prstGeom prst="rect">
            <a:avLst/>
          </a:prstGeom>
        </p:spPr>
        <p:txBody>
          <a:bodyPr vert="horz" lIns="91069" tIns="45534" rIns="91069" bIns="455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389">
                <a:solidFill>
                  <a:srgbClr val="0070C0"/>
                </a:solidFill>
                <a:latin typeface="Arial-Rounded" pitchFamily="34" charset="0"/>
                <a:ea typeface="Arial-Rounded" pitchFamily="34" charset="0"/>
                <a:cs typeface="Arial-Rounded" pitchFamily="34" charset="0"/>
              </a:rPr>
              <a:t>      </a:t>
            </a:r>
            <a:r>
              <a:rPr lang="en-US" sz="4256">
                <a:solidFill>
                  <a:schemeClr val="bg2">
                    <a:lumMod val="10000"/>
                  </a:schemeClr>
                </a:solidFill>
                <a:latin typeface="Arial-Rounded" pitchFamily="34" charset="0"/>
                <a:ea typeface="Arial-Rounded" pitchFamily="34" charset="0"/>
                <a:cs typeface="Arial-Rounded" pitchFamily="34" charset="0"/>
              </a:rPr>
              <a:t>Buổi sớm mai, ông mặt trời nhô lên từ biển. Mặt biển sáng lấp lánh. Đàn hải âu sải cánh bay liệng trên bầu trời. Xa xa là những cánh buồm căng gió. Phía bến cảng, những chiếc tàu cá nối đuôi nhau vào bờ.</a:t>
            </a:r>
          </a:p>
        </p:txBody>
      </p:sp>
      <p:pic>
        <p:nvPicPr>
          <p:cNvPr id="23" name="Picture 22" descr="A picture containing diagram&#10;&#10;Description automatically generated">
            <a:extLst>
              <a:ext uri="{FF2B5EF4-FFF2-40B4-BE49-F238E27FC236}">
                <a16:creationId xmlns:a16="http://schemas.microsoft.com/office/drawing/2014/main" id="{9BF625DA-57D3-4475-9608-AB6453A412C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819877" y="8484"/>
            <a:ext cx="6295924" cy="3749484"/>
          </a:xfrm>
          <a:prstGeom prst="rect">
            <a:avLst/>
          </a:prstGeom>
        </p:spPr>
      </p:pic>
      <p:sp>
        <p:nvSpPr>
          <p:cNvPr id="28" name="TextBox 27">
            <a:extLst>
              <a:ext uri="{FF2B5EF4-FFF2-40B4-BE49-F238E27FC236}">
                <a16:creationId xmlns:a16="http://schemas.microsoft.com/office/drawing/2014/main" id="{226EADFD-2EF3-47E8-AFB8-A75A045D8FEF}"/>
              </a:ext>
            </a:extLst>
          </p:cNvPr>
          <p:cNvSpPr txBox="1"/>
          <p:nvPr/>
        </p:nvSpPr>
        <p:spPr>
          <a:xfrm>
            <a:off x="1229188" y="3668706"/>
            <a:ext cx="1651331"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9BB07017-FD78-4F95-95C4-1C1DCAEDFF11}"/>
              </a:ext>
            </a:extLst>
          </p:cNvPr>
          <p:cNvSpPr txBox="1"/>
          <p:nvPr/>
        </p:nvSpPr>
        <p:spPr>
          <a:xfrm>
            <a:off x="287262" y="5424944"/>
            <a:ext cx="2136057"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buồm</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6EC0BD5A-8350-466C-9B8E-5508ABEE0C57}"/>
              </a:ext>
            </a:extLst>
          </p:cNvPr>
          <p:cNvSpPr txBox="1"/>
          <p:nvPr/>
        </p:nvSpPr>
        <p:spPr>
          <a:xfrm>
            <a:off x="2728119" y="6015764"/>
            <a:ext cx="1280555"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đuôi</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80C8DB-038D-4E10-8028-D618B16065D7}"/>
              </a:ext>
            </a:extLst>
          </p:cNvPr>
          <p:cNvSpPr txBox="1">
            <a:spLocks/>
          </p:cNvSpPr>
          <p:nvPr/>
        </p:nvSpPr>
        <p:spPr>
          <a:xfrm>
            <a:off x="273562" y="2027234"/>
            <a:ext cx="11614713" cy="2163766"/>
          </a:xfrm>
          <a:prstGeom prst="rect">
            <a:avLst/>
          </a:prstGeom>
        </p:spPr>
        <p:txBody>
          <a:bodyPr vert="horz" lIns="91069" tIns="45534" rIns="91069" bIns="455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C00000"/>
                </a:solidFill>
                <a:latin typeface="Arial-Rounded" pitchFamily="34" charset="0"/>
                <a:ea typeface="Arial-Rounded" pitchFamily="34" charset="0"/>
                <a:cs typeface="Arial-Rounded" pitchFamily="34" charset="0"/>
              </a:rPr>
              <a:t>      Buổi sớm mai, ông mặt trời nhô lên từ biển. </a:t>
            </a:r>
            <a:r>
              <a:rPr lang="en-US" sz="5400">
                <a:solidFill>
                  <a:srgbClr val="0070C0"/>
                </a:solidFill>
                <a:latin typeface="Arial-Rounded" pitchFamily="34" charset="0"/>
                <a:ea typeface="Arial-Rounded" pitchFamily="34" charset="0"/>
                <a:cs typeface="Arial-Rounded" pitchFamily="34" charset="0"/>
              </a:rPr>
              <a:t>Mặt biển </a:t>
            </a:r>
            <a:r>
              <a:rPr lang="en-US" sz="5400">
                <a:solidFill>
                  <a:srgbClr val="00B0F0"/>
                </a:solidFill>
                <a:latin typeface="Arial-Rounded" pitchFamily="34" charset="0"/>
                <a:ea typeface="Arial-Rounded" pitchFamily="34" charset="0"/>
                <a:cs typeface="Arial-Rounded" pitchFamily="34" charset="0"/>
              </a:rPr>
              <a:t>sáng lấp lánh</a:t>
            </a:r>
            <a:r>
              <a:rPr lang="en-US" sz="5400">
                <a:solidFill>
                  <a:srgbClr val="0070C0"/>
                </a:solidFill>
                <a:latin typeface="Arial-Rounded" pitchFamily="34" charset="0"/>
                <a:ea typeface="Arial-Rounded" pitchFamily="34" charset="0"/>
                <a:cs typeface="Arial-Rounded" pitchFamily="34" charset="0"/>
              </a:rPr>
              <a:t>. </a:t>
            </a:r>
            <a:r>
              <a:rPr lang="en-US" sz="5400">
                <a:solidFill>
                  <a:schemeClr val="tx2">
                    <a:lumMod val="50000"/>
                  </a:schemeClr>
                </a:solidFill>
                <a:latin typeface="Arial-Rounded" pitchFamily="34" charset="0"/>
                <a:ea typeface="Arial-Rounded" pitchFamily="34" charset="0"/>
                <a:cs typeface="Arial-Rounded" pitchFamily="34" charset="0"/>
              </a:rPr>
              <a:t>Đàn hải âu sải cánh bay liệng trên bầu trời. </a:t>
            </a:r>
            <a:r>
              <a:rPr lang="en-US" sz="5400">
                <a:solidFill>
                  <a:srgbClr val="7030A0"/>
                </a:solidFill>
                <a:latin typeface="Arial-Rounded" pitchFamily="34" charset="0"/>
                <a:ea typeface="Arial-Rounded" pitchFamily="34" charset="0"/>
                <a:cs typeface="Arial-Rounded" pitchFamily="34" charset="0"/>
              </a:rPr>
              <a:t>Xa xa là những cánh buồm căng gió. </a:t>
            </a:r>
            <a:r>
              <a:rPr lang="en-US" sz="5400">
                <a:solidFill>
                  <a:srgbClr val="00B050"/>
                </a:solidFill>
                <a:latin typeface="Arial-Rounded" pitchFamily="34" charset="0"/>
                <a:ea typeface="Arial-Rounded" pitchFamily="34" charset="0"/>
                <a:cs typeface="Arial-Rounded" pitchFamily="34" charset="0"/>
              </a:rPr>
              <a:t>Phía bến cảng, những chiếc tàu cá nối đuôi nhau vào bờ.</a:t>
            </a:r>
          </a:p>
        </p:txBody>
      </p:sp>
    </p:spTree>
    <p:extLst>
      <p:ext uri="{BB962C8B-B14F-4D97-AF65-F5344CB8AC3E}">
        <p14:creationId xmlns:p14="http://schemas.microsoft.com/office/powerpoint/2010/main" val="34510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cxnSp>
        <p:nvCxnSpPr>
          <p:cNvPr id="47" name="Straight Connector 46"/>
          <p:cNvCxnSpPr>
            <a:cxnSpLocks/>
          </p:cNvCxnSpPr>
          <p:nvPr/>
        </p:nvCxnSpPr>
        <p:spPr>
          <a:xfrm>
            <a:off x="6379086" y="762000"/>
            <a:ext cx="53406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Buổi sáng, mặt trời xuất hiện như thế nào?</a:t>
            </a:r>
          </a:p>
        </p:txBody>
      </p:sp>
      <p:cxnSp>
        <p:nvCxnSpPr>
          <p:cNvPr id="13" name="Straight Connector 12"/>
          <p:cNvCxnSpPr>
            <a:cxnSpLocks/>
          </p:cNvCxnSpPr>
          <p:nvPr/>
        </p:nvCxnSpPr>
        <p:spPr>
          <a:xfrm>
            <a:off x="433671" y="1447800"/>
            <a:ext cx="3513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Mặt biển buổi sáng có màu gì?</a:t>
            </a:r>
          </a:p>
        </p:txBody>
      </p:sp>
      <p:cxnSp>
        <p:nvCxnSpPr>
          <p:cNvPr id="15" name="Straight Connector 14"/>
          <p:cNvCxnSpPr>
            <a:cxnSpLocks/>
          </p:cNvCxnSpPr>
          <p:nvPr/>
        </p:nvCxnSpPr>
        <p:spPr>
          <a:xfrm flipV="1">
            <a:off x="4784768" y="1447800"/>
            <a:ext cx="6926503" cy="299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33671" y="2209800"/>
            <a:ext cx="28278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Loài chim nào xuất hiện trên biển?</a:t>
            </a:r>
          </a:p>
        </p:txBody>
      </p:sp>
      <p:cxnSp>
        <p:nvCxnSpPr>
          <p:cNvPr id="19" name="Straight Connector 18"/>
          <p:cNvCxnSpPr>
            <a:cxnSpLocks/>
          </p:cNvCxnSpPr>
          <p:nvPr/>
        </p:nvCxnSpPr>
        <p:spPr>
          <a:xfrm>
            <a:off x="3947319" y="2207302"/>
            <a:ext cx="3352800"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Trên biển còn có những gì?</a:t>
            </a:r>
          </a:p>
        </p:txBody>
      </p:sp>
      <p:cxnSp>
        <p:nvCxnSpPr>
          <p:cNvPr id="21" name="Straight Connector 20"/>
          <p:cNvCxnSpPr>
            <a:cxnSpLocks/>
          </p:cNvCxnSpPr>
          <p:nvPr/>
        </p:nvCxnSpPr>
        <p:spPr>
          <a:xfrm>
            <a:off x="350639" y="3728803"/>
            <a:ext cx="6187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383244" y="4419600"/>
            <a:ext cx="113280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383244" y="5181600"/>
            <a:ext cx="74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14"/>
          <a:stretch/>
        </p:blipFill>
        <p:spPr bwMode="auto">
          <a:xfrm>
            <a:off x="1616302" y="2558647"/>
            <a:ext cx="8935584" cy="2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37" y="0"/>
            <a:ext cx="3275661" cy="28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Đi lại trên biển</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7436"/>
          <a:stretch/>
        </p:blipFill>
        <p:spPr>
          <a:xfrm>
            <a:off x="2400550" y="1880382"/>
            <a:ext cx="7427558" cy="4572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216D47-4CF9-4CBF-9D8D-90E01A8C86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25" y="1371600"/>
            <a:ext cx="5372100" cy="3581400"/>
          </a:xfrm>
          <a:prstGeom prst="rect">
            <a:avLst/>
          </a:prstGeom>
        </p:spPr>
      </p:pic>
      <p:pic>
        <p:nvPicPr>
          <p:cNvPr id="1026" name="Picture 2" descr="Câu chuyện về ngư dân Hội An thời Covid-19 trên báo Mỹ">
            <a:extLst>
              <a:ext uri="{FF2B5EF4-FFF2-40B4-BE49-F238E27FC236}">
                <a16:creationId xmlns:a16="http://schemas.microsoft.com/office/drawing/2014/main" id="{02AE2ED1-28A9-4019-99A8-9467ACECE8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719" y="137160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77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khuyến cáo đối với tàu khai thác hải sản trên biển">
            <a:extLst>
              <a:ext uri="{FF2B5EF4-FFF2-40B4-BE49-F238E27FC236}">
                <a16:creationId xmlns:a16="http://schemas.microsoft.com/office/drawing/2014/main" id="{94A871A8-A86E-4DF6-A1FB-F1259C739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919" y="1485900"/>
            <a:ext cx="6477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3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iểm mù có thể khiến tàu ngầm Mỹ va chạm ở Biển Đông - VnExpress">
            <a:extLst>
              <a:ext uri="{FF2B5EF4-FFF2-40B4-BE49-F238E27FC236}">
                <a16:creationId xmlns:a16="http://schemas.microsoft.com/office/drawing/2014/main" id="{434736B6-C199-453F-87EA-538009B79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87" y="311728"/>
            <a:ext cx="10376477" cy="62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755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 NÔ CAO TỐC LONG HOÀNG PHÁT, ĐIỆP SƠN ISLAND |">
            <a:extLst>
              <a:ext uri="{FF2B5EF4-FFF2-40B4-BE49-F238E27FC236}">
                <a16:creationId xmlns:a16="http://schemas.microsoft.com/office/drawing/2014/main" id="{7E7639F3-8EB5-41E3-B05D-C3969AEDF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114" y="852742"/>
            <a:ext cx="6870023" cy="515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7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281" y="1752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	</a:t>
            </a:r>
            <a:r>
              <a:rPr lang="en-US">
                <a:solidFill>
                  <a:srgbClr val="0070C0"/>
                </a:solidFill>
                <a:latin typeface="Arial-Rounded" pitchFamily="34" charset="0"/>
                <a:ea typeface="Arial-Rounded" pitchFamily="34" charset="0"/>
                <a:cs typeface="Arial-Rounded" pitchFamily="34" charset="0"/>
              </a:rPr>
              <a:t> Tìm đồ vật có tên gọi chưa vần em vừa học.</a:t>
            </a:r>
          </a:p>
        </p:txBody>
      </p:sp>
    </p:spTree>
    <p:extLst>
      <p:ext uri="{BB962C8B-B14F-4D97-AF65-F5344CB8AC3E}">
        <p14:creationId xmlns:p14="http://schemas.microsoft.com/office/powerpoint/2010/main" val="320820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chemeClr val="bg1"/>
                </a:solidFill>
                <a:latin typeface="Arial-Rounded" pitchFamily="34" charset="0"/>
                <a:ea typeface="Arial-Rounded" pitchFamily="34" charset="0"/>
                <a:cs typeface="Arial-Rounded" pitchFamily="34" charset="0"/>
              </a:rPr>
              <a:t>khu rừng</a:t>
            </a:r>
          </a:p>
        </p:txBody>
      </p:sp>
    </p:spTree>
    <p:extLst>
      <p:ext uri="{BB962C8B-B14F-4D97-AF65-F5344CB8AC3E}">
        <p14:creationId xmlns:p14="http://schemas.microsoft.com/office/powerpoint/2010/main" val="3458362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chemeClr val="bg1"/>
                </a:solidFill>
                <a:latin typeface="Arial-Rounded" pitchFamily="34" charset="0"/>
                <a:ea typeface="Arial-Rounded" pitchFamily="34" charset="0"/>
                <a:cs typeface="Arial-Rounded" pitchFamily="34" charset="0"/>
              </a:rPr>
              <a:t>khiêm tốn</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074" y="490401"/>
            <a:ext cx="5847382" cy="5847382"/>
          </a:xfrm>
          <a:prstGeom prst="rect">
            <a:avLst/>
          </a:prstGeom>
        </p:spPr>
      </p:pic>
    </p:spTree>
    <p:extLst>
      <p:ext uri="{BB962C8B-B14F-4D97-AF65-F5344CB8AC3E}">
        <p14:creationId xmlns:p14="http://schemas.microsoft.com/office/powerpoint/2010/main" val="400302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ea Eagle II - Siêu thuyền buồm thân nhôm lớn nhất thế giới | Robb Report  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519" y="609600"/>
            <a:ext cx="8602583" cy="48389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147719" y="1219200"/>
            <a:ext cx="22098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18519" y="5562387"/>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đây là cái gì?</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11" name="Picture 10" descr="A group of sailboats on the water&#10;&#10;Description automatically generated with low confidence">
            <a:extLst>
              <a:ext uri="{FF2B5EF4-FFF2-40B4-BE49-F238E27FC236}">
                <a16:creationId xmlns:a16="http://schemas.microsoft.com/office/drawing/2014/main" id="{442975BF-D082-48D2-B36D-F93E65D92F8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Lst>
          </a:blip>
          <a:stretch>
            <a:fillRect/>
          </a:stretch>
        </p:blipFill>
        <p:spPr>
          <a:xfrm>
            <a:off x="0" y="8484"/>
            <a:ext cx="12161838" cy="4083445"/>
          </a:xfrm>
          <a:prstGeom prst="rect">
            <a:avLst/>
          </a:prstGeom>
        </p:spPr>
      </p:pic>
      <p:sp>
        <p:nvSpPr>
          <p:cNvPr id="14" name="Title 1">
            <a:extLst>
              <a:ext uri="{FF2B5EF4-FFF2-40B4-BE49-F238E27FC236}">
                <a16:creationId xmlns:a16="http://schemas.microsoft.com/office/drawing/2014/main" id="{C93EBCA7-6187-42BD-AF3B-6DC9E20B8FFF}"/>
              </a:ext>
            </a:extLst>
          </p:cNvPr>
          <p:cNvSpPr txBox="1">
            <a:spLocks/>
          </p:cNvSpPr>
          <p:nvPr/>
        </p:nvSpPr>
        <p:spPr>
          <a:xfrm>
            <a:off x="569727" y="4882618"/>
            <a:ext cx="10997592" cy="1150480"/>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Thuyền</a:t>
            </a: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buồm</a:t>
            </a: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xuôi</a:t>
            </a: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theo</a:t>
            </a: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chiều</a:t>
            </a:r>
            <a:r>
              <a:rPr lang="en-US" sz="5320" dirty="0">
                <a:latin typeface="Arial-Rounded" pitchFamily="34" charset="0"/>
                <a:ea typeface="Arial-Rounded" pitchFamily="34" charset="0"/>
                <a:cs typeface="Arial-Rounded" pitchFamily="34" charset="0"/>
              </a:rPr>
              <a:t> </a:t>
            </a:r>
            <a:r>
              <a:rPr lang="en-US" sz="5320" dirty="0" err="1">
                <a:latin typeface="Arial-Rounded" pitchFamily="34" charset="0"/>
                <a:ea typeface="Arial-Rounded" pitchFamily="34" charset="0"/>
                <a:cs typeface="Arial-Rounded" pitchFamily="34" charset="0"/>
              </a:rPr>
              <a:t>gió</a:t>
            </a:r>
            <a:r>
              <a:rPr lang="en-US" sz="5320" dirty="0">
                <a:latin typeface="Arial-Rounded" pitchFamily="34" charset="0"/>
                <a:ea typeface="Arial-Rounded" pitchFamily="34" charset="0"/>
                <a:cs typeface="Arial-Rounded" pitchFamily="34" charset="0"/>
              </a:rPr>
              <a:t>.</a:t>
            </a:r>
          </a:p>
        </p:txBody>
      </p:sp>
      <p:sp>
        <p:nvSpPr>
          <p:cNvPr id="22" name="Title 1">
            <a:extLst>
              <a:ext uri="{FF2B5EF4-FFF2-40B4-BE49-F238E27FC236}">
                <a16:creationId xmlns:a16="http://schemas.microsoft.com/office/drawing/2014/main" id="{E71BDB3D-30C3-49F0-B5A3-D868CEC6923F}"/>
              </a:ext>
            </a:extLst>
          </p:cNvPr>
          <p:cNvSpPr txBox="1">
            <a:spLocks/>
          </p:cNvSpPr>
          <p:nvPr/>
        </p:nvSpPr>
        <p:spPr>
          <a:xfrm>
            <a:off x="4556919" y="4495800"/>
            <a:ext cx="1763603" cy="1150480"/>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320" dirty="0" err="1">
                <a:solidFill>
                  <a:srgbClr val="FF0000"/>
                </a:solidFill>
                <a:latin typeface="Arial-Rounded" pitchFamily="34" charset="0"/>
                <a:ea typeface="Arial-Rounded" pitchFamily="34" charset="0"/>
                <a:cs typeface="Arial-Rounded" pitchFamily="34" charset="0"/>
              </a:rPr>
              <a:t>uôm</a:t>
            </a:r>
            <a:endParaRPr lang="en-US" sz="5320" dirty="0">
              <a:solidFill>
                <a:srgbClr val="FF0000"/>
              </a:solidFill>
              <a:latin typeface="Arial-Rounded" pitchFamily="34" charset="0"/>
              <a:ea typeface="Arial-Rounded" pitchFamily="34" charset="0"/>
              <a:cs typeface="Arial-Rounded" pitchFamily="34" charset="0"/>
            </a:endParaRPr>
          </a:p>
        </p:txBody>
      </p:sp>
      <p:sp>
        <p:nvSpPr>
          <p:cNvPr id="23" name="Title 1">
            <a:extLst>
              <a:ext uri="{FF2B5EF4-FFF2-40B4-BE49-F238E27FC236}">
                <a16:creationId xmlns:a16="http://schemas.microsoft.com/office/drawing/2014/main" id="{4F4A3081-B92F-42E1-AA07-4A5783CC0190}"/>
              </a:ext>
            </a:extLst>
          </p:cNvPr>
          <p:cNvSpPr txBox="1">
            <a:spLocks/>
          </p:cNvSpPr>
          <p:nvPr/>
        </p:nvSpPr>
        <p:spPr>
          <a:xfrm>
            <a:off x="6642784" y="4495800"/>
            <a:ext cx="1952735" cy="1150480"/>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320" dirty="0" err="1">
                <a:solidFill>
                  <a:srgbClr val="FF0000"/>
                </a:solidFill>
                <a:latin typeface="Arial-Rounded" pitchFamily="34" charset="0"/>
                <a:ea typeface="Arial-Rounded" pitchFamily="34" charset="0"/>
                <a:cs typeface="Arial-Rounded" pitchFamily="34" charset="0"/>
              </a:rPr>
              <a:t>uôi</a:t>
            </a:r>
            <a:endParaRPr lang="en-US" sz="5320" dirty="0">
              <a:solidFill>
                <a:srgbClr val="FF0000"/>
              </a:solidFill>
              <a:latin typeface="Arial-Rounded" pitchFamily="34" charset="0"/>
              <a:ea typeface="Arial-Rounded" pitchFamily="34" charset="0"/>
              <a:cs typeface="Arial-Rounded" pitchFamily="34" charset="0"/>
            </a:endParaRPr>
          </a:p>
        </p:txBody>
      </p:sp>
      <p:grpSp>
        <p:nvGrpSpPr>
          <p:cNvPr id="24" name="Group 23">
            <a:extLst>
              <a:ext uri="{FF2B5EF4-FFF2-40B4-BE49-F238E27FC236}">
                <a16:creationId xmlns:a16="http://schemas.microsoft.com/office/drawing/2014/main" id="{42A51358-C1EC-476A-8557-B7354540C210}"/>
              </a:ext>
            </a:extLst>
          </p:cNvPr>
          <p:cNvGrpSpPr/>
          <p:nvPr/>
        </p:nvGrpSpPr>
        <p:grpSpPr>
          <a:xfrm>
            <a:off x="480348" y="1254994"/>
            <a:ext cx="3753773" cy="795208"/>
            <a:chOff x="816747" y="1335992"/>
            <a:chExt cx="2819964" cy="533461"/>
          </a:xfrm>
          <a:solidFill>
            <a:srgbClr val="0070C0"/>
          </a:solidFill>
        </p:grpSpPr>
        <p:sp>
          <p:nvSpPr>
            <p:cNvPr id="25" name="Rounded Rectangle 12">
              <a:extLst>
                <a:ext uri="{FF2B5EF4-FFF2-40B4-BE49-F238E27FC236}">
                  <a16:creationId xmlns:a16="http://schemas.microsoft.com/office/drawing/2014/main" id="{0935348F-D9B3-4FB4-9243-E815340D5A94}"/>
                </a:ext>
              </a:extLst>
            </p:cNvPr>
            <p:cNvSpPr/>
            <p:nvPr/>
          </p:nvSpPr>
          <p:spPr>
            <a:xfrm>
              <a:off x="1211545" y="1338464"/>
              <a:ext cx="2425166" cy="5309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52">
                <a:buClr>
                  <a:srgbClr val="000000"/>
                </a:buClr>
                <a:defRPr/>
              </a:pPr>
              <a:r>
                <a:rPr lang="vi-VN" sz="4921" b="1" kern="0" dirty="0">
                  <a:solidFill>
                    <a:srgbClr val="000C14"/>
                  </a:solidFill>
                  <a:latin typeface="Arial" panose="020B0604020202020204" pitchFamily="34" charset="0"/>
                  <a:ea typeface="Arial-Rounded" pitchFamily="34" charset="0"/>
                  <a:cs typeface="Arial" panose="020B0604020202020204" pitchFamily="34" charset="0"/>
                  <a:sym typeface="Arial"/>
                </a:rPr>
                <a:t> </a:t>
              </a:r>
              <a:r>
                <a:rPr lang="en-US" sz="4256" b="1" kern="0" dirty="0" err="1">
                  <a:solidFill>
                    <a:srgbClr val="FFFFFF"/>
                  </a:solidFill>
                  <a:latin typeface="Arial" panose="020B0604020202020204" pitchFamily="34" charset="0"/>
                  <a:ea typeface="Arial-Rounded" pitchFamily="34" charset="0"/>
                  <a:cs typeface="Arial" panose="020B0604020202020204" pitchFamily="34" charset="0"/>
                  <a:sym typeface="Arial"/>
                </a:rPr>
                <a:t>Nhận</a:t>
              </a:r>
              <a:r>
                <a:rPr lang="en-US" sz="4256" b="1" kern="0" dirty="0">
                  <a:solidFill>
                    <a:srgbClr val="FFFFFF"/>
                  </a:solidFill>
                  <a:latin typeface="Arial" panose="020B0604020202020204" pitchFamily="34" charset="0"/>
                  <a:ea typeface="Arial-Rounded" pitchFamily="34" charset="0"/>
                  <a:cs typeface="Arial" panose="020B0604020202020204" pitchFamily="34" charset="0"/>
                  <a:sym typeface="Arial"/>
                </a:rPr>
                <a:t> </a:t>
              </a:r>
              <a:r>
                <a:rPr lang="en-US" sz="4256" b="1" kern="0" dirty="0" err="1">
                  <a:solidFill>
                    <a:srgbClr val="FFFFFF"/>
                  </a:solidFill>
                  <a:latin typeface="Arial" panose="020B0604020202020204" pitchFamily="34" charset="0"/>
                  <a:ea typeface="Arial-Rounded" pitchFamily="34" charset="0"/>
                  <a:cs typeface="Arial" panose="020B0604020202020204" pitchFamily="34" charset="0"/>
                  <a:sym typeface="Arial"/>
                </a:rPr>
                <a:t>biết</a:t>
              </a:r>
              <a:endParaRPr lang="en-US" sz="4256" b="1" kern="0" dirty="0">
                <a:solidFill>
                  <a:srgbClr val="FFFFFF"/>
                </a:solidFill>
                <a:latin typeface="Arial" panose="020B0604020202020204" pitchFamily="34" charset="0"/>
                <a:ea typeface="Arial-Rounded" pitchFamily="34" charset="0"/>
                <a:cs typeface="Arial" panose="020B0604020202020204" pitchFamily="34" charset="0"/>
                <a:sym typeface="Arial"/>
              </a:endParaRPr>
            </a:p>
          </p:txBody>
        </p:sp>
        <p:sp>
          <p:nvSpPr>
            <p:cNvPr id="26" name="Oval 25">
              <a:extLst>
                <a:ext uri="{FF2B5EF4-FFF2-40B4-BE49-F238E27FC236}">
                  <a16:creationId xmlns:a16="http://schemas.microsoft.com/office/drawing/2014/main" id="{6FA2F446-2557-4A31-A6E2-765C34D66811}"/>
                </a:ext>
              </a:extLst>
            </p:cNvPr>
            <p:cNvSpPr/>
            <p:nvPr/>
          </p:nvSpPr>
          <p:spPr>
            <a:xfrm>
              <a:off x="816747" y="1335992"/>
              <a:ext cx="603543" cy="53098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52">
                <a:buClr>
                  <a:srgbClr val="000000"/>
                </a:buClr>
                <a:defRPr/>
              </a:pPr>
              <a:r>
                <a:rPr lang="vi-VN" sz="4256" b="1" kern="0">
                  <a:solidFill>
                    <a:srgbClr val="000C14"/>
                  </a:solidFill>
                  <a:latin typeface="Arial" panose="020B0604020202020204" pitchFamily="34" charset="0"/>
                  <a:ea typeface="Arial-Rounded" pitchFamily="34" charset="0"/>
                  <a:cs typeface="Arial" panose="020B0604020202020204" pitchFamily="34" charset="0"/>
                  <a:sym typeface="Arial"/>
                </a:rPr>
                <a:t>1</a:t>
              </a:r>
              <a:endParaRPr lang="en-US" sz="4256" b="1" kern="0" dirty="0">
                <a:solidFill>
                  <a:srgbClr val="000C14"/>
                </a:solidFill>
                <a:latin typeface="Arial" panose="020B0604020202020204" pitchFamily="34" charset="0"/>
                <a:ea typeface="Arial-Rounded" pitchFamily="34" charset="0"/>
                <a:cs typeface="Arial" panose="020B060402020202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4260</TotalTime>
  <Words>607</Words>
  <Application>Microsoft Office PowerPoint</Application>
  <PresentationFormat>Custom</PresentationFormat>
  <Paragraphs>166</Paragraphs>
  <Slides>40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.VnArial</vt:lpstr>
      <vt:lpstr>Arial</vt:lpstr>
      <vt:lpstr>Arial Rounded MT Bold</vt:lpstr>
      <vt:lpstr>Arial-Rounded</vt:lpstr>
      <vt:lpstr>AvantGarde</vt:lpstr>
      <vt:lpstr>Bandit</vt:lpstr>
      <vt:lpstr>Calibri</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527</cp:revision>
  <dcterms:created xsi:type="dcterms:W3CDTF">2021-05-08T14:00:55Z</dcterms:created>
  <dcterms:modified xsi:type="dcterms:W3CDTF">2024-12-16T03:32:30Z</dcterms:modified>
</cp:coreProperties>
</file>