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344" r:id="rId4"/>
    <p:sldId id="343" r:id="rId5"/>
    <p:sldId id="346" r:id="rId6"/>
    <p:sldId id="348" r:id="rId7"/>
    <p:sldId id="347" r:id="rId8"/>
    <p:sldId id="360" r:id="rId9"/>
    <p:sldId id="256" r:id="rId10"/>
    <p:sldId id="553" r:id="rId11"/>
    <p:sldId id="260" r:id="rId12"/>
    <p:sldId id="380" r:id="rId13"/>
    <p:sldId id="336" r:id="rId14"/>
    <p:sldId id="370" r:id="rId15"/>
    <p:sldId id="376" r:id="rId16"/>
    <p:sldId id="262" r:id="rId17"/>
    <p:sldId id="263" r:id="rId18"/>
    <p:sldId id="282" r:id="rId19"/>
    <p:sldId id="283" r:id="rId20"/>
    <p:sldId id="284" r:id="rId21"/>
    <p:sldId id="264" r:id="rId22"/>
    <p:sldId id="372" r:id="rId23"/>
    <p:sldId id="355" r:id="rId24"/>
    <p:sldId id="267" r:id="rId25"/>
    <p:sldId id="357" r:id="rId26"/>
    <p:sldId id="350" r:id="rId27"/>
    <p:sldId id="356" r:id="rId28"/>
    <p:sldId id="320" r:id="rId29"/>
    <p:sldId id="381" r:id="rId30"/>
    <p:sldId id="314" r:id="rId31"/>
    <p:sldId id="548" r:id="rId32"/>
    <p:sldId id="338" r:id="rId33"/>
    <p:sldId id="549" r:id="rId34"/>
    <p:sldId id="550" r:id="rId35"/>
    <p:sldId id="339" r:id="rId36"/>
    <p:sldId id="326" r:id="rId37"/>
    <p:sldId id="552" r:id="rId38"/>
    <p:sldId id="275" r:id="rId39"/>
    <p:sldId id="401" r:id="rId40"/>
    <p:sldId id="277" r:id="rId41"/>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1" autoAdjust="0"/>
    <p:restoredTop sz="96441" autoAdjust="0"/>
  </p:normalViewPr>
  <p:slideViewPr>
    <p:cSldViewPr>
      <p:cViewPr varScale="1">
        <p:scale>
          <a:sx n="60" d="100"/>
          <a:sy n="60" d="100"/>
        </p:scale>
        <p:origin x="1008" y="1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19</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32</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34</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bức</a:t>
            </a:r>
            <a:r>
              <a:rPr lang="en-US" dirty="0"/>
              <a:t> </a:t>
            </a:r>
            <a:r>
              <a:rPr lang="en-US" dirty="0" err="1"/>
              <a:t>tranh</a:t>
            </a:r>
            <a:r>
              <a:rPr lang="en-US" dirty="0"/>
              <a:t> </a:t>
            </a:r>
            <a:r>
              <a:rPr lang="en-US" dirty="0" err="1"/>
              <a:t>vẽ</a:t>
            </a:r>
            <a:r>
              <a:rPr lang="en-US" dirty="0"/>
              <a:t> </a:t>
            </a:r>
            <a:r>
              <a:rPr lang="en-US" dirty="0" err="1"/>
              <a:t>cảnh</a:t>
            </a:r>
            <a:r>
              <a:rPr lang="en-US" dirty="0"/>
              <a:t> </a:t>
            </a:r>
            <a:r>
              <a:rPr lang="en-US" dirty="0" err="1"/>
              <a:t>gì</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Chúng</a:t>
            </a:r>
            <a:r>
              <a:rPr lang="en-US" dirty="0"/>
              <a:t> ta </a:t>
            </a:r>
            <a:r>
              <a:rPr lang="en-US" dirty="0" err="1"/>
              <a:t>thấy</a:t>
            </a:r>
            <a:r>
              <a:rPr lang="en-US" dirty="0"/>
              <a:t> </a:t>
            </a:r>
            <a:r>
              <a:rPr lang="en-US" dirty="0" err="1"/>
              <a:t>trên</a:t>
            </a:r>
            <a:r>
              <a:rPr lang="en-US" dirty="0"/>
              <a:t> </a:t>
            </a:r>
            <a:r>
              <a:rPr lang="en-US" dirty="0" err="1"/>
              <a:t>bầu</a:t>
            </a:r>
            <a:r>
              <a:rPr lang="en-US" dirty="0"/>
              <a:t> </a:t>
            </a:r>
            <a:r>
              <a:rPr lang="en-US" dirty="0" err="1"/>
              <a:t>trời</a:t>
            </a:r>
            <a:r>
              <a:rPr lang="en-US" dirty="0"/>
              <a:t> ở </a:t>
            </a:r>
            <a:r>
              <a:rPr lang="en-US" dirty="0" err="1"/>
              <a:t>bức</a:t>
            </a:r>
            <a:r>
              <a:rPr lang="en-US" dirty="0"/>
              <a:t> </a:t>
            </a:r>
            <a:r>
              <a:rPr lang="en-US" dirty="0" err="1"/>
              <a:t>tranh</a:t>
            </a:r>
            <a:r>
              <a:rPr lang="en-US" dirty="0"/>
              <a:t> 1 </a:t>
            </a:r>
            <a:r>
              <a:rPr lang="en-US" dirty="0" err="1"/>
              <a:t>có</a:t>
            </a:r>
            <a:r>
              <a:rPr lang="en-US" dirty="0"/>
              <a:t> </a:t>
            </a:r>
            <a:r>
              <a:rPr lang="en-US" dirty="0" err="1"/>
              <a:t>mặt</a:t>
            </a:r>
            <a:r>
              <a:rPr lang="en-US" dirty="0"/>
              <a:t> </a:t>
            </a:r>
            <a:r>
              <a:rPr lang="en-US" dirty="0" err="1"/>
              <a:t>trăng</a:t>
            </a:r>
            <a:r>
              <a:rPr lang="en-US" dirty="0"/>
              <a:t>, </a:t>
            </a:r>
            <a:r>
              <a:rPr lang="en-US" dirty="0" err="1"/>
              <a:t>vì</a:t>
            </a:r>
            <a:r>
              <a:rPr lang="en-US" dirty="0"/>
              <a:t> </a:t>
            </a:r>
            <a:r>
              <a:rPr lang="en-US" dirty="0" err="1"/>
              <a:t>sao</a:t>
            </a:r>
            <a:r>
              <a:rPr lang="en-US" dirty="0"/>
              <a:t>. </a:t>
            </a:r>
            <a:r>
              <a:rPr lang="en-US" dirty="0" err="1"/>
              <a:t>Bức</a:t>
            </a:r>
            <a:r>
              <a:rPr lang="en-US" dirty="0"/>
              <a:t> </a:t>
            </a:r>
            <a:r>
              <a:rPr lang="en-US" dirty="0" err="1"/>
              <a:t>tranh</a:t>
            </a:r>
            <a:r>
              <a:rPr lang="en-US" dirty="0"/>
              <a:t> 2 </a:t>
            </a:r>
            <a:r>
              <a:rPr lang="en-US" dirty="0" err="1"/>
              <a:t>có</a:t>
            </a:r>
            <a:r>
              <a:rPr lang="en-US" dirty="0"/>
              <a:t> </a:t>
            </a:r>
            <a:r>
              <a:rPr lang="en-US" dirty="0" err="1"/>
              <a:t>chim</a:t>
            </a:r>
            <a:r>
              <a:rPr lang="en-US" dirty="0"/>
              <a:t>, </a:t>
            </a:r>
            <a:r>
              <a:rPr lang="en-US" dirty="0" err="1"/>
              <a:t>diều</a:t>
            </a:r>
            <a:r>
              <a:rPr lang="en-US" dirty="0"/>
              <a:t>, </a:t>
            </a:r>
            <a:r>
              <a:rPr lang="en-US" dirty="0" err="1"/>
              <a:t>mặt</a:t>
            </a:r>
            <a:r>
              <a:rPr lang="en-US" dirty="0"/>
              <a:t> </a:t>
            </a:r>
            <a:r>
              <a:rPr lang="en-US" dirty="0" err="1"/>
              <a:t>trời</a:t>
            </a:r>
            <a:r>
              <a:rPr lang="en-US" dirty="0"/>
              <a:t>, </a:t>
            </a:r>
            <a:r>
              <a:rPr lang="en-US" dirty="0" err="1"/>
              <a:t>máy</a:t>
            </a:r>
            <a:r>
              <a:rPr lang="en-US" dirty="0"/>
              <a:t> bay. </a:t>
            </a:r>
            <a:r>
              <a:rPr lang="en-US" dirty="0" err="1"/>
              <a:t>Vô</a:t>
            </a:r>
            <a:r>
              <a:rPr lang="en-US" dirty="0"/>
              <a:t> </a:t>
            </a:r>
            <a:r>
              <a:rPr lang="en-US" dirty="0" err="1"/>
              <a:t>vàn</a:t>
            </a:r>
            <a:r>
              <a:rPr lang="en-US" dirty="0"/>
              <a:t> </a:t>
            </a:r>
            <a:r>
              <a:rPr lang="en-US" dirty="0" err="1"/>
              <a:t>những</a:t>
            </a:r>
            <a:r>
              <a:rPr lang="en-US" dirty="0"/>
              <a:t> </a:t>
            </a:r>
            <a:r>
              <a:rPr lang="en-US" dirty="0" err="1"/>
              <a:t>thứ</a:t>
            </a:r>
            <a:r>
              <a:rPr lang="en-US" dirty="0"/>
              <a:t> </a:t>
            </a:r>
            <a:r>
              <a:rPr lang="en-US" dirty="0" err="1"/>
              <a:t>trên</a:t>
            </a:r>
            <a:r>
              <a:rPr lang="en-US" dirty="0"/>
              <a:t> </a:t>
            </a:r>
            <a:r>
              <a:rPr lang="en-US" dirty="0" err="1"/>
              <a:t>bầu</a:t>
            </a:r>
            <a:r>
              <a:rPr lang="en-US" dirty="0"/>
              <a:t> </a:t>
            </a:r>
            <a:r>
              <a:rPr lang="en-US" dirty="0" err="1"/>
              <a:t>trời</a:t>
            </a:r>
            <a:r>
              <a:rPr lang="en-US" dirty="0"/>
              <a:t> </a:t>
            </a:r>
            <a:r>
              <a:rPr lang="en-US" dirty="0" err="1"/>
              <a:t>đúng</a:t>
            </a:r>
            <a:r>
              <a:rPr lang="en-US" dirty="0"/>
              <a:t> </a:t>
            </a:r>
            <a:r>
              <a:rPr lang="en-US" dirty="0" err="1"/>
              <a:t>không</a:t>
            </a:r>
            <a:r>
              <a:rPr lang="en-US" dirty="0"/>
              <a:t> </a:t>
            </a:r>
            <a:r>
              <a:rPr lang="en-US" dirty="0" err="1"/>
              <a:t>nào</a:t>
            </a:r>
            <a:r>
              <a:rPr lang="en-US" dirty="0"/>
              <a:t>? </a:t>
            </a:r>
            <a:r>
              <a:rPr lang="en-US" dirty="0" err="1"/>
              <a:t>Đó</a:t>
            </a:r>
            <a:r>
              <a:rPr lang="en-US" dirty="0"/>
              <a:t> </a:t>
            </a:r>
            <a:r>
              <a:rPr lang="en-US" dirty="0" err="1"/>
              <a:t>chính</a:t>
            </a:r>
            <a:r>
              <a:rPr lang="en-US" dirty="0"/>
              <a:t> </a:t>
            </a:r>
            <a:r>
              <a:rPr lang="en-US" dirty="0" err="1"/>
              <a:t>là</a:t>
            </a:r>
            <a:r>
              <a:rPr lang="en-US" dirty="0"/>
              <a:t> </a:t>
            </a:r>
            <a:r>
              <a:rPr lang="en-US" dirty="0" err="1"/>
              <a:t>thế</a:t>
            </a:r>
            <a:r>
              <a:rPr lang="en-US" dirty="0"/>
              <a:t> </a:t>
            </a:r>
            <a:r>
              <a:rPr lang="en-US" dirty="0" err="1"/>
              <a:t>giới</a:t>
            </a:r>
            <a:r>
              <a:rPr lang="en-US" dirty="0"/>
              <a:t> </a:t>
            </a:r>
            <a:r>
              <a:rPr lang="en-US" dirty="0" err="1"/>
              <a:t>trên</a:t>
            </a:r>
            <a:r>
              <a:rPr lang="en-US" dirty="0"/>
              <a:t> </a:t>
            </a:r>
            <a:r>
              <a:rPr lang="en-US" dirty="0" err="1"/>
              <a:t>bầu</a:t>
            </a:r>
            <a:r>
              <a:rPr lang="en-US" dirty="0"/>
              <a:t> </a:t>
            </a:r>
            <a:r>
              <a:rPr lang="en-US" dirty="0" err="1"/>
              <a:t>trời</a:t>
            </a:r>
            <a:r>
              <a:rPr lang="en-US" dirty="0"/>
              <a:t>.)</a:t>
            </a:r>
          </a:p>
          <a:p>
            <a:r>
              <a:rPr lang="en-US" dirty="0" err="1"/>
              <a:t>Vậy</a:t>
            </a:r>
            <a:r>
              <a:rPr lang="en-US" dirty="0"/>
              <a:t> </a:t>
            </a:r>
            <a:r>
              <a:rPr lang="en-US" dirty="0" err="1"/>
              <a:t>tìm</a:t>
            </a:r>
            <a:r>
              <a:rPr lang="en-US" dirty="0"/>
              <a:t> </a:t>
            </a:r>
            <a:r>
              <a:rPr lang="en-US" dirty="0" err="1"/>
              <a:t>trong</a:t>
            </a:r>
            <a:r>
              <a:rPr lang="en-US" dirty="0"/>
              <a:t> </a:t>
            </a:r>
            <a:r>
              <a:rPr lang="en-US" dirty="0" err="1"/>
              <a:t>cả</a:t>
            </a:r>
            <a:r>
              <a:rPr lang="en-US" dirty="0"/>
              <a:t> </a:t>
            </a:r>
            <a:r>
              <a:rPr lang="en-US" dirty="0" err="1"/>
              <a:t>hai</a:t>
            </a:r>
            <a:r>
              <a:rPr lang="en-US" dirty="0"/>
              <a:t> </a:t>
            </a:r>
            <a:r>
              <a:rPr lang="en-US" dirty="0" err="1"/>
              <a:t>bức</a:t>
            </a:r>
            <a:r>
              <a:rPr lang="en-US" dirty="0"/>
              <a:t> </a:t>
            </a:r>
            <a:r>
              <a:rPr lang="en-US" dirty="0" err="1"/>
              <a:t>tranh</a:t>
            </a:r>
            <a:r>
              <a:rPr lang="en-US" dirty="0"/>
              <a:t> </a:t>
            </a:r>
            <a:r>
              <a:rPr lang="en-US" dirty="0" err="1"/>
              <a:t>những</a:t>
            </a:r>
            <a:r>
              <a:rPr lang="en-US" dirty="0"/>
              <a:t> </a:t>
            </a:r>
            <a:r>
              <a:rPr lang="en-US" dirty="0" err="1"/>
              <a:t>sự</a:t>
            </a:r>
            <a:r>
              <a:rPr lang="en-US" dirty="0"/>
              <a:t> </a:t>
            </a:r>
            <a:r>
              <a:rPr lang="en-US" dirty="0" err="1"/>
              <a:t>vật</a:t>
            </a:r>
            <a:r>
              <a:rPr lang="en-US" dirty="0"/>
              <a:t> </a:t>
            </a:r>
            <a:r>
              <a:rPr lang="en-US" dirty="0" err="1"/>
              <a:t>tự</a:t>
            </a:r>
            <a:r>
              <a:rPr lang="en-US" dirty="0"/>
              <a:t> </a:t>
            </a:r>
            <a:r>
              <a:rPr lang="en-US" dirty="0" err="1"/>
              <a:t>nhiên</a:t>
            </a:r>
            <a:r>
              <a:rPr lang="en-US" dirty="0"/>
              <a:t>. </a:t>
            </a:r>
            <a:r>
              <a:rPr lang="en-US" dirty="0" err="1"/>
              <a:t>Những</a:t>
            </a:r>
            <a:r>
              <a:rPr lang="en-US" dirty="0"/>
              <a:t> </a:t>
            </a:r>
            <a:r>
              <a:rPr lang="en-US" dirty="0" err="1"/>
              <a:t>sự</a:t>
            </a:r>
            <a:r>
              <a:rPr lang="en-US" dirty="0"/>
              <a:t> </a:t>
            </a:r>
            <a:r>
              <a:rPr lang="en-US" dirty="0" err="1"/>
              <a:t>vật</a:t>
            </a:r>
            <a:r>
              <a:rPr lang="en-US" dirty="0"/>
              <a:t> do con </a:t>
            </a:r>
            <a:r>
              <a:rPr lang="en-US" dirty="0" err="1"/>
              <a:t>người</a:t>
            </a:r>
            <a:r>
              <a:rPr lang="en-US" dirty="0"/>
              <a:t> </a:t>
            </a:r>
            <a:r>
              <a:rPr lang="en-US" dirty="0" err="1"/>
              <a:t>tạo</a:t>
            </a:r>
            <a:r>
              <a:rPr lang="en-US" dirty="0"/>
              <a:t> ra.</a:t>
            </a:r>
          </a:p>
        </p:txBody>
      </p:sp>
      <p:sp>
        <p:nvSpPr>
          <p:cNvPr id="4" name="Slide Number Placeholder 3"/>
          <p:cNvSpPr>
            <a:spLocks noGrp="1"/>
          </p:cNvSpPr>
          <p:nvPr>
            <p:ph type="sldNum" sz="quarter" idx="5"/>
          </p:nvPr>
        </p:nvSpPr>
        <p:spPr/>
        <p:txBody>
          <a:bodyPr/>
          <a:lstStyle/>
          <a:p>
            <a:fld id="{D9746125-E62D-4E01-BA59-E1D98EF1B48B}" type="slidenum">
              <a:rPr lang="en-US" smtClean="0"/>
              <a:t>37</a:t>
            </a:fld>
            <a:endParaRPr lang="en-US"/>
          </a:p>
        </p:txBody>
      </p:sp>
    </p:spTree>
    <p:extLst>
      <p:ext uri="{BB962C8B-B14F-4D97-AF65-F5344CB8AC3E}">
        <p14:creationId xmlns:p14="http://schemas.microsoft.com/office/powerpoint/2010/main" val="1935961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a:t>
            </a:r>
            <a:r>
              <a:rPr lang="en-US" b="1" baseline="0"/>
              <a:t>1</a:t>
            </a:r>
            <a:r>
              <a:rPr lang="vi-VN" b="1" baseline="0"/>
              <a:t>: Phan Thị Linh – Đà Nẵng</a:t>
            </a:r>
          </a:p>
          <a:p>
            <a:r>
              <a:rPr lang="vi-VN" b="1" baseline="0"/>
              <a:t>Sđt lh: 0916.604.268</a:t>
            </a:r>
          </a:p>
          <a:p>
            <a:r>
              <a:rPr lang="vi-VN" sz="1200" b="1">
                <a:latin typeface="+mn-lt"/>
                <a:cs typeface="Arial" pitchFamily="34" charset="0"/>
              </a:rPr>
              <a:t>+ Zalo: 0916.604.268</a:t>
            </a:r>
          </a:p>
          <a:p>
            <a:r>
              <a:rPr lang="vi-VN" sz="1200" b="1">
                <a:latin typeface="+mn-lt"/>
                <a:cs typeface="Arial" pitchFamily="34" charset="0"/>
              </a:rPr>
              <a:t>+ Facebook cá nhân: </a:t>
            </a:r>
            <a:r>
              <a:rPr lang="vi-VN" sz="1200">
                <a:hlinkClick r:id="rId3"/>
              </a:rPr>
              <a:t>https://www.facebook.com/nhilinh.phan/</a:t>
            </a:r>
            <a:endParaRPr lang="vi-VN" sz="1200"/>
          </a:p>
          <a:p>
            <a:r>
              <a:rPr lang="vi-VN" sz="1200" b="1">
                <a:latin typeface="+mn-lt"/>
                <a:cs typeface="Arial" pitchFamily="34" charset="0"/>
              </a:rPr>
              <a:t>+ Nhóm chia sẻ tài liệu: </a:t>
            </a:r>
            <a:r>
              <a:rPr lang="vi-VN" sz="1200">
                <a:hlinkClick r:id="rId4"/>
              </a:rPr>
              <a:t>https://www.facebook.com/groups/443096903751589</a:t>
            </a:r>
            <a:endParaRPr lang="vi-VN" sz="1200"/>
          </a:p>
          <a:p>
            <a:r>
              <a:rPr lang="vi-VN" sz="1200" b="1">
                <a:latin typeface="+mn-lt"/>
                <a:cs typeface="Arial" pitchFamily="34" charset="0"/>
              </a:rPr>
              <a:t>Hãy</a:t>
            </a:r>
            <a:r>
              <a:rPr lang="vi-VN" sz="1200" b="1" baseline="0">
                <a:latin typeface="+mn-lt"/>
                <a:cs typeface="Arial" pitchFamily="34" charset="0"/>
              </a:rPr>
              <a:t> liên hệ chính chủ sản phẩm để được hỗ trợ và đồng hành trong suốt năm học nhé!</a:t>
            </a:r>
            <a:endParaRPr lang="vi-VN" sz="1200" b="1">
              <a:latin typeface="+mn-lt"/>
              <a:cs typeface="Arial" pitchFamily="34" charset="0"/>
            </a:endParaRPr>
          </a:p>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375604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18</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8.jpeg"/><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5.jpe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7.jpe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8.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2.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61838" cy="3429000"/>
          </a:xfrm>
          <a:prstGeom prst="rect">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211016"/>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259961"/>
            <a:ext cx="1127504" cy="697627"/>
          </a:xfrm>
          <a:prstGeom prst="rect">
            <a:avLst/>
          </a:prstGeom>
          <a:noFill/>
        </p:spPr>
        <p:txBody>
          <a:bodyPr wrap="square" lIns="121725" tIns="60862" rIns="121725" bIns="60862" rtlCol="0">
            <a:spAutoFit/>
          </a:bodyPr>
          <a:lstStyle/>
          <a:p>
            <a:pPr algn="ctr"/>
            <a:r>
              <a:rPr lang="en-US" sz="3700" b="1">
                <a:solidFill>
                  <a:srgbClr val="0070C0"/>
                </a:solidFill>
                <a:latin typeface="Arial" panose="020B0604020202020204" pitchFamily="34" charset="0"/>
                <a:ea typeface="Arrus-Black" pitchFamily="18" charset="0"/>
                <a:cs typeface="Arial" panose="020B0604020202020204" pitchFamily="34" charset="0"/>
              </a:rPr>
              <a:t>Bài</a:t>
            </a:r>
          </a:p>
        </p:txBody>
      </p:sp>
      <p:sp>
        <p:nvSpPr>
          <p:cNvPr id="32" name="TextBox 31"/>
          <p:cNvSpPr txBox="1"/>
          <p:nvPr/>
        </p:nvSpPr>
        <p:spPr>
          <a:xfrm>
            <a:off x="990330" y="759472"/>
            <a:ext cx="1127504" cy="938521"/>
          </a:xfrm>
          <a:prstGeom prst="rect">
            <a:avLst/>
          </a:prstGeom>
          <a:noFill/>
        </p:spPr>
        <p:txBody>
          <a:bodyPr wrap="square" lIns="121725" tIns="60862" rIns="121725" bIns="60862" rtlCol="0">
            <a:spAutoFit/>
          </a:bodyPr>
          <a:lstStyle/>
          <a:p>
            <a:pPr algn="ctr"/>
            <a:r>
              <a:rPr lang="en-US" sz="5300" b="1">
                <a:solidFill>
                  <a:srgbClr val="0070C0"/>
                </a:solidFill>
                <a:latin typeface="Arial" panose="020B0604020202020204" pitchFamily="34" charset="0"/>
                <a:ea typeface="Arial-Rounded" pitchFamily="34" charset="0"/>
                <a:cs typeface="Arial" panose="020B0604020202020204" pitchFamily="34" charset="0"/>
              </a:rPr>
              <a:t>64</a:t>
            </a:r>
          </a:p>
        </p:txBody>
      </p:sp>
      <p:sp>
        <p:nvSpPr>
          <p:cNvPr id="5" name="Title 1"/>
          <p:cNvSpPr txBox="1">
            <a:spLocks/>
          </p:cNvSpPr>
          <p:nvPr/>
        </p:nvSpPr>
        <p:spPr>
          <a:xfrm>
            <a:off x="819117" y="109675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  iêt  iêu  yêu</a:t>
            </a:r>
          </a:p>
        </p:txBody>
      </p:sp>
      <p:pic>
        <p:nvPicPr>
          <p:cNvPr id="1026" name="Picture 2" descr="Download HD Kids Sitting-2 - Reading Book Cartoon Png Transparent PNG Image  - NicePNG.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119" y="3200400"/>
            <a:ext cx="5277316" cy="34237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C1CE93-0F6C-4B8B-8E48-45C0598F7FB6}"/>
              </a:ext>
            </a:extLst>
          </p:cNvPr>
          <p:cNvSpPr txBox="1"/>
          <p:nvPr/>
        </p:nvSpPr>
        <p:spPr>
          <a:xfrm>
            <a:off x="9443789" y="5638800"/>
            <a:ext cx="2133871" cy="830997"/>
          </a:xfrm>
          <a:prstGeom prst="rect">
            <a:avLst/>
          </a:prstGeom>
          <a:solidFill>
            <a:srgbClr val="FFC000"/>
          </a:solidFill>
        </p:spPr>
        <p:txBody>
          <a:bodyPr wrap="square" rtlCol="0">
            <a:spAutoFit/>
          </a:bodyPr>
          <a:lstStyle/>
          <a:p>
            <a:pPr algn="ctr"/>
            <a:r>
              <a:rPr lang="vi-VN" sz="4800">
                <a:solidFill>
                  <a:schemeClr val="bg1">
                    <a:lumMod val="10000"/>
                  </a:schemeClr>
                </a:solidFill>
                <a:latin typeface="Arial-Rounded" pitchFamily="34" charset="0"/>
                <a:ea typeface="Arial-Rounded" pitchFamily="34" charset="0"/>
                <a:cs typeface="Arial-Rounded" pitchFamily="34" charset="0"/>
              </a:rPr>
              <a:t>S/1</a:t>
            </a:r>
            <a:r>
              <a:rPr lang="en-US" sz="4800">
                <a:solidFill>
                  <a:schemeClr val="bg1">
                    <a:lumMod val="10000"/>
                  </a:schemeClr>
                </a:solidFill>
                <a:latin typeface="Arial-Rounded" pitchFamily="34" charset="0"/>
                <a:ea typeface="Arial-Rounded" pitchFamily="34" charset="0"/>
                <a:cs typeface="Arial-Rounded" pitchFamily="34" charset="0"/>
              </a:rPr>
              <a:t>40</a:t>
            </a:r>
            <a:endParaRPr lang="en-US" sz="4800" dirty="0">
              <a:solidFill>
                <a:schemeClr val="bg1">
                  <a:lumMod val="10000"/>
                </a:scheme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2131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FF0000"/>
                </a:solidFill>
                <a:latin typeface="Arial-Rounded" pitchFamily="34" charset="0"/>
                <a:ea typeface="Arial-Rounded" pitchFamily="34" charset="0"/>
                <a:cs typeface="Arial-Rounded" pitchFamily="34" charset="0"/>
              </a:rPr>
              <a:t>iêt</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871119" y="4405087"/>
            <a:ext cx="39902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a:solidFill>
                  <a:srgbClr val="0070C0"/>
                </a:solidFill>
                <a:latin typeface="Arial-Rounded" pitchFamily="34" charset="0"/>
                <a:ea typeface="Arial-Rounded" pitchFamily="34" charset="0"/>
                <a:cs typeface="Arial-Rounded" pitchFamily="34" charset="0"/>
              </a:rPr>
              <a:t>b</a:t>
            </a:r>
            <a:r>
              <a:rPr lang="en-US" sz="8800" dirty="0" err="1">
                <a:solidFill>
                  <a:srgbClr val="FF0000"/>
                </a:solidFill>
                <a:latin typeface="Arial-Rounded" pitchFamily="34" charset="0"/>
                <a:ea typeface="Arial-Rounded" pitchFamily="34" charset="0"/>
                <a:cs typeface="Arial-Rounded" pitchFamily="34" charset="0"/>
              </a:rPr>
              <a:t>iêt</a:t>
            </a:r>
            <a:endParaRPr lang="en-US" sz="8800" dirty="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
        <p:nvSpPr>
          <p:cNvPr id="24" name="Title 1"/>
          <p:cNvSpPr txBox="1">
            <a:spLocks/>
          </p:cNvSpPr>
          <p:nvPr/>
        </p:nvSpPr>
        <p:spPr>
          <a:xfrm>
            <a:off x="2736671"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iêt</a:t>
            </a:r>
          </a:p>
        </p:txBody>
      </p:sp>
      <p:sp>
        <p:nvSpPr>
          <p:cNvPr id="26" name="Title 1"/>
          <p:cNvSpPr txBox="1">
            <a:spLocks/>
          </p:cNvSpPr>
          <p:nvPr/>
        </p:nvSpPr>
        <p:spPr>
          <a:xfrm>
            <a:off x="52009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iêu</a:t>
            </a:r>
          </a:p>
        </p:txBody>
      </p:sp>
      <p:sp>
        <p:nvSpPr>
          <p:cNvPr id="11" name="Title 1"/>
          <p:cNvSpPr txBox="1">
            <a:spLocks/>
          </p:cNvSpPr>
          <p:nvPr/>
        </p:nvSpPr>
        <p:spPr>
          <a:xfrm>
            <a:off x="5146436" y="440508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31894" y="1557788"/>
            <a:ext cx="2311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yêu</a:t>
            </a:r>
            <a:endParaRPr lang="en-US" sz="88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a:latin typeface="Arial-Rounded" pitchFamily="34" charset="0"/>
                <a:ea typeface="Arial-Rounded" pitchFamily="34" charset="0"/>
                <a:cs typeface="Arial-Rounded" pitchFamily="34" charset="0"/>
              </a:rPr>
              <a:t>So sánh</a:t>
            </a:r>
          </a:p>
        </p:txBody>
      </p:sp>
      <p:sp>
        <p:nvSpPr>
          <p:cNvPr id="6" name="TextBox 5"/>
          <p:cNvSpPr txBox="1"/>
          <p:nvPr/>
        </p:nvSpPr>
        <p:spPr>
          <a:xfrm>
            <a:off x="2607847" y="349161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iêu</a:t>
            </a:r>
          </a:p>
        </p:txBody>
      </p:sp>
      <p:sp>
        <p:nvSpPr>
          <p:cNvPr id="7" name="TextBox 6"/>
          <p:cNvSpPr txBox="1"/>
          <p:nvPr/>
        </p:nvSpPr>
        <p:spPr>
          <a:xfrm>
            <a:off x="6569427" y="3490800"/>
            <a:ext cx="2807970" cy="186366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yêu</a:t>
            </a:r>
          </a:p>
        </p:txBody>
      </p:sp>
      <p:sp>
        <p:nvSpPr>
          <p:cNvPr id="9" name="TextBox 8"/>
          <p:cNvSpPr txBox="1"/>
          <p:nvPr/>
        </p:nvSpPr>
        <p:spPr>
          <a:xfrm>
            <a:off x="3142239" y="349161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êu</a:t>
            </a:r>
          </a:p>
        </p:txBody>
      </p:sp>
      <p:sp>
        <p:nvSpPr>
          <p:cNvPr id="10" name="TextBox 9"/>
          <p:cNvSpPr txBox="1"/>
          <p:nvPr/>
        </p:nvSpPr>
        <p:spPr>
          <a:xfrm>
            <a:off x="7071519" y="349161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êu</a:t>
            </a:r>
          </a:p>
        </p:txBody>
      </p:sp>
      <p:sp>
        <p:nvSpPr>
          <p:cNvPr id="12" name="TextBox 11"/>
          <p:cNvSpPr txBox="1"/>
          <p:nvPr/>
        </p:nvSpPr>
        <p:spPr>
          <a:xfrm>
            <a:off x="2042319" y="3491610"/>
            <a:ext cx="2552700" cy="1862048"/>
          </a:xfrm>
          <a:prstGeom prst="rect">
            <a:avLst/>
          </a:prstGeom>
          <a:noFill/>
        </p:spPr>
        <p:txBody>
          <a:bodyPr wrap="square" rtlCol="0">
            <a:spAutoFit/>
          </a:bodyPr>
          <a:lstStyle/>
          <a:p>
            <a:pPr algn="ctr"/>
            <a:r>
              <a:rPr lang="en-US" sz="11500" dirty="0" err="1">
                <a:solidFill>
                  <a:srgbClr val="7030A0"/>
                </a:solidFill>
                <a:latin typeface="Arial-Rounded" pitchFamily="34" charset="0"/>
                <a:ea typeface="Arial-Rounded" pitchFamily="34" charset="0"/>
                <a:cs typeface="Arial-Rounded" pitchFamily="34" charset="0"/>
              </a:rPr>
              <a:t>i</a:t>
            </a:r>
            <a:endParaRPr lang="en-US" sz="11500" dirty="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5925207" y="349161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chiết</a:t>
            </a:r>
          </a:p>
        </p:txBody>
      </p:sp>
      <p:sp>
        <p:nvSpPr>
          <p:cNvPr id="5" name="Title 1"/>
          <p:cNvSpPr txBox="1">
            <a:spLocks/>
          </p:cNvSpPr>
          <p:nvPr/>
        </p:nvSpPr>
        <p:spPr>
          <a:xfrm>
            <a:off x="49295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viết</a:t>
            </a:r>
          </a:p>
        </p:txBody>
      </p:sp>
      <p:sp>
        <p:nvSpPr>
          <p:cNvPr id="7" name="Title 1"/>
          <p:cNvSpPr txBox="1">
            <a:spLocks/>
          </p:cNvSpPr>
          <p:nvPr/>
        </p:nvSpPr>
        <p:spPr>
          <a:xfrm>
            <a:off x="7898004"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việt</a:t>
            </a:r>
          </a:p>
        </p:txBody>
      </p:sp>
      <p:sp>
        <p:nvSpPr>
          <p:cNvPr id="8" name="Title 1"/>
          <p:cNvSpPr txBox="1">
            <a:spLocks/>
          </p:cNvSpPr>
          <p:nvPr/>
        </p:nvSpPr>
        <p:spPr>
          <a:xfrm>
            <a:off x="268376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iêt</a:t>
            </a:r>
          </a:p>
        </p:txBody>
      </p:sp>
      <p:sp>
        <p:nvSpPr>
          <p:cNvPr id="11" name="Title 1"/>
          <p:cNvSpPr txBox="1">
            <a:spLocks/>
          </p:cNvSpPr>
          <p:nvPr/>
        </p:nvSpPr>
        <p:spPr>
          <a:xfrm>
            <a:off x="536643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iêt</a:t>
            </a:r>
          </a:p>
        </p:txBody>
      </p:sp>
      <p:sp>
        <p:nvSpPr>
          <p:cNvPr id="13" name="Title 1"/>
          <p:cNvSpPr txBox="1">
            <a:spLocks/>
          </p:cNvSpPr>
          <p:nvPr/>
        </p:nvSpPr>
        <p:spPr>
          <a:xfrm>
            <a:off x="8440784"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iêt</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Kĩ thuật chiết cành bưởi da xanh.đảm bảo sống và ra rễ 100%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719" y="609600"/>
            <a:ext cx="6882066" cy="3871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ÁCH CHIẾT CÂY NHÂN GIỐNG ĐƠN GIẢN NHẤT .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615" y="312738"/>
            <a:ext cx="7570273" cy="425827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Mách bạn bí quyết luyện viết tiếng Anh thương mại cực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6486" y="-229123"/>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2"/>
                                        </p:tgtEl>
                                      </p:cBhvr>
                                    </p:animEffect>
                                    <p:set>
                                      <p:cBhvr>
                                        <p:cTn id="42" dur="1" fill="hold">
                                          <p:stCondLst>
                                            <p:cond delay="499"/>
                                          </p:stCondLst>
                                        </p:cTn>
                                        <p:tgtEl>
                                          <p:spTgt spid="10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08063" y="215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chiều</a:t>
            </a:r>
          </a:p>
        </p:txBody>
      </p:sp>
      <p:sp>
        <p:nvSpPr>
          <p:cNvPr id="5" name="Title 1"/>
          <p:cNvSpPr txBox="1">
            <a:spLocks/>
          </p:cNvSpPr>
          <p:nvPr/>
        </p:nvSpPr>
        <p:spPr>
          <a:xfrm>
            <a:off x="4929536" y="2178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diễu</a:t>
            </a:r>
          </a:p>
        </p:txBody>
      </p:sp>
      <p:sp>
        <p:nvSpPr>
          <p:cNvPr id="7" name="Title 1"/>
          <p:cNvSpPr txBox="1">
            <a:spLocks/>
          </p:cNvSpPr>
          <p:nvPr/>
        </p:nvSpPr>
        <p:spPr>
          <a:xfrm>
            <a:off x="7898004" y="2175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kiểu</a:t>
            </a:r>
          </a:p>
        </p:txBody>
      </p:sp>
      <p:sp>
        <p:nvSpPr>
          <p:cNvPr id="8" name="Title 1"/>
          <p:cNvSpPr txBox="1">
            <a:spLocks/>
          </p:cNvSpPr>
          <p:nvPr/>
        </p:nvSpPr>
        <p:spPr>
          <a:xfrm>
            <a:off x="2698290" y="198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11" name="Title 1"/>
          <p:cNvSpPr txBox="1">
            <a:spLocks/>
          </p:cNvSpPr>
          <p:nvPr/>
        </p:nvSpPr>
        <p:spPr>
          <a:xfrm>
            <a:off x="5426933" y="2002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13" name="Title 1"/>
          <p:cNvSpPr txBox="1">
            <a:spLocks/>
          </p:cNvSpPr>
          <p:nvPr/>
        </p:nvSpPr>
        <p:spPr>
          <a:xfrm>
            <a:off x="8463901" y="1998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
          <p:cNvSpPr txBox="1">
            <a:spLocks/>
          </p:cNvSpPr>
          <p:nvPr/>
        </p:nvSpPr>
        <p:spPr>
          <a:xfrm>
            <a:off x="1889919" y="3681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yêu</a:t>
            </a:r>
          </a:p>
        </p:txBody>
      </p:sp>
      <p:sp>
        <p:nvSpPr>
          <p:cNvPr id="14" name="Title 1"/>
          <p:cNvSpPr txBox="1">
            <a:spLocks/>
          </p:cNvSpPr>
          <p:nvPr/>
        </p:nvSpPr>
        <p:spPr>
          <a:xfrm>
            <a:off x="4911392" y="3702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yếu</a:t>
            </a:r>
          </a:p>
        </p:txBody>
      </p:sp>
      <p:sp>
        <p:nvSpPr>
          <p:cNvPr id="15" name="Title 1"/>
          <p:cNvSpPr txBox="1">
            <a:spLocks/>
          </p:cNvSpPr>
          <p:nvPr/>
        </p:nvSpPr>
        <p:spPr>
          <a:xfrm>
            <a:off x="7879860" y="3699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yểu</a:t>
            </a:r>
          </a:p>
        </p:txBody>
      </p:sp>
      <p:sp>
        <p:nvSpPr>
          <p:cNvPr id="16" name="Title 1"/>
          <p:cNvSpPr txBox="1">
            <a:spLocks/>
          </p:cNvSpPr>
          <p:nvPr/>
        </p:nvSpPr>
        <p:spPr>
          <a:xfrm>
            <a:off x="2260177" y="3505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
        <p:nvSpPr>
          <p:cNvPr id="17" name="Title 1"/>
          <p:cNvSpPr txBox="1">
            <a:spLocks/>
          </p:cNvSpPr>
          <p:nvPr/>
        </p:nvSpPr>
        <p:spPr>
          <a:xfrm>
            <a:off x="5170681" y="3526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
        <p:nvSpPr>
          <p:cNvPr id="18" name="Title 1"/>
          <p:cNvSpPr txBox="1">
            <a:spLocks/>
          </p:cNvSpPr>
          <p:nvPr/>
        </p:nvSpPr>
        <p:spPr>
          <a:xfrm>
            <a:off x="8245272" y="3522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Title 1"/>
          <p:cNvSpPr txBox="1">
            <a:spLocks/>
          </p:cNvSpPr>
          <p:nvPr/>
        </p:nvSpPr>
        <p:spPr>
          <a:xfrm>
            <a:off x="1908063" y="3603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chiều</a:t>
            </a:r>
          </a:p>
        </p:txBody>
      </p:sp>
      <p:sp>
        <p:nvSpPr>
          <p:cNvPr id="23" name="Title 1"/>
          <p:cNvSpPr txBox="1">
            <a:spLocks/>
          </p:cNvSpPr>
          <p:nvPr/>
        </p:nvSpPr>
        <p:spPr>
          <a:xfrm>
            <a:off x="4929536" y="3624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diễu</a:t>
            </a:r>
          </a:p>
        </p:txBody>
      </p:sp>
      <p:sp>
        <p:nvSpPr>
          <p:cNvPr id="24" name="Title 1"/>
          <p:cNvSpPr txBox="1">
            <a:spLocks/>
          </p:cNvSpPr>
          <p:nvPr/>
        </p:nvSpPr>
        <p:spPr>
          <a:xfrm>
            <a:off x="7898004" y="3620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kiểu</a:t>
            </a:r>
          </a:p>
        </p:txBody>
      </p:sp>
      <p:sp>
        <p:nvSpPr>
          <p:cNvPr id="28" name="Title 1"/>
          <p:cNvSpPr txBox="1">
            <a:spLocks/>
          </p:cNvSpPr>
          <p:nvPr/>
        </p:nvSpPr>
        <p:spPr>
          <a:xfrm>
            <a:off x="2698290" y="3426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29" name="Title 1"/>
          <p:cNvSpPr txBox="1">
            <a:spLocks/>
          </p:cNvSpPr>
          <p:nvPr/>
        </p:nvSpPr>
        <p:spPr>
          <a:xfrm>
            <a:off x="5426933" y="3448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30" name="Title 1"/>
          <p:cNvSpPr txBox="1">
            <a:spLocks/>
          </p:cNvSpPr>
          <p:nvPr/>
        </p:nvSpPr>
        <p:spPr>
          <a:xfrm>
            <a:off x="8463901" y="3444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iêu</a:t>
            </a:r>
          </a:p>
        </p:txBody>
      </p:sp>
      <p:sp>
        <p:nvSpPr>
          <p:cNvPr id="31" name="Title 1"/>
          <p:cNvSpPr txBox="1">
            <a:spLocks/>
          </p:cNvSpPr>
          <p:nvPr/>
        </p:nvSpPr>
        <p:spPr>
          <a:xfrm>
            <a:off x="1889919" y="4900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yêu</a:t>
            </a:r>
          </a:p>
        </p:txBody>
      </p:sp>
      <p:sp>
        <p:nvSpPr>
          <p:cNvPr id="32" name="Title 1"/>
          <p:cNvSpPr txBox="1">
            <a:spLocks/>
          </p:cNvSpPr>
          <p:nvPr/>
        </p:nvSpPr>
        <p:spPr>
          <a:xfrm>
            <a:off x="4911392" y="4922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yếu</a:t>
            </a:r>
          </a:p>
        </p:txBody>
      </p:sp>
      <p:sp>
        <p:nvSpPr>
          <p:cNvPr id="33" name="Title 1"/>
          <p:cNvSpPr txBox="1">
            <a:spLocks/>
          </p:cNvSpPr>
          <p:nvPr/>
        </p:nvSpPr>
        <p:spPr>
          <a:xfrm>
            <a:off x="7879860" y="4918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yểu</a:t>
            </a:r>
          </a:p>
        </p:txBody>
      </p:sp>
      <p:sp>
        <p:nvSpPr>
          <p:cNvPr id="34" name="Title 1"/>
          <p:cNvSpPr txBox="1">
            <a:spLocks/>
          </p:cNvSpPr>
          <p:nvPr/>
        </p:nvSpPr>
        <p:spPr>
          <a:xfrm>
            <a:off x="2260177" y="472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
        <p:nvSpPr>
          <p:cNvPr id="35" name="Title 1"/>
          <p:cNvSpPr txBox="1">
            <a:spLocks/>
          </p:cNvSpPr>
          <p:nvPr/>
        </p:nvSpPr>
        <p:spPr>
          <a:xfrm>
            <a:off x="5170681" y="4745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
        <p:nvSpPr>
          <p:cNvPr id="36" name="Title 1"/>
          <p:cNvSpPr txBox="1">
            <a:spLocks/>
          </p:cNvSpPr>
          <p:nvPr/>
        </p:nvSpPr>
        <p:spPr>
          <a:xfrm>
            <a:off x="8245272" y="4742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yêu</a:t>
            </a:r>
          </a:p>
        </p:txBody>
      </p:sp>
      <p:sp>
        <p:nvSpPr>
          <p:cNvPr id="37" name="Title 1"/>
          <p:cNvSpPr txBox="1">
            <a:spLocks/>
          </p:cNvSpPr>
          <p:nvPr/>
        </p:nvSpPr>
        <p:spPr>
          <a:xfrm>
            <a:off x="1908063" y="215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chiết</a:t>
            </a:r>
          </a:p>
        </p:txBody>
      </p:sp>
      <p:sp>
        <p:nvSpPr>
          <p:cNvPr id="38" name="Title 1"/>
          <p:cNvSpPr txBox="1">
            <a:spLocks/>
          </p:cNvSpPr>
          <p:nvPr/>
        </p:nvSpPr>
        <p:spPr>
          <a:xfrm>
            <a:off x="4929536" y="2178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viết</a:t>
            </a:r>
          </a:p>
        </p:txBody>
      </p:sp>
      <p:sp>
        <p:nvSpPr>
          <p:cNvPr id="39" name="Title 1"/>
          <p:cNvSpPr txBox="1">
            <a:spLocks/>
          </p:cNvSpPr>
          <p:nvPr/>
        </p:nvSpPr>
        <p:spPr>
          <a:xfrm>
            <a:off x="7898004" y="2175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việt</a:t>
            </a:r>
          </a:p>
        </p:txBody>
      </p:sp>
      <p:sp>
        <p:nvSpPr>
          <p:cNvPr id="40" name="Title 1"/>
          <p:cNvSpPr txBox="1">
            <a:spLocks/>
          </p:cNvSpPr>
          <p:nvPr/>
        </p:nvSpPr>
        <p:spPr>
          <a:xfrm>
            <a:off x="2732926" y="198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iêt</a:t>
            </a:r>
            <a:endParaRPr lang="en-US" sz="6600" dirty="0">
              <a:solidFill>
                <a:srgbClr val="FF000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5366433" y="2002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iêt</a:t>
            </a:r>
          </a:p>
        </p:txBody>
      </p:sp>
      <p:sp>
        <p:nvSpPr>
          <p:cNvPr id="42" name="Title 1"/>
          <p:cNvSpPr txBox="1">
            <a:spLocks/>
          </p:cNvSpPr>
          <p:nvPr/>
        </p:nvSpPr>
        <p:spPr>
          <a:xfrm>
            <a:off x="8443119" y="1998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err="1">
                <a:solidFill>
                  <a:srgbClr val="FF0000"/>
                </a:solidFill>
                <a:latin typeface="Arial-Rounded" pitchFamily="34" charset="0"/>
                <a:ea typeface="Arial-Rounded" pitchFamily="34" charset="0"/>
                <a:cs typeface="Arial-Rounded" pitchFamily="34" charset="0"/>
              </a:rPr>
              <a:t>iêt</a:t>
            </a:r>
            <a:endParaRPr lang="en-US" sz="6600" dirty="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66652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908063" y="4922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chiều</a:t>
            </a:r>
          </a:p>
        </p:txBody>
      </p:sp>
      <p:sp>
        <p:nvSpPr>
          <p:cNvPr id="13" name="Title 1"/>
          <p:cNvSpPr txBox="1">
            <a:spLocks/>
          </p:cNvSpPr>
          <p:nvPr/>
        </p:nvSpPr>
        <p:spPr>
          <a:xfrm>
            <a:off x="4929536" y="4943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diễu</a:t>
            </a:r>
          </a:p>
        </p:txBody>
      </p:sp>
      <p:sp>
        <p:nvSpPr>
          <p:cNvPr id="14" name="Title 1"/>
          <p:cNvSpPr txBox="1">
            <a:spLocks/>
          </p:cNvSpPr>
          <p:nvPr/>
        </p:nvSpPr>
        <p:spPr>
          <a:xfrm>
            <a:off x="7898004"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kiểu</a:t>
            </a:r>
          </a:p>
        </p:txBody>
      </p:sp>
      <p:sp>
        <p:nvSpPr>
          <p:cNvPr id="15" name="Title 1"/>
          <p:cNvSpPr txBox="1">
            <a:spLocks/>
          </p:cNvSpPr>
          <p:nvPr/>
        </p:nvSpPr>
        <p:spPr>
          <a:xfrm>
            <a:off x="1889919" y="5836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yêu</a:t>
            </a:r>
          </a:p>
        </p:txBody>
      </p:sp>
      <p:sp>
        <p:nvSpPr>
          <p:cNvPr id="16" name="Title 1"/>
          <p:cNvSpPr txBox="1">
            <a:spLocks/>
          </p:cNvSpPr>
          <p:nvPr/>
        </p:nvSpPr>
        <p:spPr>
          <a:xfrm>
            <a:off x="4911392" y="5858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yếu</a:t>
            </a:r>
          </a:p>
        </p:txBody>
      </p:sp>
      <p:sp>
        <p:nvSpPr>
          <p:cNvPr id="17" name="Title 1"/>
          <p:cNvSpPr txBox="1">
            <a:spLocks/>
          </p:cNvSpPr>
          <p:nvPr/>
        </p:nvSpPr>
        <p:spPr>
          <a:xfrm>
            <a:off x="7879860"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yểu</a:t>
            </a:r>
          </a:p>
        </p:txBody>
      </p:sp>
      <p:sp>
        <p:nvSpPr>
          <p:cNvPr id="25" name="Title 1"/>
          <p:cNvSpPr txBox="1">
            <a:spLocks/>
          </p:cNvSpPr>
          <p:nvPr/>
        </p:nvSpPr>
        <p:spPr>
          <a:xfrm>
            <a:off x="1908063" y="3931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chiết</a:t>
            </a:r>
          </a:p>
        </p:txBody>
      </p:sp>
      <p:sp>
        <p:nvSpPr>
          <p:cNvPr id="26" name="Title 1"/>
          <p:cNvSpPr txBox="1">
            <a:spLocks/>
          </p:cNvSpPr>
          <p:nvPr/>
        </p:nvSpPr>
        <p:spPr>
          <a:xfrm>
            <a:off x="4929536" y="3953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viết</a:t>
            </a:r>
          </a:p>
        </p:txBody>
      </p:sp>
      <p:sp>
        <p:nvSpPr>
          <p:cNvPr id="27" name="Title 1"/>
          <p:cNvSpPr txBox="1">
            <a:spLocks/>
          </p:cNvSpPr>
          <p:nvPr/>
        </p:nvSpPr>
        <p:spPr>
          <a:xfrm>
            <a:off x="7898004"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việt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7332" y="76200"/>
            <a:ext cx="5853832" cy="4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iệt Kế Thủy Ngân Xanh Safety | Tiki"/>
          <p:cNvPicPr>
            <a:picLocks noChangeAspect="1" noChangeArrowheads="1"/>
          </p:cNvPicPr>
          <p:nvPr/>
        </p:nvPicPr>
        <p:blipFill rotWithShape="1">
          <a:blip r:embed="rId3">
            <a:extLst>
              <a:ext uri="{28A0092B-C50C-407E-A947-70E740481C1C}">
                <a14:useLocalDpi xmlns:a14="http://schemas.microsoft.com/office/drawing/2010/main" val="0"/>
              </a:ext>
            </a:extLst>
          </a:blip>
          <a:srcRect l="35035" r="36702"/>
          <a:stretch/>
        </p:blipFill>
        <p:spPr bwMode="auto">
          <a:xfrm rot="5400000">
            <a:off x="4815799" y="-2240070"/>
            <a:ext cx="2669796" cy="94462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nhiệt kế</a:t>
            </a:r>
          </a:p>
        </p:txBody>
      </p:sp>
      <p:sp>
        <p:nvSpPr>
          <p:cNvPr id="7" name="Title 1"/>
          <p:cNvSpPr txBox="1">
            <a:spLocks/>
          </p:cNvSpPr>
          <p:nvPr/>
        </p:nvSpPr>
        <p:spPr>
          <a:xfrm>
            <a:off x="4893251"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iêt</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con diều</a:t>
            </a:r>
          </a:p>
        </p:txBody>
      </p:sp>
      <p:sp>
        <p:nvSpPr>
          <p:cNvPr id="6" name="Title 1"/>
          <p:cNvSpPr txBox="1">
            <a:spLocks/>
          </p:cNvSpPr>
          <p:nvPr/>
        </p:nvSpPr>
        <p:spPr>
          <a:xfrm>
            <a:off x="6541891" y="5439504"/>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iêu</a:t>
            </a:r>
            <a:endParaRPr lang="en-US" sz="9600" dirty="0">
              <a:solidFill>
                <a:srgbClr val="FF0000"/>
              </a:solidFill>
              <a:latin typeface="Arial-Rounded" pitchFamily="34" charset="0"/>
              <a:ea typeface="Arial-Rounded" pitchFamily="34" charset="0"/>
              <a:cs typeface="Arial-Rounded" pitchFamily="34" charset="0"/>
            </a:endParaRPr>
          </a:p>
        </p:txBody>
      </p:sp>
      <p:pic>
        <p:nvPicPr>
          <p:cNvPr id="5122" name="Picture 2" descr="Hướng dẫn cách Chơi Diều - Kinh nghiệm Thả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076" y="237965"/>
            <a:ext cx="4443484" cy="444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30377" t="66880" r="39246" b="10155"/>
          <a:stretch/>
        </p:blipFill>
        <p:spPr>
          <a:xfrm>
            <a:off x="6607628" y="1599941"/>
            <a:ext cx="1791359" cy="1462585"/>
          </a:xfrm>
          <a:prstGeom prst="rect">
            <a:avLst/>
          </a:prstGeom>
        </p:spPr>
      </p:pic>
      <p:pic>
        <p:nvPicPr>
          <p:cNvPr id="12" name="Picture 11">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l="916" t="67649" r="68324" b="8100"/>
          <a:stretch/>
        </p:blipFill>
        <p:spPr>
          <a:xfrm>
            <a:off x="4947368" y="1599942"/>
            <a:ext cx="1509487" cy="1462585"/>
          </a:xfrm>
          <a:prstGeom prst="rect">
            <a:avLst/>
          </a:prstGeom>
        </p:spPr>
      </p:pic>
      <p:pic>
        <p:nvPicPr>
          <p:cNvPr id="13" name="Picture 12">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3941" t="4253" r="67753" b="72667"/>
          <a:stretch/>
        </p:blipFill>
        <p:spPr>
          <a:xfrm>
            <a:off x="3116666" y="1600036"/>
            <a:ext cx="1660849" cy="1462491"/>
          </a:xfrm>
          <a:prstGeom prst="rect">
            <a:avLst/>
          </a:prstGeom>
        </p:spPr>
      </p:pic>
      <p:pic>
        <p:nvPicPr>
          <p:cNvPr id="16" name="Picture 15">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59667" r="20736" b="62269"/>
          <a:stretch/>
        </p:blipFill>
        <p:spPr>
          <a:xfrm>
            <a:off x="3133944" y="3361964"/>
            <a:ext cx="1626292" cy="2989674"/>
          </a:xfrm>
          <a:prstGeom prst="rect">
            <a:avLst/>
          </a:prstGeom>
        </p:spPr>
      </p:pic>
      <p:pic>
        <p:nvPicPr>
          <p:cNvPr id="17" name="Picture 16">
            <a:hlinkClick r:id="rId10"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t="26570" r="70331" b="46859"/>
          <a:stretch/>
        </p:blipFill>
        <p:spPr>
          <a:xfrm>
            <a:off x="6617429" y="3361964"/>
            <a:ext cx="1781558" cy="2989674"/>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6652" b="59156"/>
          <a:stretch/>
        </p:blipFill>
        <p:spPr>
          <a:xfrm>
            <a:off x="4947367" y="3361964"/>
            <a:ext cx="1509487" cy="2989674"/>
          </a:xfrm>
          <a:prstGeom prst="rect">
            <a:avLst/>
          </a:prstGeom>
        </p:spPr>
      </p:pic>
      <p:pic>
        <p:nvPicPr>
          <p:cNvPr id="3074" name="Picture 2">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Khởi động</a:t>
              </a: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242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yêu chiều</a:t>
            </a:r>
          </a:p>
        </p:txBody>
      </p:sp>
      <p:sp>
        <p:nvSpPr>
          <p:cNvPr id="9" name="Title 1"/>
          <p:cNvSpPr txBox="1">
            <a:spLocks/>
          </p:cNvSpPr>
          <p:nvPr/>
        </p:nvSpPr>
        <p:spPr>
          <a:xfrm>
            <a:off x="3109119" y="5562427"/>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yêu</a:t>
            </a:r>
            <a:endParaRPr lang="en-US" sz="9600" dirty="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572748" y="5562427"/>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a:solidFill>
                  <a:srgbClr val="FF0000"/>
                </a:solidFill>
                <a:latin typeface="Arial-Rounded" pitchFamily="34" charset="0"/>
                <a:ea typeface="Arial-Rounded" pitchFamily="34" charset="0"/>
                <a:cs typeface="Arial-Rounded" pitchFamily="34" charset="0"/>
              </a:rPr>
              <a:t>iêu</a:t>
            </a:r>
            <a:endParaRPr lang="en-US" sz="9600" dirty="0">
              <a:solidFill>
                <a:srgbClr val="FF0000"/>
              </a:solidFill>
              <a:latin typeface="Arial-Rounded" pitchFamily="34" charset="0"/>
              <a:ea typeface="Arial-Rounded" pitchFamily="34" charset="0"/>
              <a:cs typeface="Arial-Rounded" pitchFamily="34" charset="0"/>
            </a:endParaRPr>
          </a:p>
        </p:txBody>
      </p:sp>
      <p:pic>
        <p:nvPicPr>
          <p:cNvPr id="6146" name="Picture 2" descr="Khánh Thi được chồng trẻ 9x yêu chiều khiến bao người ghen tỵ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304" y="381401"/>
            <a:ext cx="4580015" cy="45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4575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con diều</a:t>
            </a:r>
          </a:p>
        </p:txBody>
      </p:sp>
      <p:sp>
        <p:nvSpPr>
          <p:cNvPr id="16" name="Title 1"/>
          <p:cNvSpPr txBox="1">
            <a:spLocks/>
          </p:cNvSpPr>
          <p:nvPr/>
        </p:nvSpPr>
        <p:spPr>
          <a:xfrm>
            <a:off x="-3198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nhiệt kế</a:t>
            </a:r>
          </a:p>
        </p:txBody>
      </p:sp>
      <p:sp>
        <p:nvSpPr>
          <p:cNvPr id="8" name="Title 1"/>
          <p:cNvSpPr txBox="1">
            <a:spLocks/>
          </p:cNvSpPr>
          <p:nvPr/>
        </p:nvSpPr>
        <p:spPr>
          <a:xfrm>
            <a:off x="713195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yêu chiều</a:t>
            </a:r>
          </a:p>
        </p:txBody>
      </p:sp>
      <p:pic>
        <p:nvPicPr>
          <p:cNvPr id="10" name="Picture 2" descr="Khánh Thi được chồng trẻ 9x yêu chiều khiến bao người ghen tỵ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9328" y="1600200"/>
            <a:ext cx="2811649" cy="28116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ướng dẫn cách Chơi Diều - Kinh nghiệm Thả Diề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625" y="1600200"/>
            <a:ext cx="2828655" cy="2828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iệt Kế Thủy Ngân Xanh Safety | Tik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35" r="36702"/>
          <a:stretch/>
        </p:blipFill>
        <p:spPr bwMode="auto">
          <a:xfrm rot="3580553">
            <a:off x="1695435" y="1839111"/>
            <a:ext cx="922367" cy="326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24575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con diều</a:t>
            </a:r>
          </a:p>
        </p:txBody>
      </p:sp>
      <p:sp>
        <p:nvSpPr>
          <p:cNvPr id="20" name="Title 1"/>
          <p:cNvSpPr txBox="1">
            <a:spLocks/>
          </p:cNvSpPr>
          <p:nvPr/>
        </p:nvSpPr>
        <p:spPr>
          <a:xfrm>
            <a:off x="-319881"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nhiệt kế</a:t>
            </a:r>
          </a:p>
        </p:txBody>
      </p:sp>
      <p:sp>
        <p:nvSpPr>
          <p:cNvPr id="21" name="Title 1"/>
          <p:cNvSpPr txBox="1">
            <a:spLocks/>
          </p:cNvSpPr>
          <p:nvPr/>
        </p:nvSpPr>
        <p:spPr>
          <a:xfrm>
            <a:off x="7131953"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yêu chiều</a:t>
            </a:r>
          </a:p>
        </p:txBody>
      </p:sp>
      <p:sp>
        <p:nvSpPr>
          <p:cNvPr id="31" name="Title 1"/>
          <p:cNvSpPr txBox="1">
            <a:spLocks/>
          </p:cNvSpPr>
          <p:nvPr/>
        </p:nvSpPr>
        <p:spPr>
          <a:xfrm>
            <a:off x="1908063" y="4312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chiều</a:t>
            </a:r>
          </a:p>
        </p:txBody>
      </p:sp>
      <p:sp>
        <p:nvSpPr>
          <p:cNvPr id="32" name="Title 1"/>
          <p:cNvSpPr txBox="1">
            <a:spLocks/>
          </p:cNvSpPr>
          <p:nvPr/>
        </p:nvSpPr>
        <p:spPr>
          <a:xfrm>
            <a:off x="4929536" y="4334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diễu</a:t>
            </a:r>
          </a:p>
        </p:txBody>
      </p:sp>
      <p:sp>
        <p:nvSpPr>
          <p:cNvPr id="33" name="Title 1"/>
          <p:cNvSpPr txBox="1">
            <a:spLocks/>
          </p:cNvSpPr>
          <p:nvPr/>
        </p:nvSpPr>
        <p:spPr>
          <a:xfrm>
            <a:off x="7898004" y="4330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kiểu</a:t>
            </a:r>
          </a:p>
        </p:txBody>
      </p:sp>
      <p:sp>
        <p:nvSpPr>
          <p:cNvPr id="34" name="Title 1"/>
          <p:cNvSpPr txBox="1">
            <a:spLocks/>
          </p:cNvSpPr>
          <p:nvPr/>
        </p:nvSpPr>
        <p:spPr>
          <a:xfrm>
            <a:off x="1889919" y="5074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yêu</a:t>
            </a:r>
          </a:p>
        </p:txBody>
      </p:sp>
      <p:sp>
        <p:nvSpPr>
          <p:cNvPr id="35" name="Title 1"/>
          <p:cNvSpPr txBox="1">
            <a:spLocks/>
          </p:cNvSpPr>
          <p:nvPr/>
        </p:nvSpPr>
        <p:spPr>
          <a:xfrm>
            <a:off x="4911392"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yếu</a:t>
            </a:r>
          </a:p>
        </p:txBody>
      </p:sp>
      <p:sp>
        <p:nvSpPr>
          <p:cNvPr id="36" name="Title 1"/>
          <p:cNvSpPr txBox="1">
            <a:spLocks/>
          </p:cNvSpPr>
          <p:nvPr/>
        </p:nvSpPr>
        <p:spPr>
          <a:xfrm>
            <a:off x="7879860" y="5092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yểu</a:t>
            </a:r>
          </a:p>
        </p:txBody>
      </p:sp>
      <p:sp>
        <p:nvSpPr>
          <p:cNvPr id="37" name="Title 1"/>
          <p:cNvSpPr txBox="1">
            <a:spLocks/>
          </p:cNvSpPr>
          <p:nvPr/>
        </p:nvSpPr>
        <p:spPr>
          <a:xfrm>
            <a:off x="1908063" y="34745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chiết</a:t>
            </a:r>
          </a:p>
        </p:txBody>
      </p:sp>
      <p:sp>
        <p:nvSpPr>
          <p:cNvPr id="38" name="Title 1"/>
          <p:cNvSpPr txBox="1">
            <a:spLocks/>
          </p:cNvSpPr>
          <p:nvPr/>
        </p:nvSpPr>
        <p:spPr>
          <a:xfrm>
            <a:off x="4929536" y="34960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viết</a:t>
            </a:r>
          </a:p>
        </p:txBody>
      </p:sp>
      <p:sp>
        <p:nvSpPr>
          <p:cNvPr id="39" name="Title 1"/>
          <p:cNvSpPr txBox="1">
            <a:spLocks/>
          </p:cNvSpPr>
          <p:nvPr/>
        </p:nvSpPr>
        <p:spPr>
          <a:xfrm>
            <a:off x="7898004" y="34922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việt</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416" y="-111670"/>
            <a:ext cx="5321665" cy="369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4</a:t>
              </a:r>
            </a:p>
          </p:txBody>
        </p:sp>
      </p:grpSp>
      <p:sp>
        <p:nvSpPr>
          <p:cNvPr id="7" name="TextBox 6"/>
          <p:cNvSpPr txBox="1"/>
          <p:nvPr/>
        </p:nvSpPr>
        <p:spPr>
          <a:xfrm>
            <a:off x="108417"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 Θ</a:t>
            </a:r>
            <a:r>
              <a:rPr lang="en-US" sz="28600">
                <a:solidFill>
                  <a:srgbClr val="FF0000"/>
                </a:solidFill>
                <a:latin typeface="HP001 4 hàng"/>
              </a:rPr>
              <a:t>łt</a:t>
            </a:r>
            <a:r>
              <a:rPr lang="el-GR" sz="28600">
                <a:solidFill>
                  <a:srgbClr val="FF0000"/>
                </a:solidFill>
                <a:latin typeface="HP001 4 hàng"/>
              </a:rPr>
              <a:t>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070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łt</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Ê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989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82949"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a:solidFill>
                  <a:srgbClr val="FF0000"/>
                </a:solidFill>
                <a:latin typeface="HP001 4 hàng"/>
              </a:rPr>
              <a:t>łu</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I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52547"/>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54651"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ΐ</a:t>
            </a:r>
            <a:r>
              <a:rPr lang="en-US" sz="28600">
                <a:solidFill>
                  <a:srgbClr val="FF0000"/>
                </a:solidFill>
                <a:latin typeface="HP001 4 hàng"/>
              </a:rPr>
              <a:t>ǘu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ΐ</a:t>
            </a:r>
            <a:r>
              <a:rPr lang="en-US" sz="14000">
                <a:solidFill>
                  <a:srgbClr val="FF0000"/>
                </a:solidFill>
                <a:latin typeface="HP001 4 hàng"/>
              </a:rPr>
              <a:t>ǘu</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518" y="-368047"/>
            <a:ext cx="119488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ηΗ</a:t>
            </a:r>
            <a:r>
              <a:rPr lang="en-US" sz="8400">
                <a:solidFill>
                  <a:srgbClr val="FF0000"/>
                </a:solidFill>
                <a:latin typeface="HP001 4 hàng"/>
              </a:rPr>
              <a:t>İt</a:t>
            </a:r>
            <a:r>
              <a:rPr lang="el-GR" sz="8400">
                <a:solidFill>
                  <a:srgbClr val="FF0000"/>
                </a:solidFill>
                <a:latin typeface="HP001 4 hàng"/>
              </a:rPr>
              <a:t> </a:t>
            </a:r>
            <a:endParaRPr lang="en-US" sz="8400">
              <a:solidFill>
                <a:srgbClr val="FF0000"/>
              </a:solidFill>
              <a:latin typeface="HP001 4 hàng" pitchFamily="34" charset="0"/>
            </a:endParaRPr>
          </a:p>
        </p:txBody>
      </p:sp>
      <p:sp>
        <p:nvSpPr>
          <p:cNvPr id="8" name="TextBox 7"/>
          <p:cNvSpPr txBox="1"/>
          <p:nvPr/>
        </p:nvSpPr>
        <p:spPr>
          <a:xfrm>
            <a:off x="3921619" y="120900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ηΗ</a:t>
            </a:r>
            <a:r>
              <a:rPr lang="en-US" sz="4200">
                <a:solidFill>
                  <a:srgbClr val="FF0000"/>
                </a:solidFill>
                <a:latin typeface="HP001 4 hàng"/>
              </a:rPr>
              <a:t>İt</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d</a:t>
            </a:r>
            <a:r>
              <a:rPr lang="el-GR" sz="8400">
                <a:solidFill>
                  <a:srgbClr val="FF0000"/>
                </a:solidFill>
                <a:latin typeface="HP001 4 hàng"/>
              </a:rPr>
              <a:t>Ηϛ</a:t>
            </a:r>
            <a:r>
              <a:rPr lang="en-US" sz="8400">
                <a:solidFill>
                  <a:srgbClr val="FF0000"/>
                </a:solidFill>
                <a:latin typeface="HP001 4 hàng"/>
              </a:rPr>
              <a:t>u</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d</a:t>
            </a:r>
            <a:r>
              <a:rPr lang="el-GR" sz="4200">
                <a:solidFill>
                  <a:srgbClr val="FF0000"/>
                </a:solidFill>
                <a:latin typeface="HP001 4 hàng"/>
              </a:rPr>
              <a:t>Ηϛ</a:t>
            </a:r>
            <a:r>
              <a:rPr lang="en-US" sz="4200">
                <a:solidFill>
                  <a:srgbClr val="FF0000"/>
                </a:solidFill>
                <a:latin typeface="HP001 4 hàng"/>
              </a:rPr>
              <a:t>u</a:t>
            </a:r>
            <a:endParaRPr lang="en-US" sz="4200">
              <a:solidFill>
                <a:srgbClr val="FF0000"/>
              </a:solidFill>
              <a:latin typeface="HP001 4 hàng" pitchFamily="34" charset="0"/>
            </a:endParaRPr>
          </a:p>
        </p:txBody>
      </p:sp>
      <p:sp>
        <p:nvSpPr>
          <p:cNvPr id="19" name="TextBox 18"/>
          <p:cNvSpPr txBox="1"/>
          <p:nvPr/>
        </p:nvSpPr>
        <p:spPr>
          <a:xfrm>
            <a:off x="606540" y="4136142"/>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εΗϛ</a:t>
            </a:r>
            <a:r>
              <a:rPr lang="en-US" sz="8400">
                <a:solidFill>
                  <a:srgbClr val="FF0000"/>
                </a:solidFill>
                <a:latin typeface="HP001 4 hàng"/>
              </a:rPr>
              <a:t>u</a:t>
            </a:r>
            <a:endParaRPr lang="en-US" sz="8400">
              <a:solidFill>
                <a:srgbClr val="FF0000"/>
              </a:solidFill>
              <a:latin typeface="HP001 4 hàng" pitchFamily="34" charset="0"/>
            </a:endParaRPr>
          </a:p>
        </p:txBody>
      </p:sp>
      <p:sp>
        <p:nvSpPr>
          <p:cNvPr id="20" name="TextBox 19"/>
          <p:cNvSpPr txBox="1"/>
          <p:nvPr/>
        </p:nvSpPr>
        <p:spPr>
          <a:xfrm>
            <a:off x="3915787" y="4522710"/>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εΗϛ</a:t>
            </a:r>
            <a:r>
              <a:rPr lang="en-US" sz="4200">
                <a:solidFill>
                  <a:srgbClr val="FF0000"/>
                </a:solidFill>
                <a:latin typeface="HP001 4 hàng"/>
              </a:rPr>
              <a:t>u</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33" y="266355"/>
            <a:ext cx="10461086" cy="623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848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03" t="23707" r="28631" b="27802"/>
          <a:stretch/>
        </p:blipFill>
        <p:spPr bwMode="auto">
          <a:xfrm>
            <a:off x="4556919" y="1524000"/>
            <a:ext cx="722579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10D4CFD2-5337-44D6-A6B6-5E5E27F1B52D}"/>
              </a:ext>
            </a:extLst>
          </p:cNvPr>
          <p:cNvGrpSpPr/>
          <p:nvPr/>
        </p:nvGrpSpPr>
        <p:grpSpPr>
          <a:xfrm>
            <a:off x="99961" y="135780"/>
            <a:ext cx="2132200" cy="640080"/>
            <a:chOff x="495923" y="1541095"/>
            <a:chExt cx="1603115" cy="480060"/>
          </a:xfrm>
        </p:grpSpPr>
        <p:sp>
          <p:nvSpPr>
            <p:cNvPr id="4" name="Rounded Rectangle 3">
              <a:extLst>
                <a:ext uri="{FF2B5EF4-FFF2-40B4-BE49-F238E27FC236}">
                  <a16:creationId xmlns:a16="http://schemas.microsoft.com/office/drawing/2014/main" id="{DB69354F-374A-4662-A110-4D9B5699F654}"/>
                </a:ext>
              </a:extLst>
            </p:cNvPr>
            <p:cNvSpPr/>
            <p:nvPr/>
          </p:nvSpPr>
          <p:spPr>
            <a:xfrm>
              <a:off x="581303" y="1582932"/>
              <a:ext cx="1517735" cy="39845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Arial-Rounded" pitchFamily="34" charset="0"/>
                  <a:ea typeface="Arial-Rounded" pitchFamily="34" charset="0"/>
                  <a:cs typeface="Arial-Rounded" pitchFamily="34" charset="0"/>
                </a:rPr>
                <a:t>   Viết vở</a:t>
              </a:r>
            </a:p>
          </p:txBody>
        </p:sp>
        <p:sp>
          <p:nvSpPr>
            <p:cNvPr id="5" name="Oval 4">
              <a:extLst>
                <a:ext uri="{FF2B5EF4-FFF2-40B4-BE49-F238E27FC236}">
                  <a16:creationId xmlns:a16="http://schemas.microsoft.com/office/drawing/2014/main" id="{CA26A72E-C0F4-498A-B44C-CB68FE89D010}"/>
                </a:ext>
              </a:extLst>
            </p:cNvPr>
            <p:cNvSpPr/>
            <p:nvPr/>
          </p:nvSpPr>
          <p:spPr>
            <a:xfrm>
              <a:off x="495923" y="1541095"/>
              <a:ext cx="481250" cy="4800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Rounded MT Bold" pitchFamily="34" charset="0"/>
                  <a:ea typeface="Arial-Rounded" pitchFamily="34" charset="0"/>
                  <a:cs typeface="Arial-Rounded" pitchFamily="34" charset="0"/>
                </a:rPr>
                <a:t>5</a:t>
              </a:r>
            </a:p>
          </p:txBody>
        </p:sp>
      </p:grpSp>
      <p:pic>
        <p:nvPicPr>
          <p:cNvPr id="6" name="Picture 5">
            <a:extLst>
              <a:ext uri="{FF2B5EF4-FFF2-40B4-BE49-F238E27FC236}">
                <a16:creationId xmlns:a16="http://schemas.microsoft.com/office/drawing/2014/main" id="{0AFE9725-2BDD-4CC3-8A83-B14CD9392F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19" y="990600"/>
            <a:ext cx="3342425" cy="4797772"/>
          </a:xfrm>
          <a:prstGeom prst="rect">
            <a:avLst/>
          </a:prstGeom>
        </p:spPr>
      </p:pic>
      <p:sp>
        <p:nvSpPr>
          <p:cNvPr id="7" name="TextBox 6">
            <a:extLst>
              <a:ext uri="{FF2B5EF4-FFF2-40B4-BE49-F238E27FC236}">
                <a16:creationId xmlns:a16="http://schemas.microsoft.com/office/drawing/2014/main" id="{E40E7B8C-AA4D-4B92-ABBC-6A9D1BEF30E1}"/>
              </a:ext>
            </a:extLst>
          </p:cNvPr>
          <p:cNvSpPr txBox="1"/>
          <p:nvPr/>
        </p:nvSpPr>
        <p:spPr>
          <a:xfrm>
            <a:off x="975519" y="5867400"/>
            <a:ext cx="3429000" cy="769441"/>
          </a:xfrm>
          <a:prstGeom prst="rect">
            <a:avLst/>
          </a:prstGeom>
          <a:noFill/>
        </p:spPr>
        <p:txBody>
          <a:bodyPr wrap="square" rtlCol="0">
            <a:spAutoFit/>
          </a:bodyPr>
          <a:lstStyle/>
          <a:p>
            <a:pPr algn="ctr"/>
            <a:r>
              <a:rPr lang="en-US" sz="4400">
                <a:latin typeface="Arial-Rounded" panose="020B0500000000000000" pitchFamily="34" charset="0"/>
                <a:ea typeface="Arial-Rounded" panose="020B0500000000000000" pitchFamily="34" charset="0"/>
                <a:cs typeface="Arial-Rounded" panose="020B0500000000000000" pitchFamily="34" charset="0"/>
              </a:rPr>
              <a:t>Trang 41</a:t>
            </a:r>
          </a:p>
        </p:txBody>
      </p:sp>
    </p:spTree>
    <p:extLst>
      <p:ext uri="{BB962C8B-B14F-4D97-AF65-F5344CB8AC3E}">
        <p14:creationId xmlns:p14="http://schemas.microsoft.com/office/powerpoint/2010/main" val="32513802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8E23F-7E5F-469C-B011-063619FAB90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6786" t="30349" r="24572" b="17461"/>
          <a:stretch/>
        </p:blipFill>
        <p:spPr>
          <a:xfrm>
            <a:off x="2966620" y="208281"/>
            <a:ext cx="5915865" cy="3570368"/>
          </a:xfrm>
          <a:prstGeom prst="rect">
            <a:avLst/>
          </a:prstGeom>
        </p:spPr>
      </p:pic>
      <p:sp>
        <p:nvSpPr>
          <p:cNvPr id="4" name="Title 1">
            <a:extLst>
              <a:ext uri="{FF2B5EF4-FFF2-40B4-BE49-F238E27FC236}">
                <a16:creationId xmlns:a16="http://schemas.microsoft.com/office/drawing/2014/main" id="{DD8D5B5C-846C-4431-A50E-EB87D55B8B46}"/>
              </a:ext>
            </a:extLst>
          </p:cNvPr>
          <p:cNvSpPr txBox="1">
            <a:spLocks/>
          </p:cNvSpPr>
          <p:nvPr/>
        </p:nvSpPr>
        <p:spPr>
          <a:xfrm>
            <a:off x="266851" y="4239065"/>
            <a:ext cx="11614713" cy="2163766"/>
          </a:xfrm>
          <a:prstGeom prst="rect">
            <a:avLst/>
          </a:prstGeom>
        </p:spPr>
        <p:txBody>
          <a:bodyPr vert="horz" lIns="91068" tIns="45534" rIns="91068"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389" dirty="0">
                <a:solidFill>
                  <a:srgbClr val="0070C0"/>
                </a:solidFill>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Bố</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cho</a:t>
            </a:r>
            <a:r>
              <a:rPr lang="en-US" sz="3990" dirty="0">
                <a:latin typeface="Arial-Rounded" pitchFamily="34" charset="0"/>
                <a:ea typeface="Arial-Rounded" pitchFamily="34" charset="0"/>
                <a:cs typeface="Arial-Rounded" pitchFamily="34" charset="0"/>
              </a:rPr>
              <a:t> Nam </a:t>
            </a:r>
            <a:r>
              <a:rPr lang="en-US" sz="3990" dirty="0" err="1">
                <a:latin typeface="Arial-Rounded" pitchFamily="34" charset="0"/>
                <a:ea typeface="Arial-Rounded" pitchFamily="34" charset="0"/>
                <a:cs typeface="Arial-Rounded" pitchFamily="34" charset="0"/>
              </a:rPr>
              <a:t>và</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em</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chơi</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thả</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diều</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Bố</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dạy</a:t>
            </a:r>
            <a:r>
              <a:rPr lang="en-US" sz="3990" dirty="0">
                <a:latin typeface="Arial-Rounded" pitchFamily="34" charset="0"/>
                <a:ea typeface="Arial-Rounded" pitchFamily="34" charset="0"/>
                <a:cs typeface="Arial-Rounded" pitchFamily="34" charset="0"/>
              </a:rPr>
              <a:t> Nam </a:t>
            </a:r>
            <a:r>
              <a:rPr lang="en-US" sz="3990" dirty="0" err="1">
                <a:latin typeface="Arial-Rounded" pitchFamily="34" charset="0"/>
                <a:ea typeface="Arial-Rounded" pitchFamily="34" charset="0"/>
                <a:cs typeface="Arial-Rounded" pitchFamily="34" charset="0"/>
              </a:rPr>
              <a:t>biết</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cách</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vừa</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chạy</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vừa</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kéo</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căng</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dây</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và</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giật</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giật</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để</a:t>
            </a:r>
            <a:r>
              <a:rPr lang="en-US" sz="3990" dirty="0">
                <a:latin typeface="Arial-Rounded" pitchFamily="34" charset="0"/>
                <a:ea typeface="Arial-Rounded" pitchFamily="34" charset="0"/>
                <a:cs typeface="Arial-Rounded" pitchFamily="34" charset="0"/>
              </a:rPr>
              <a:t> con </a:t>
            </a:r>
            <a:r>
              <a:rPr lang="en-US" sz="3990" dirty="0" err="1">
                <a:latin typeface="Arial-Rounded" pitchFamily="34" charset="0"/>
                <a:ea typeface="Arial-Rounded" pitchFamily="34" charset="0"/>
                <a:cs typeface="Arial-Rounded" pitchFamily="34" charset="0"/>
              </a:rPr>
              <a:t>diều</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có</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thể</a:t>
            </a:r>
            <a:r>
              <a:rPr lang="en-US" sz="3990" dirty="0">
                <a:latin typeface="Arial-Rounded" pitchFamily="34" charset="0"/>
                <a:ea typeface="Arial-Rounded" pitchFamily="34" charset="0"/>
                <a:cs typeface="Arial-Rounded" pitchFamily="34" charset="0"/>
              </a:rPr>
              <a:t> bay </a:t>
            </a:r>
            <a:r>
              <a:rPr lang="en-US" sz="3990" dirty="0" err="1">
                <a:latin typeface="Arial-Rounded" pitchFamily="34" charset="0"/>
                <a:ea typeface="Arial-Rounded" pitchFamily="34" charset="0"/>
                <a:cs typeface="Arial-Rounded" pitchFamily="34" charset="0"/>
              </a:rPr>
              <a:t>cao</a:t>
            </a:r>
            <a:r>
              <a:rPr lang="en-US" sz="3990" dirty="0">
                <a:latin typeface="Arial-Rounded" pitchFamily="34" charset="0"/>
                <a:ea typeface="Arial-Rounded" pitchFamily="34" charset="0"/>
                <a:cs typeface="Arial-Rounded" pitchFamily="34" charset="0"/>
              </a:rPr>
              <a:t>. Hai </a:t>
            </a:r>
            <a:r>
              <a:rPr lang="en-US" sz="3990" dirty="0" err="1">
                <a:latin typeface="Arial-Rounded" pitchFamily="34" charset="0"/>
                <a:ea typeface="Arial-Rounded" pitchFamily="34" charset="0"/>
                <a:cs typeface="Arial-Rounded" pitchFamily="34" charset="0"/>
              </a:rPr>
              <a:t>anh</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em</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thích</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thú</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ngắm</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nhìn</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những</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cánh</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diều</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sặc</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sỡ</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đáng</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yêu</a:t>
            </a:r>
            <a:r>
              <a:rPr lang="en-US" sz="3990" dirty="0">
                <a:latin typeface="Arial-Rounded" pitchFamily="34" charset="0"/>
                <a:ea typeface="Arial-Rounded" pitchFamily="34" charset="0"/>
                <a:cs typeface="Arial-Rounded" pitchFamily="34" charset="0"/>
              </a:rPr>
              <a:t> chao </a:t>
            </a:r>
            <a:r>
              <a:rPr lang="en-US" sz="3990" dirty="0" err="1">
                <a:latin typeface="Arial-Rounded" pitchFamily="34" charset="0"/>
                <a:ea typeface="Arial-Rounded" pitchFamily="34" charset="0"/>
                <a:cs typeface="Arial-Rounded" pitchFamily="34" charset="0"/>
              </a:rPr>
              <a:t>liệng</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trên</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bầu</a:t>
            </a:r>
            <a:r>
              <a:rPr lang="en-US" sz="3990" dirty="0">
                <a:latin typeface="Arial-Rounded" pitchFamily="34" charset="0"/>
                <a:ea typeface="Arial-Rounded" pitchFamily="34" charset="0"/>
                <a:cs typeface="Arial-Rounded" pitchFamily="34" charset="0"/>
              </a:rPr>
              <a:t> </a:t>
            </a:r>
            <a:r>
              <a:rPr lang="en-US" sz="3990" dirty="0" err="1">
                <a:latin typeface="Arial-Rounded" pitchFamily="34" charset="0"/>
                <a:ea typeface="Arial-Rounded" pitchFamily="34" charset="0"/>
                <a:cs typeface="Arial-Rounded" pitchFamily="34" charset="0"/>
              </a:rPr>
              <a:t>trời</a:t>
            </a:r>
            <a:r>
              <a:rPr lang="en-US" sz="3990" dirty="0">
                <a:latin typeface="Arial-Rounded" pitchFamily="34" charset="0"/>
                <a:ea typeface="Arial-Rounded" pitchFamily="34" charset="0"/>
                <a:cs typeface="Arial-Rounded" pitchFamily="34" charset="0"/>
              </a:rPr>
              <a:t>.</a:t>
            </a:r>
          </a:p>
        </p:txBody>
      </p:sp>
      <p:sp>
        <p:nvSpPr>
          <p:cNvPr id="5" name="TextBox 4">
            <a:extLst>
              <a:ext uri="{FF2B5EF4-FFF2-40B4-BE49-F238E27FC236}">
                <a16:creationId xmlns:a16="http://schemas.microsoft.com/office/drawing/2014/main" id="{FF6DDF42-D130-4E63-A40B-F63CD0D69543}"/>
              </a:ext>
            </a:extLst>
          </p:cNvPr>
          <p:cNvSpPr txBox="1"/>
          <p:nvPr/>
        </p:nvSpPr>
        <p:spPr>
          <a:xfrm>
            <a:off x="7650141" y="3865523"/>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31259B9B-D1E5-4063-968F-5052938DE20B}"/>
              </a:ext>
            </a:extLst>
          </p:cNvPr>
          <p:cNvSpPr txBox="1"/>
          <p:nvPr/>
        </p:nvSpPr>
        <p:spPr>
          <a:xfrm>
            <a:off x="266850" y="4417501"/>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ADBB3153-4E3A-413F-A940-FEBAA632A044}"/>
              </a:ext>
            </a:extLst>
          </p:cNvPr>
          <p:cNvSpPr txBox="1"/>
          <p:nvPr/>
        </p:nvSpPr>
        <p:spPr>
          <a:xfrm>
            <a:off x="2011341" y="4967880"/>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8B9409CA-4803-4D0A-A849-DCC7E65D065C}"/>
              </a:ext>
            </a:extLst>
          </p:cNvPr>
          <p:cNvSpPr txBox="1"/>
          <p:nvPr/>
        </p:nvSpPr>
        <p:spPr>
          <a:xfrm>
            <a:off x="6202341" y="5521963"/>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diều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E7959673-EAA9-494B-9B10-95A0AB896792}"/>
              </a:ext>
            </a:extLst>
          </p:cNvPr>
          <p:cNvSpPr txBox="1"/>
          <p:nvPr/>
        </p:nvSpPr>
        <p:spPr>
          <a:xfrm>
            <a:off x="1508919" y="6070238"/>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liệng</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F4875AD-7B87-453C-A967-ACC20A664070}"/>
              </a:ext>
            </a:extLst>
          </p:cNvPr>
          <p:cNvSpPr txBox="1"/>
          <p:nvPr/>
        </p:nvSpPr>
        <p:spPr>
          <a:xfrm>
            <a:off x="10881519" y="5511715"/>
            <a:ext cx="1554978"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F4491F14-4E8A-46F5-BCDB-778315323148}"/>
              </a:ext>
            </a:extLst>
          </p:cNvPr>
          <p:cNvGrpSpPr/>
          <p:nvPr/>
        </p:nvGrpSpPr>
        <p:grpSpPr>
          <a:xfrm>
            <a:off x="1631016" y="609600"/>
            <a:ext cx="2354277" cy="689439"/>
            <a:chOff x="264226" y="1618026"/>
            <a:chExt cx="1770087" cy="517079"/>
          </a:xfrm>
        </p:grpSpPr>
        <p:sp>
          <p:nvSpPr>
            <p:cNvPr id="13" name="Rounded Rectangle 7">
              <a:extLst>
                <a:ext uri="{FF2B5EF4-FFF2-40B4-BE49-F238E27FC236}">
                  <a16:creationId xmlns:a16="http://schemas.microsoft.com/office/drawing/2014/main" id="{6974914B-99E9-410D-AC49-29547B62DA7F}"/>
                </a:ext>
              </a:extLst>
            </p:cNvPr>
            <p:cNvSpPr/>
            <p:nvPr/>
          </p:nvSpPr>
          <p:spPr>
            <a:xfrm>
              <a:off x="384358" y="1618026"/>
              <a:ext cx="1649955" cy="51707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Đọc</a:t>
              </a:r>
            </a:p>
          </p:txBody>
        </p:sp>
        <p:sp>
          <p:nvSpPr>
            <p:cNvPr id="14" name="Oval 13">
              <a:extLst>
                <a:ext uri="{FF2B5EF4-FFF2-40B4-BE49-F238E27FC236}">
                  <a16:creationId xmlns:a16="http://schemas.microsoft.com/office/drawing/2014/main" id="{C6AA1671-F849-4310-9D2B-5322013AF158}"/>
                </a:ext>
              </a:extLst>
            </p:cNvPr>
            <p:cNvSpPr/>
            <p:nvPr/>
          </p:nvSpPr>
          <p:spPr>
            <a:xfrm>
              <a:off x="264226" y="1618026"/>
              <a:ext cx="517079" cy="51707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latin typeface="Arial Rounded MT Bold" pitchFamily="34" charset="0"/>
                  <a:ea typeface="Arial-Rounded" pitchFamily="34" charset="0"/>
                  <a:cs typeface="Arial-Rounded" pitchFamily="34" charset="0"/>
                </a:rPr>
                <a:t>6</a:t>
              </a:r>
            </a:p>
          </p:txBody>
        </p:sp>
      </p:grpSp>
    </p:spTree>
    <p:extLst>
      <p:ext uri="{BB962C8B-B14F-4D97-AF65-F5344CB8AC3E}">
        <p14:creationId xmlns:p14="http://schemas.microsoft.com/office/powerpoint/2010/main" val="21094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27279" y="1066800"/>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diều</a:t>
            </a:r>
          </a:p>
        </p:txBody>
      </p:sp>
      <p:sp>
        <p:nvSpPr>
          <p:cNvPr id="7" name="Title 1"/>
          <p:cNvSpPr txBox="1">
            <a:spLocks/>
          </p:cNvSpPr>
          <p:nvPr/>
        </p:nvSpPr>
        <p:spPr>
          <a:xfrm>
            <a:off x="3612198" y="2887269"/>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biết</a:t>
            </a:r>
          </a:p>
        </p:txBody>
      </p:sp>
      <p:sp>
        <p:nvSpPr>
          <p:cNvPr id="6" name="Title 1"/>
          <p:cNvSpPr txBox="1">
            <a:spLocks/>
          </p:cNvSpPr>
          <p:nvPr/>
        </p:nvSpPr>
        <p:spPr>
          <a:xfrm>
            <a:off x="3612198" y="4716069"/>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chemeClr val="bg1"/>
                </a:solidFill>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8E23F-7E5F-469C-B011-063619FAB90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6786" t="30349" r="24572" b="17461"/>
          <a:stretch/>
        </p:blipFill>
        <p:spPr>
          <a:xfrm>
            <a:off x="3331475" y="182221"/>
            <a:ext cx="4842001" cy="2922266"/>
          </a:xfrm>
          <a:prstGeom prst="rect">
            <a:avLst/>
          </a:prstGeom>
        </p:spPr>
      </p:pic>
      <p:sp>
        <p:nvSpPr>
          <p:cNvPr id="4" name="Title 1">
            <a:extLst>
              <a:ext uri="{FF2B5EF4-FFF2-40B4-BE49-F238E27FC236}">
                <a16:creationId xmlns:a16="http://schemas.microsoft.com/office/drawing/2014/main" id="{DD8D5B5C-846C-4431-A50E-EB87D55B8B46}"/>
              </a:ext>
            </a:extLst>
          </p:cNvPr>
          <p:cNvSpPr txBox="1">
            <a:spLocks/>
          </p:cNvSpPr>
          <p:nvPr/>
        </p:nvSpPr>
        <p:spPr>
          <a:xfrm>
            <a:off x="273563" y="3823011"/>
            <a:ext cx="11614713" cy="2163766"/>
          </a:xfrm>
          <a:prstGeom prst="rect">
            <a:avLst/>
          </a:prstGeom>
        </p:spPr>
        <p:txBody>
          <a:bodyPr vert="horz" lIns="91068" tIns="45534" rIns="91068"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389" dirty="0">
                <a:solidFill>
                  <a:srgbClr val="0070C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Bố</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cho</a:t>
            </a:r>
            <a:r>
              <a:rPr lang="en-US" sz="4389" dirty="0">
                <a:solidFill>
                  <a:srgbClr val="00B0F0"/>
                </a:solidFill>
                <a:latin typeface="Arial-Rounded" pitchFamily="34" charset="0"/>
                <a:ea typeface="Arial-Rounded" pitchFamily="34" charset="0"/>
                <a:cs typeface="Arial-Rounded" pitchFamily="34" charset="0"/>
              </a:rPr>
              <a:t> Nam </a:t>
            </a:r>
            <a:r>
              <a:rPr lang="en-US" sz="4389" dirty="0" err="1">
                <a:solidFill>
                  <a:srgbClr val="00B0F0"/>
                </a:solidFill>
                <a:latin typeface="Arial-Rounded" pitchFamily="34" charset="0"/>
                <a:ea typeface="Arial-Rounded" pitchFamily="34" charset="0"/>
                <a:cs typeface="Arial-Rounded" pitchFamily="34" charset="0"/>
              </a:rPr>
              <a:t>và</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em</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chơi</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thả</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00B0F0"/>
                </a:solidFill>
                <a:latin typeface="Arial-Rounded" pitchFamily="34" charset="0"/>
                <a:ea typeface="Arial-Rounded" pitchFamily="34" charset="0"/>
                <a:cs typeface="Arial-Rounded" pitchFamily="34" charset="0"/>
              </a:rPr>
              <a:t>diều</a:t>
            </a:r>
            <a:r>
              <a:rPr lang="en-US" sz="4389" dirty="0">
                <a:solidFill>
                  <a:srgbClr val="00B0F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Bố</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dạy</a:t>
            </a:r>
            <a:r>
              <a:rPr lang="en-US" sz="4389" dirty="0">
                <a:solidFill>
                  <a:srgbClr val="7030A0"/>
                </a:solidFill>
                <a:latin typeface="Arial-Rounded" pitchFamily="34" charset="0"/>
                <a:ea typeface="Arial-Rounded" pitchFamily="34" charset="0"/>
                <a:cs typeface="Arial-Rounded" pitchFamily="34" charset="0"/>
              </a:rPr>
              <a:t> Nam </a:t>
            </a:r>
            <a:r>
              <a:rPr lang="en-US" sz="4389" dirty="0" err="1">
                <a:solidFill>
                  <a:srgbClr val="7030A0"/>
                </a:solidFill>
                <a:latin typeface="Arial-Rounded" pitchFamily="34" charset="0"/>
                <a:ea typeface="Arial-Rounded" pitchFamily="34" charset="0"/>
                <a:cs typeface="Arial-Rounded" pitchFamily="34" charset="0"/>
              </a:rPr>
              <a:t>biết</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cách</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vừa</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chạy</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vừa</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kéo</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căng</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dây</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và</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giật</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giật</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để</a:t>
            </a:r>
            <a:r>
              <a:rPr lang="en-US" sz="4389" dirty="0">
                <a:solidFill>
                  <a:srgbClr val="7030A0"/>
                </a:solidFill>
                <a:latin typeface="Arial-Rounded" pitchFamily="34" charset="0"/>
                <a:ea typeface="Arial-Rounded" pitchFamily="34" charset="0"/>
                <a:cs typeface="Arial-Rounded" pitchFamily="34" charset="0"/>
              </a:rPr>
              <a:t> con </a:t>
            </a:r>
            <a:r>
              <a:rPr lang="en-US" sz="4389" dirty="0" err="1">
                <a:solidFill>
                  <a:srgbClr val="7030A0"/>
                </a:solidFill>
                <a:latin typeface="Arial-Rounded" pitchFamily="34" charset="0"/>
                <a:ea typeface="Arial-Rounded" pitchFamily="34" charset="0"/>
                <a:cs typeface="Arial-Rounded" pitchFamily="34" charset="0"/>
              </a:rPr>
              <a:t>diều</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có</a:t>
            </a:r>
            <a:r>
              <a:rPr lang="en-US" sz="4389" dirty="0">
                <a:solidFill>
                  <a:srgbClr val="7030A0"/>
                </a:solidFill>
                <a:latin typeface="Arial-Rounded" pitchFamily="34" charset="0"/>
                <a:ea typeface="Arial-Rounded" pitchFamily="34" charset="0"/>
                <a:cs typeface="Arial-Rounded" pitchFamily="34" charset="0"/>
              </a:rPr>
              <a:t> </a:t>
            </a:r>
            <a:r>
              <a:rPr lang="en-US" sz="4389" dirty="0" err="1">
                <a:solidFill>
                  <a:srgbClr val="7030A0"/>
                </a:solidFill>
                <a:latin typeface="Arial-Rounded" pitchFamily="34" charset="0"/>
                <a:ea typeface="Arial-Rounded" pitchFamily="34" charset="0"/>
                <a:cs typeface="Arial-Rounded" pitchFamily="34" charset="0"/>
              </a:rPr>
              <a:t>thể</a:t>
            </a:r>
            <a:r>
              <a:rPr lang="en-US" sz="4389" dirty="0">
                <a:solidFill>
                  <a:srgbClr val="7030A0"/>
                </a:solidFill>
                <a:latin typeface="Arial-Rounded" pitchFamily="34" charset="0"/>
                <a:ea typeface="Arial-Rounded" pitchFamily="34" charset="0"/>
                <a:cs typeface="Arial-Rounded" pitchFamily="34" charset="0"/>
              </a:rPr>
              <a:t> bay </a:t>
            </a:r>
            <a:r>
              <a:rPr lang="en-US" sz="4389" dirty="0" err="1">
                <a:solidFill>
                  <a:srgbClr val="7030A0"/>
                </a:solidFill>
                <a:latin typeface="Arial-Rounded" pitchFamily="34" charset="0"/>
                <a:ea typeface="Arial-Rounded" pitchFamily="34" charset="0"/>
                <a:cs typeface="Arial-Rounded" pitchFamily="34" charset="0"/>
              </a:rPr>
              <a:t>cao</a:t>
            </a:r>
            <a:r>
              <a:rPr lang="en-US" sz="4389" dirty="0">
                <a:solidFill>
                  <a:srgbClr val="7030A0"/>
                </a:solidFill>
                <a:latin typeface="Arial-Rounded" pitchFamily="34" charset="0"/>
                <a:ea typeface="Arial-Rounded" pitchFamily="34" charset="0"/>
                <a:cs typeface="Arial-Rounded" pitchFamily="34" charset="0"/>
              </a:rPr>
              <a:t>. </a:t>
            </a:r>
            <a:r>
              <a:rPr lang="en-US" sz="4389" dirty="0">
                <a:solidFill>
                  <a:srgbClr val="00B050"/>
                </a:solidFill>
                <a:latin typeface="Arial-Rounded" pitchFamily="34" charset="0"/>
                <a:ea typeface="Arial-Rounded" pitchFamily="34" charset="0"/>
                <a:cs typeface="Arial-Rounded" pitchFamily="34" charset="0"/>
              </a:rPr>
              <a:t>Hai </a:t>
            </a:r>
            <a:r>
              <a:rPr lang="en-US" sz="4389" dirty="0" err="1">
                <a:solidFill>
                  <a:srgbClr val="00B050"/>
                </a:solidFill>
                <a:latin typeface="Arial-Rounded" pitchFamily="34" charset="0"/>
                <a:ea typeface="Arial-Rounded" pitchFamily="34" charset="0"/>
                <a:cs typeface="Arial-Rounded" pitchFamily="34" charset="0"/>
              </a:rPr>
              <a:t>anh</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em</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thích</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thú</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ngắm</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nhìn</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những</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cánh</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diều</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sặc</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sỡ</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đáng</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yêu</a:t>
            </a:r>
            <a:r>
              <a:rPr lang="en-US" sz="4389" dirty="0">
                <a:solidFill>
                  <a:srgbClr val="00B050"/>
                </a:solidFill>
                <a:latin typeface="Arial-Rounded" pitchFamily="34" charset="0"/>
                <a:ea typeface="Arial-Rounded" pitchFamily="34" charset="0"/>
                <a:cs typeface="Arial-Rounded" pitchFamily="34" charset="0"/>
              </a:rPr>
              <a:t> chao </a:t>
            </a:r>
            <a:r>
              <a:rPr lang="en-US" sz="4389" dirty="0" err="1">
                <a:solidFill>
                  <a:srgbClr val="00B050"/>
                </a:solidFill>
                <a:latin typeface="Arial-Rounded" pitchFamily="34" charset="0"/>
                <a:ea typeface="Arial-Rounded" pitchFamily="34" charset="0"/>
                <a:cs typeface="Arial-Rounded" pitchFamily="34" charset="0"/>
              </a:rPr>
              <a:t>liệng</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trên</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bầu</a:t>
            </a:r>
            <a:r>
              <a:rPr lang="en-US" sz="4389" dirty="0">
                <a:solidFill>
                  <a:srgbClr val="00B050"/>
                </a:solidFill>
                <a:latin typeface="Arial-Rounded" pitchFamily="34" charset="0"/>
                <a:ea typeface="Arial-Rounded" pitchFamily="34" charset="0"/>
                <a:cs typeface="Arial-Rounded" pitchFamily="34" charset="0"/>
              </a:rPr>
              <a:t> </a:t>
            </a:r>
            <a:r>
              <a:rPr lang="en-US" sz="4389" dirty="0" err="1">
                <a:solidFill>
                  <a:srgbClr val="00B050"/>
                </a:solidFill>
                <a:latin typeface="Arial-Rounded" pitchFamily="34" charset="0"/>
                <a:ea typeface="Arial-Rounded" pitchFamily="34" charset="0"/>
                <a:cs typeface="Arial-Rounded" pitchFamily="34" charset="0"/>
              </a:rPr>
              <a:t>trời</a:t>
            </a:r>
            <a:r>
              <a:rPr lang="en-US" sz="4389" dirty="0">
                <a:solidFill>
                  <a:srgbClr val="00B050"/>
                </a:solidFill>
                <a:latin typeface="Arial-Rounded" pitchFamily="34" charset="0"/>
                <a:ea typeface="Arial-Rounded" pitchFamily="34" charset="0"/>
                <a:cs typeface="Arial-Rounded" pitchFamily="34" charset="0"/>
              </a:rPr>
              <a:t>.</a:t>
            </a:r>
          </a:p>
        </p:txBody>
      </p:sp>
      <p:cxnSp>
        <p:nvCxnSpPr>
          <p:cNvPr id="6" name="Straight Connector 5">
            <a:extLst>
              <a:ext uri="{FF2B5EF4-FFF2-40B4-BE49-F238E27FC236}">
                <a16:creationId xmlns:a16="http://schemas.microsoft.com/office/drawing/2014/main" id="{8FEB5CBC-7F49-45D4-A1DF-11A29BAC3196}"/>
              </a:ext>
            </a:extLst>
          </p:cNvPr>
          <p:cNvCxnSpPr>
            <a:cxnSpLocks/>
          </p:cNvCxnSpPr>
          <p:nvPr/>
        </p:nvCxnSpPr>
        <p:spPr>
          <a:xfrm flipH="1">
            <a:off x="6378316" y="4054174"/>
            <a:ext cx="117017" cy="5047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701A66-DCD8-45BC-BF59-62F60DD1430B}"/>
              </a:ext>
            </a:extLst>
          </p:cNvPr>
          <p:cNvCxnSpPr>
            <a:cxnSpLocks/>
          </p:cNvCxnSpPr>
          <p:nvPr/>
        </p:nvCxnSpPr>
        <p:spPr>
          <a:xfrm flipH="1">
            <a:off x="11029534" y="4054173"/>
            <a:ext cx="117017" cy="5047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F02E56-B68B-4252-92BA-094272DF26E2}"/>
              </a:ext>
            </a:extLst>
          </p:cNvPr>
          <p:cNvCxnSpPr>
            <a:cxnSpLocks/>
          </p:cNvCxnSpPr>
          <p:nvPr/>
        </p:nvCxnSpPr>
        <p:spPr>
          <a:xfrm flipH="1">
            <a:off x="2461589" y="5251568"/>
            <a:ext cx="117017" cy="5047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44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137" y="1569280"/>
            <a:ext cx="11614713" cy="2163766"/>
          </a:xfrm>
          <a:prstGeom prst="rect">
            <a:avLst/>
          </a:prstGeom>
        </p:spPr>
        <p:txBody>
          <a:bodyPr vert="horz" lIns="91068" tIns="45534" rIns="91068" bIns="455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387" dirty="0">
                <a:solidFill>
                  <a:srgbClr val="0070C0"/>
                </a:solidFill>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Bố</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cho</a:t>
            </a:r>
            <a:r>
              <a:rPr lang="en-US" sz="5387" dirty="0">
                <a:latin typeface="Arial-Rounded" pitchFamily="34" charset="0"/>
                <a:ea typeface="Arial-Rounded" pitchFamily="34" charset="0"/>
                <a:cs typeface="Arial-Rounded" pitchFamily="34" charset="0"/>
              </a:rPr>
              <a:t> Nam </a:t>
            </a:r>
            <a:r>
              <a:rPr lang="en-US" sz="5387" dirty="0" err="1">
                <a:latin typeface="Arial-Rounded" pitchFamily="34" charset="0"/>
                <a:ea typeface="Arial-Rounded" pitchFamily="34" charset="0"/>
                <a:cs typeface="Arial-Rounded" pitchFamily="34" charset="0"/>
              </a:rPr>
              <a:t>và</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em</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chơi</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thả</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diều</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Bố</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dạy</a:t>
            </a:r>
            <a:r>
              <a:rPr lang="en-US" sz="5387" dirty="0">
                <a:latin typeface="Arial-Rounded" pitchFamily="34" charset="0"/>
                <a:ea typeface="Arial-Rounded" pitchFamily="34" charset="0"/>
                <a:cs typeface="Arial-Rounded" pitchFamily="34" charset="0"/>
              </a:rPr>
              <a:t> Nam </a:t>
            </a:r>
            <a:r>
              <a:rPr lang="en-US" sz="5387" dirty="0" err="1">
                <a:latin typeface="Arial-Rounded" pitchFamily="34" charset="0"/>
                <a:ea typeface="Arial-Rounded" pitchFamily="34" charset="0"/>
                <a:cs typeface="Arial-Rounded" pitchFamily="34" charset="0"/>
              </a:rPr>
              <a:t>biết</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cách</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vừa</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chạy</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vừa</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kéo</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căng</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dây</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và</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giật</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giật</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để</a:t>
            </a:r>
            <a:r>
              <a:rPr lang="en-US" sz="5387" dirty="0">
                <a:latin typeface="Arial-Rounded" pitchFamily="34" charset="0"/>
                <a:ea typeface="Arial-Rounded" pitchFamily="34" charset="0"/>
                <a:cs typeface="Arial-Rounded" pitchFamily="34" charset="0"/>
              </a:rPr>
              <a:t> con </a:t>
            </a:r>
            <a:r>
              <a:rPr lang="en-US" sz="5387" dirty="0" err="1">
                <a:latin typeface="Arial-Rounded" pitchFamily="34" charset="0"/>
                <a:ea typeface="Arial-Rounded" pitchFamily="34" charset="0"/>
                <a:cs typeface="Arial-Rounded" pitchFamily="34" charset="0"/>
              </a:rPr>
              <a:t>diều</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có</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thể</a:t>
            </a:r>
            <a:r>
              <a:rPr lang="en-US" sz="5387" dirty="0">
                <a:latin typeface="Arial-Rounded" pitchFamily="34" charset="0"/>
                <a:ea typeface="Arial-Rounded" pitchFamily="34" charset="0"/>
                <a:cs typeface="Arial-Rounded" pitchFamily="34" charset="0"/>
              </a:rPr>
              <a:t> bay </a:t>
            </a:r>
            <a:r>
              <a:rPr lang="en-US" sz="5387" dirty="0" err="1">
                <a:latin typeface="Arial-Rounded" pitchFamily="34" charset="0"/>
                <a:ea typeface="Arial-Rounded" pitchFamily="34" charset="0"/>
                <a:cs typeface="Arial-Rounded" pitchFamily="34" charset="0"/>
              </a:rPr>
              <a:t>cao</a:t>
            </a:r>
            <a:r>
              <a:rPr lang="en-US" sz="5387" dirty="0">
                <a:latin typeface="Arial-Rounded" pitchFamily="34" charset="0"/>
                <a:ea typeface="Arial-Rounded" pitchFamily="34" charset="0"/>
                <a:cs typeface="Arial-Rounded" pitchFamily="34" charset="0"/>
              </a:rPr>
              <a:t>. Hai </a:t>
            </a:r>
            <a:r>
              <a:rPr lang="en-US" sz="5387" dirty="0" err="1">
                <a:latin typeface="Arial-Rounded" pitchFamily="34" charset="0"/>
                <a:ea typeface="Arial-Rounded" pitchFamily="34" charset="0"/>
                <a:cs typeface="Arial-Rounded" pitchFamily="34" charset="0"/>
              </a:rPr>
              <a:t>anh</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em</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thích</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thú</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ngắm</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nhìn</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những</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cánh</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diều</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sặc</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sỡ</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đáng</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yêu</a:t>
            </a:r>
            <a:r>
              <a:rPr lang="en-US" sz="5387" dirty="0">
                <a:latin typeface="Arial-Rounded" pitchFamily="34" charset="0"/>
                <a:ea typeface="Arial-Rounded" pitchFamily="34" charset="0"/>
                <a:cs typeface="Arial-Rounded" pitchFamily="34" charset="0"/>
              </a:rPr>
              <a:t> chao </a:t>
            </a:r>
            <a:r>
              <a:rPr lang="en-US" sz="5387" dirty="0" err="1">
                <a:latin typeface="Arial-Rounded" pitchFamily="34" charset="0"/>
                <a:ea typeface="Arial-Rounded" pitchFamily="34" charset="0"/>
                <a:cs typeface="Arial-Rounded" pitchFamily="34" charset="0"/>
              </a:rPr>
              <a:t>liệng</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trên</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bầu</a:t>
            </a:r>
            <a:r>
              <a:rPr lang="en-US" sz="5387" dirty="0">
                <a:latin typeface="Arial-Rounded" pitchFamily="34" charset="0"/>
                <a:ea typeface="Arial-Rounded" pitchFamily="34" charset="0"/>
                <a:cs typeface="Arial-Rounded" pitchFamily="34" charset="0"/>
              </a:rPr>
              <a:t> </a:t>
            </a:r>
            <a:r>
              <a:rPr lang="en-US" sz="5387" dirty="0" err="1">
                <a:latin typeface="Arial-Rounded" pitchFamily="34" charset="0"/>
                <a:ea typeface="Arial-Rounded" pitchFamily="34" charset="0"/>
                <a:cs typeface="Arial-Rounded" pitchFamily="34" charset="0"/>
              </a:rPr>
              <a:t>trời</a:t>
            </a:r>
            <a:r>
              <a:rPr lang="en-US" sz="5387" dirty="0">
                <a:latin typeface="Arial-Rounded" pitchFamily="34" charset="0"/>
                <a:ea typeface="Arial-Rounded" pitchFamily="34" charset="0"/>
                <a:cs typeface="Arial-Rounded" pitchFamily="34" charset="0"/>
              </a:rPr>
              <a:t>.</a:t>
            </a:r>
          </a:p>
        </p:txBody>
      </p:sp>
      <p:cxnSp>
        <p:nvCxnSpPr>
          <p:cNvPr id="47" name="Straight Connector 46"/>
          <p:cNvCxnSpPr/>
          <p:nvPr/>
        </p:nvCxnSpPr>
        <p:spPr>
          <a:xfrm>
            <a:off x="7145080" y="1148655"/>
            <a:ext cx="3572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96587" y="5558282"/>
            <a:ext cx="11249700" cy="109025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89">
                <a:latin typeface="Arial-Rounded" pitchFamily="34" charset="0"/>
                <a:ea typeface="Arial-Rounded" pitchFamily="34" charset="0"/>
                <a:cs typeface="Arial-Rounded" pitchFamily="34" charset="0"/>
              </a:rPr>
              <a:t>Bố và hai anh em Nam làm gì?</a:t>
            </a:r>
          </a:p>
        </p:txBody>
      </p:sp>
      <p:sp>
        <p:nvSpPr>
          <p:cNvPr id="16" name="Rounded Rectangle 15"/>
          <p:cNvSpPr/>
          <p:nvPr/>
        </p:nvSpPr>
        <p:spPr>
          <a:xfrm>
            <a:off x="496587" y="5558282"/>
            <a:ext cx="11249700" cy="109025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89">
                <a:latin typeface="Arial-Rounded" pitchFamily="34" charset="0"/>
                <a:ea typeface="Arial-Rounded" pitchFamily="34" charset="0"/>
                <a:cs typeface="Arial-Rounded" pitchFamily="34" charset="0"/>
              </a:rPr>
              <a:t>Nam cần làm gì để diều có thể bay cao?</a:t>
            </a:r>
          </a:p>
        </p:txBody>
      </p:sp>
      <p:cxnSp>
        <p:nvCxnSpPr>
          <p:cNvPr id="24" name="Straight Connector 23"/>
          <p:cNvCxnSpPr/>
          <p:nvPr/>
        </p:nvCxnSpPr>
        <p:spPr>
          <a:xfrm>
            <a:off x="6536988" y="1908770"/>
            <a:ext cx="52059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9208" y="2651163"/>
            <a:ext cx="5885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96587" y="5558282"/>
            <a:ext cx="11249700" cy="109025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91">
                <a:latin typeface="Arial-Rounded" pitchFamily="34" charset="0"/>
                <a:ea typeface="Arial-Rounded" pitchFamily="34" charset="0"/>
                <a:cs typeface="Arial-Rounded" pitchFamily="34" charset="0"/>
              </a:rPr>
              <a:t>Những cánh diều có đặc điểm gì thu hút hai anh em Nam?</a:t>
            </a:r>
          </a:p>
        </p:txBody>
      </p:sp>
      <p:cxnSp>
        <p:nvCxnSpPr>
          <p:cNvPr id="28" name="Straight Connector 27"/>
          <p:cNvCxnSpPr/>
          <p:nvPr/>
        </p:nvCxnSpPr>
        <p:spPr>
          <a:xfrm>
            <a:off x="1824276" y="4115727"/>
            <a:ext cx="9918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0058" y="4870595"/>
            <a:ext cx="67650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2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Bố cho Nam và em chơi thả diều. Bố dạy Nam biết cách vừa chạy vừa kéo căng dây và giật giật để con diều có thể bay cao. Hai anh em thích thú ngắm nhìn những cánh diều sặc sỡ, đáng yêu chao liệng trên bầu trời.</a:t>
            </a:r>
          </a:p>
        </p:txBody>
      </p:sp>
      <p:cxnSp>
        <p:nvCxnSpPr>
          <p:cNvPr id="47" name="Straight Connector 46"/>
          <p:cNvCxnSpPr/>
          <p:nvPr/>
        </p:nvCxnSpPr>
        <p:spPr>
          <a:xfrm>
            <a:off x="7147719" y="1143000"/>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82737"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Bố và hai anh em Nam làm gì?</a:t>
            </a:r>
          </a:p>
        </p:txBody>
      </p:sp>
      <p:sp>
        <p:nvSpPr>
          <p:cNvPr id="16" name="Rounded Rectangle 15"/>
          <p:cNvSpPr/>
          <p:nvPr/>
        </p:nvSpPr>
        <p:spPr>
          <a:xfrm>
            <a:off x="482737"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Nam cần làm gì để diều có thể bay cao?</a:t>
            </a:r>
          </a:p>
        </p:txBody>
      </p:sp>
      <p:cxnSp>
        <p:nvCxnSpPr>
          <p:cNvPr id="24" name="Straight Connector 23"/>
          <p:cNvCxnSpPr/>
          <p:nvPr/>
        </p:nvCxnSpPr>
        <p:spPr>
          <a:xfrm>
            <a:off x="6538119" y="1905000"/>
            <a:ext cx="5218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85365" y="2649234"/>
            <a:ext cx="59003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82737"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Rounded" pitchFamily="34" charset="0"/>
                <a:ea typeface="Arial-Rounded" pitchFamily="34" charset="0"/>
                <a:cs typeface="Arial-Rounded" pitchFamily="34" charset="0"/>
              </a:rPr>
              <a:t>Những cánh diều có đặc điểm gì thu hút hai anh em Nam?</a:t>
            </a:r>
          </a:p>
        </p:txBody>
      </p:sp>
      <p:cxnSp>
        <p:nvCxnSpPr>
          <p:cNvPr id="28" name="Straight Connector 27"/>
          <p:cNvCxnSpPr/>
          <p:nvPr/>
        </p:nvCxnSpPr>
        <p:spPr>
          <a:xfrm>
            <a:off x="1813719" y="4117430"/>
            <a:ext cx="9943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5919" y="4874170"/>
            <a:ext cx="678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Bố cho Nam và em chơi thả diều. Bố dạy Nam biết cách vừa chạy vừa kéo căng dây và giật giật để con diều có thể bay cao. Hai anh em thích thú ngắm nhìn những cánh diều sặc sỡ, đáng yêu chao liệng trên bầu trời.</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494" y="0"/>
            <a:ext cx="8835830" cy="486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B7CC5-D9EC-41B1-BC94-9F83975CDCA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0786" t="31620" r="19072" b="13904"/>
          <a:stretch/>
        </p:blipFill>
        <p:spPr>
          <a:xfrm>
            <a:off x="1780840" y="1152718"/>
            <a:ext cx="8472221" cy="5177468"/>
          </a:xfrm>
          <a:prstGeom prst="rect">
            <a:avLst/>
          </a:prstGeom>
        </p:spPr>
      </p:pic>
      <p:sp>
        <p:nvSpPr>
          <p:cNvPr id="5" name="TextBox 4">
            <a:extLst>
              <a:ext uri="{FF2B5EF4-FFF2-40B4-BE49-F238E27FC236}">
                <a16:creationId xmlns:a16="http://schemas.microsoft.com/office/drawing/2014/main" id="{D6A2FECD-46AD-4B85-B667-CD15E7C34729}"/>
              </a:ext>
            </a:extLst>
          </p:cNvPr>
          <p:cNvSpPr txBox="1"/>
          <p:nvPr/>
        </p:nvSpPr>
        <p:spPr>
          <a:xfrm>
            <a:off x="3830981" y="472645"/>
            <a:ext cx="4638872" cy="706135"/>
          </a:xfrm>
          <a:prstGeom prst="rect">
            <a:avLst/>
          </a:prstGeom>
          <a:noFill/>
        </p:spPr>
        <p:txBody>
          <a:bodyPr wrap="square" rtlCol="0">
            <a:spAutoFit/>
          </a:bodyPr>
          <a:lstStyle/>
          <a:p>
            <a:r>
              <a:rPr lang="en-US" sz="399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bầu</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trời</a:t>
            </a:r>
            <a:endParaRPr lang="en-US" sz="399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255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7286" y="2344434"/>
            <a:ext cx="115472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	Em hãy viết 1 từ ngữ chỉ người hoặc chỉ vật xung quanh em có chứa vần em vừa học.</a:t>
            </a:r>
            <a:endParaRPr lang="en-US" sz="72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926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187343" y="1676400"/>
            <a:ext cx="7825344" cy="2951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Arial-Rounded" pitchFamily="34" charset="0"/>
                <a:ea typeface="Arial-Rounded" pitchFamily="34" charset="0"/>
                <a:cs typeface="Arial-Rounded" pitchFamily="34" charset="0"/>
              </a:rPr>
              <a:t>cá kiếm</a:t>
            </a:r>
          </a:p>
        </p:txBody>
      </p:sp>
    </p:spTree>
    <p:extLst>
      <p:ext uri="{BB962C8B-B14F-4D97-AF65-F5344CB8AC3E}">
        <p14:creationId xmlns:p14="http://schemas.microsoft.com/office/powerpoint/2010/main" val="3458362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405178"/>
            <a:ext cx="7825344" cy="392882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chemeClr val="bg1"/>
                </a:solidFill>
                <a:latin typeface="Arial-Rounded" pitchFamily="34" charset="0"/>
                <a:ea typeface="Arial-Rounded" pitchFamily="34" charset="0"/>
                <a:cs typeface="Arial-Rounded" pitchFamily="34" charset="0"/>
              </a:rPr>
              <a:t>tổ yến</a:t>
            </a:r>
          </a:p>
          <a:p>
            <a:pPr algn="ctr"/>
            <a:r>
              <a:rPr lang="en-US" sz="11500">
                <a:solidFill>
                  <a:schemeClr val="bg1"/>
                </a:solidFill>
                <a:latin typeface="Arial-Rounded" pitchFamily="34" charset="0"/>
                <a:ea typeface="Arial-Rounded" pitchFamily="34" charset="0"/>
                <a:cs typeface="Arial-Rounded" pitchFamily="34" charset="0"/>
              </a:rPr>
              <a:t>sầu riêng</a:t>
            </a:r>
          </a:p>
        </p:txBody>
      </p:sp>
    </p:spTree>
    <p:extLst>
      <p:ext uri="{BB962C8B-B14F-4D97-AF65-F5344CB8AC3E}">
        <p14:creationId xmlns:p14="http://schemas.microsoft.com/office/powerpoint/2010/main" val="245777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4737"/>
          <a:stretch/>
        </p:blipFill>
        <p:spPr>
          <a:xfrm>
            <a:off x="2897765" y="490401"/>
            <a:ext cx="6350000" cy="5847382"/>
          </a:xfrm>
          <a:prstGeom prst="rect">
            <a:avLst/>
          </a:prstGeom>
        </p:spPr>
      </p:pic>
    </p:spTree>
    <p:extLst>
      <p:ext uri="{BB962C8B-B14F-4D97-AF65-F5344CB8AC3E}">
        <p14:creationId xmlns:p14="http://schemas.microsoft.com/office/powerpoint/2010/main" val="4003022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1778883101"/>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2167666" y="1183168"/>
            <a:ext cx="9171053" cy="4539506"/>
          </a:xfrm>
          <a:prstGeom prst="rect">
            <a:avLst/>
          </a:prstGeom>
          <a:noFill/>
        </p:spPr>
        <p:txBody>
          <a:bodyPr wrap="square" lIns="121725" tIns="60862" rIns="121725" bIns="60862" rtlCol="0">
            <a:spAutoFit/>
          </a:bodyPr>
          <a:lstStyle/>
          <a:p>
            <a:r>
              <a:rPr lang="en-US" sz="28700">
                <a:solidFill>
                  <a:srgbClr val="FF0000"/>
                </a:solidFill>
                <a:latin typeface="HP001 4 hàng" pitchFamily="34" charset="0"/>
              </a:rPr>
              <a:t>ǟ</a:t>
            </a:r>
            <a:r>
              <a:rPr lang="el-GR" sz="28700">
                <a:solidFill>
                  <a:srgbClr val="FF0000"/>
                </a:solidFill>
                <a:latin typeface="HP001 4 hàng" pitchFamily="34" charset="0"/>
              </a:rPr>
              <a:t>Η</a:t>
            </a:r>
            <a:r>
              <a:rPr lang="en-US" sz="28700">
                <a:solidFill>
                  <a:srgbClr val="FF0000"/>
                </a:solidFill>
                <a:latin typeface="HP001 4 hàng" pitchFamily="34" charset="0"/>
              </a:rPr>
              <a:t>łng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Tree>
    <p:extLst>
      <p:ext uri="{BB962C8B-B14F-4D97-AF65-F5344CB8AC3E}">
        <p14:creationId xmlns:p14="http://schemas.microsoft.com/office/powerpoint/2010/main" val="404594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19" y="1676400"/>
            <a:ext cx="4012856" cy="2950466"/>
          </a:xfrm>
          <a:prstGeom prst="rect">
            <a:avLst/>
          </a:prstGeom>
        </p:spPr>
      </p:pic>
    </p:spTree>
    <p:extLst>
      <p:ext uri="{BB962C8B-B14F-4D97-AF65-F5344CB8AC3E}">
        <p14:creationId xmlns:p14="http://schemas.microsoft.com/office/powerpoint/2010/main" val="370241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B3F9A-8F60-4EBF-8189-69924EA2EC7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7071" t="35047" r="21715" b="36000"/>
          <a:stretch/>
        </p:blipFill>
        <p:spPr>
          <a:xfrm>
            <a:off x="0" y="929309"/>
            <a:ext cx="12161838" cy="3235588"/>
          </a:xfrm>
          <a:prstGeom prst="rect">
            <a:avLst/>
          </a:prstGeom>
        </p:spPr>
      </p:pic>
      <p:sp>
        <p:nvSpPr>
          <p:cNvPr id="4" name="TextBox 3">
            <a:extLst>
              <a:ext uri="{FF2B5EF4-FFF2-40B4-BE49-F238E27FC236}">
                <a16:creationId xmlns:a16="http://schemas.microsoft.com/office/drawing/2014/main" id="{17D90D52-7105-47C3-B213-4C7CBE825565}"/>
              </a:ext>
            </a:extLst>
          </p:cNvPr>
          <p:cNvSpPr txBox="1"/>
          <p:nvPr/>
        </p:nvSpPr>
        <p:spPr>
          <a:xfrm>
            <a:off x="721025" y="4907966"/>
            <a:ext cx="11049898" cy="706135"/>
          </a:xfrm>
          <a:prstGeom prst="rect">
            <a:avLst/>
          </a:prstGeom>
          <a:noFill/>
        </p:spPr>
        <p:txBody>
          <a:bodyPr wrap="square" rtlCol="0">
            <a:spAutoFit/>
          </a:bodyPr>
          <a:lstStyle/>
          <a:p>
            <a:r>
              <a:rPr lang="en-US" sz="3990" dirty="0" err="1">
                <a:latin typeface="Arial-Rounded" panose="020B0500000000000000" pitchFamily="34" charset="0"/>
                <a:ea typeface="Arial-Rounded" panose="020B0500000000000000" pitchFamily="34" charset="0"/>
                <a:cs typeface="Arial-Rounded" panose="020B0500000000000000" pitchFamily="34" charset="0"/>
              </a:rPr>
              <a:t>Em</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yêu</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Nhờ</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có</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sách</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em</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990" dirty="0">
                <a:latin typeface="Arial-Rounded" panose="020B0500000000000000" pitchFamily="34" charset="0"/>
                <a:ea typeface="Arial-Rounded" panose="020B0500000000000000" pitchFamily="34" charset="0"/>
                <a:cs typeface="Arial-Rounded" panose="020B0500000000000000" pitchFamily="34" charset="0"/>
              </a:rPr>
              <a:t> </a:t>
            </a:r>
            <a:r>
              <a:rPr lang="en-US" sz="399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990" dirty="0">
                <a:latin typeface="Arial-Rounded" panose="020B0500000000000000" pitchFamily="34" charset="0"/>
                <a:ea typeface="Arial-Rounded" panose="020B0500000000000000" pitchFamily="34" charset="0"/>
                <a:cs typeface="Arial-Rounded" panose="020B0500000000000000" pitchFamily="34" charset="0"/>
              </a:rPr>
              <a:t> hay.</a:t>
            </a:r>
          </a:p>
        </p:txBody>
      </p:sp>
      <p:sp>
        <p:nvSpPr>
          <p:cNvPr id="5" name="TextBox 4">
            <a:extLst>
              <a:ext uri="{FF2B5EF4-FFF2-40B4-BE49-F238E27FC236}">
                <a16:creationId xmlns:a16="http://schemas.microsoft.com/office/drawing/2014/main" id="{875C03D2-2346-4242-A9C9-EBFAFF22AD88}"/>
              </a:ext>
            </a:extLst>
          </p:cNvPr>
          <p:cNvSpPr txBox="1"/>
          <p:nvPr/>
        </p:nvSpPr>
        <p:spPr>
          <a:xfrm>
            <a:off x="1618163" y="4901764"/>
            <a:ext cx="1033756"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5174BAC-A2CD-424C-A68A-83F63FAA68D0}"/>
              </a:ext>
            </a:extLst>
          </p:cNvPr>
          <p:cNvSpPr txBox="1"/>
          <p:nvPr/>
        </p:nvSpPr>
        <p:spPr>
          <a:xfrm>
            <a:off x="8214519" y="4932665"/>
            <a:ext cx="1033756"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iêt</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3FE9331F-98A0-400C-9DCD-102E4E3B971C}"/>
              </a:ext>
            </a:extLst>
          </p:cNvPr>
          <p:cNvSpPr txBox="1"/>
          <p:nvPr/>
        </p:nvSpPr>
        <p:spPr>
          <a:xfrm>
            <a:off x="9466763" y="4901764"/>
            <a:ext cx="1033756"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iêu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80347CBE-F7CF-46BF-A281-135785CF9EA2}"/>
              </a:ext>
            </a:extLst>
          </p:cNvPr>
          <p:cNvSpPr txBox="1"/>
          <p:nvPr/>
        </p:nvSpPr>
        <p:spPr>
          <a:xfrm>
            <a:off x="10576719" y="4932665"/>
            <a:ext cx="1033756" cy="706135"/>
          </a:xfrm>
          <a:prstGeom prst="rect">
            <a:avLst/>
          </a:prstGeom>
          <a:noFill/>
        </p:spPr>
        <p:txBody>
          <a:bodyPr wrap="square" rtlCol="0">
            <a:spAutoFit/>
          </a:bodyPr>
          <a:lstStyle/>
          <a:p>
            <a:r>
              <a:rPr lang="en-US" sz="399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iêu</a:t>
            </a:r>
            <a:endParaRPr lang="en-US" sz="399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4DF6872D-0F8B-4B76-A11F-655C43F393A6}"/>
              </a:ext>
            </a:extLst>
          </p:cNvPr>
          <p:cNvGrpSpPr/>
          <p:nvPr/>
        </p:nvGrpSpPr>
        <p:grpSpPr>
          <a:xfrm>
            <a:off x="518319" y="1143000"/>
            <a:ext cx="3448696" cy="941185"/>
            <a:chOff x="63500" y="1429216"/>
            <a:chExt cx="2592937" cy="705889"/>
          </a:xfrm>
        </p:grpSpPr>
        <p:sp>
          <p:nvSpPr>
            <p:cNvPr id="13" name="Rounded Rectangle 3">
              <a:extLst>
                <a:ext uri="{FF2B5EF4-FFF2-40B4-BE49-F238E27FC236}">
                  <a16:creationId xmlns:a16="http://schemas.microsoft.com/office/drawing/2014/main" id="{6FB1BDB8-1BD3-4DBB-93A7-05DC3DE9FB64}"/>
                </a:ext>
              </a:extLst>
            </p:cNvPr>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B0A0E7DD-CA6E-47D5-8B5E-173938948ED8}"/>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381851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3958</TotalTime>
  <Words>752</Words>
  <Application>Microsoft Office PowerPoint</Application>
  <PresentationFormat>Custom</PresentationFormat>
  <Paragraphs>177</Paragraphs>
  <Slides>40</Slides>
  <Notes>20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.VnArial</vt:lpstr>
      <vt:lpstr>Arial</vt:lpstr>
      <vt:lpstr>Arial Rounded MT Bold</vt:lpstr>
      <vt:lpstr>Arial-Rounded</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491</cp:revision>
  <dcterms:created xsi:type="dcterms:W3CDTF">2021-05-08T14:00:55Z</dcterms:created>
  <dcterms:modified xsi:type="dcterms:W3CDTF">2024-12-12T08:58:11Z</dcterms:modified>
</cp:coreProperties>
</file>