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488" r:id="rId4"/>
    <p:sldId id="401" r:id="rId5"/>
    <p:sldId id="260" r:id="rId6"/>
    <p:sldId id="336" r:id="rId7"/>
    <p:sldId id="263" r:id="rId8"/>
    <p:sldId id="262" r:id="rId9"/>
    <p:sldId id="282" r:id="rId10"/>
    <p:sldId id="283" r:id="rId11"/>
    <p:sldId id="284" r:id="rId12"/>
    <p:sldId id="264" r:id="rId13"/>
    <p:sldId id="372" r:id="rId14"/>
    <p:sldId id="355" r:id="rId15"/>
    <p:sldId id="356" r:id="rId16"/>
    <p:sldId id="382" r:id="rId17"/>
    <p:sldId id="294" r:id="rId18"/>
    <p:sldId id="314" r:id="rId19"/>
    <p:sldId id="272" r:id="rId20"/>
    <p:sldId id="338" r:id="rId21"/>
    <p:sldId id="489" r:id="rId22"/>
    <p:sldId id="339" r:id="rId23"/>
    <p:sldId id="326" r:id="rId24"/>
    <p:sldId id="274" r:id="rId25"/>
    <p:sldId id="275" r:id="rId26"/>
    <p:sldId id="400" r:id="rId27"/>
    <p:sldId id="277" r:id="rId2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89324" autoAdjust="0"/>
  </p:normalViewPr>
  <p:slideViewPr>
    <p:cSldViewPr>
      <p:cViewPr varScale="1">
        <p:scale>
          <a:sx n="57" d="100"/>
          <a:sy n="57" d="100"/>
        </p:scale>
        <p:origin x="600" y="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08/12/2024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ed75ccf_0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62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a:t>
            </a:r>
            <a:r>
              <a:rPr lang="en-US" b="1" baseline="0"/>
              <a:t>1</a:t>
            </a:r>
            <a:r>
              <a:rPr lang="vi-VN" b="1" baseline="0"/>
              <a:t>: Phan Thị Linh – Đà Nẵng</a:t>
            </a:r>
          </a:p>
          <a:p>
            <a:r>
              <a:rPr lang="vi-VN" b="1" baseline="0"/>
              <a:t>Sđt lh: 0916.604.268</a:t>
            </a:r>
          </a:p>
          <a:p>
            <a:r>
              <a:rPr lang="vi-VN" sz="1200" b="1">
                <a:latin typeface="+mn-lt"/>
                <a:cs typeface="Arial" pitchFamily="34" charset="0"/>
              </a:rPr>
              <a:t>+ Zalo: 0916.604.268</a:t>
            </a:r>
          </a:p>
          <a:p>
            <a:r>
              <a:rPr lang="vi-VN" sz="1200" b="1">
                <a:latin typeface="+mn-lt"/>
                <a:cs typeface="Arial" pitchFamily="34" charset="0"/>
              </a:rPr>
              <a:t>+ Facebook cá nhân: </a:t>
            </a:r>
            <a:r>
              <a:rPr lang="vi-VN" sz="1200">
                <a:hlinkClick r:id="rId3"/>
              </a:rPr>
              <a:t>https://www.facebook.com/nhilinh.phan/</a:t>
            </a:r>
            <a:endParaRPr lang="vi-VN" sz="1200"/>
          </a:p>
          <a:p>
            <a:r>
              <a:rPr lang="vi-VN" sz="1200" b="1">
                <a:latin typeface="+mn-lt"/>
                <a:cs typeface="Arial" pitchFamily="34" charset="0"/>
              </a:rPr>
              <a:t>+ Nhóm chia sẻ tài liệu: </a:t>
            </a:r>
            <a:r>
              <a:rPr lang="vi-VN" sz="1200">
                <a:hlinkClick r:id="rId4"/>
              </a:rPr>
              <a:t>https://www.facebook.com/groups/443096903751589</a:t>
            </a:r>
            <a:endParaRPr lang="vi-VN" sz="1200"/>
          </a:p>
          <a:p>
            <a:r>
              <a:rPr lang="vi-VN" sz="1200" b="1">
                <a:latin typeface="+mn-lt"/>
                <a:cs typeface="Arial" pitchFamily="34" charset="0"/>
              </a:rPr>
              <a:t>Hãy</a:t>
            </a:r>
            <a:r>
              <a:rPr lang="vi-VN" sz="1200" b="1" baseline="0">
                <a:latin typeface="+mn-lt"/>
                <a:cs typeface="Arial" pitchFamily="34" charset="0"/>
              </a:rPr>
              <a:t> liên hệ chính chủ sản phẩm để được hỗ trợ và đồng hành trong suốt năm học nhé!</a:t>
            </a:r>
            <a:endParaRPr lang="vi-VN" sz="1200" b="1">
              <a:latin typeface="+mn-lt"/>
              <a:cs typeface="Arial" pitchFamily="34" charset="0"/>
            </a:endParaRPr>
          </a:p>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375604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Chênh</a:t>
            </a:r>
            <a:r>
              <a:rPr lang="en-US" baseline="0"/>
              <a:t> lệch về độ tuổi và cao thấp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08/12/2024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08/12/2024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08/12/2024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only baubles">
  <p:cSld name="Blank only baubles">
    <p:spTree>
      <p:nvGrpSpPr>
        <p:cNvPr id="1" name="Shape 49"/>
        <p:cNvGrpSpPr/>
        <p:nvPr/>
      </p:nvGrpSpPr>
      <p:grpSpPr>
        <a:xfrm>
          <a:off x="0" y="0"/>
          <a:ext cx="0" cy="0"/>
          <a:chOff x="0" y="0"/>
          <a:chExt cx="0" cy="0"/>
        </a:xfrm>
      </p:grpSpPr>
      <p:pic>
        <p:nvPicPr>
          <p:cNvPr id="50" name="Google Shape;50;p11"/>
          <p:cNvPicPr preferRelativeResize="0"/>
          <p:nvPr/>
        </p:nvPicPr>
        <p:blipFill rotWithShape="1">
          <a:blip r:embed="rId2">
            <a:alphaModFix/>
          </a:blip>
          <a:srcRect b="44775"/>
          <a:stretch/>
        </p:blipFill>
        <p:spPr>
          <a:xfrm>
            <a:off x="0" y="0"/>
            <a:ext cx="12161838" cy="3787301"/>
          </a:xfrm>
          <a:prstGeom prst="rect">
            <a:avLst/>
          </a:prstGeom>
          <a:noFill/>
          <a:ln>
            <a:noFill/>
          </a:ln>
        </p:spPr>
      </p:pic>
      <p:sp>
        <p:nvSpPr>
          <p:cNvPr id="51" name="Google Shape;51;p11"/>
          <p:cNvSpPr txBox="1">
            <a:spLocks noGrp="1"/>
          </p:cNvSpPr>
          <p:nvPr>
            <p:ph type="sldNum" idx="12"/>
          </p:nvPr>
        </p:nvSpPr>
        <p:spPr>
          <a:xfrm>
            <a:off x="5716024" y="6463367"/>
            <a:ext cx="729790" cy="3512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895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08/12/2024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08/12/2024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08/12/2024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08/12/2024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08/12/2024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08/12/2024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08/12/2024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598" y="5439505"/>
            <a:ext cx="65924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bông súng</a:t>
            </a:r>
          </a:p>
        </p:txBody>
      </p:sp>
      <p:sp>
        <p:nvSpPr>
          <p:cNvPr id="6" name="Title 1"/>
          <p:cNvSpPr txBox="1">
            <a:spLocks/>
          </p:cNvSpPr>
          <p:nvPr/>
        </p:nvSpPr>
        <p:spPr>
          <a:xfrm>
            <a:off x="3440244" y="5410200"/>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ông</a:t>
            </a:r>
            <a:endParaRPr lang="en-US" sz="9600" dirty="0">
              <a:solidFill>
                <a:srgbClr val="FF0000"/>
              </a:solidFill>
              <a:latin typeface="Arial-Rounded" pitchFamily="34" charset="0"/>
              <a:ea typeface="Arial-Rounded" pitchFamily="34" charset="0"/>
              <a:cs typeface="Arial-Rounded" pitchFamily="34" charset="0"/>
            </a:endParaRPr>
          </a:p>
        </p:txBody>
      </p:sp>
      <p:sp>
        <p:nvSpPr>
          <p:cNvPr id="4" name="AutoShape 2" descr="CÂY GIỐNG MĂNG TRE BÁT ĐỘ, CAM KẾT GIỐNG CHUẨN F1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GIỐNG MĂNG TRE BÁT ĐỘ, CAM KẾT GIỐNG CHUẨN F1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6412044" y="5439508"/>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ung</a:t>
            </a:r>
            <a:endParaRPr lang="en-US" sz="9600" dirty="0">
              <a:solidFill>
                <a:srgbClr val="FF0000"/>
              </a:solidFill>
              <a:latin typeface="Arial-Rounded" pitchFamily="34" charset="0"/>
              <a:ea typeface="Arial-Rounded" pitchFamily="34" charset="0"/>
              <a:cs typeface="Arial-Rounded" pitchFamily="34" charset="0"/>
            </a:endParaRPr>
          </a:p>
        </p:txBody>
      </p:sp>
      <p:pic>
        <p:nvPicPr>
          <p:cNvPr id="2050" name="Picture 2" descr="Hoa súng (nenuphar flower - Fleur nénuphar) | Hoa súng ở Hồ …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702" y="260358"/>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228" y="5564481"/>
            <a:ext cx="70140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0070C0"/>
                </a:solidFill>
                <a:latin typeface="Arial-Rounded" pitchFamily="34" charset="0"/>
                <a:ea typeface="Arial-Rounded" pitchFamily="34" charset="0"/>
                <a:cs typeface="Arial-Rounded" pitchFamily="34" charset="0"/>
              </a:rPr>
              <a:t>bánh </a:t>
            </a:r>
            <a:r>
              <a:rPr lang="en-US" sz="9600" dirty="0" err="1">
                <a:solidFill>
                  <a:srgbClr val="0070C0"/>
                </a:solidFill>
                <a:latin typeface="Arial-Rounded" pitchFamily="34" charset="0"/>
                <a:ea typeface="Arial-Rounded" pitchFamily="34" charset="0"/>
                <a:cs typeface="Arial-Rounded" pitchFamily="34" charset="0"/>
              </a:rPr>
              <a:t>chưng</a:t>
            </a:r>
            <a:endParaRPr lang="en-US" sz="9600" dirty="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511690" y="5555081"/>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ưng</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biện pháp thi công nhà cao tầ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ện pháp thi công nhà cao tầ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ách Làm Bánh Chưng Chuẩ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762000"/>
            <a:ext cx="7570273"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51942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bông súng</a:t>
            </a:r>
          </a:p>
        </p:txBody>
      </p:sp>
      <p:sp>
        <p:nvSpPr>
          <p:cNvPr id="16" name="Title 1"/>
          <p:cNvSpPr txBox="1">
            <a:spLocks/>
          </p:cNvSpPr>
          <p:nvPr/>
        </p:nvSpPr>
        <p:spPr>
          <a:xfrm>
            <a:off x="-20851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chong chóng</a:t>
            </a:r>
          </a:p>
        </p:txBody>
      </p:sp>
      <p:sp>
        <p:nvSpPr>
          <p:cNvPr id="8" name="Title 1"/>
          <p:cNvSpPr txBox="1">
            <a:spLocks/>
          </p:cNvSpPr>
          <p:nvPr/>
        </p:nvSpPr>
        <p:spPr>
          <a:xfrm>
            <a:off x="732356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bánh chưng</a:t>
            </a:r>
          </a:p>
        </p:txBody>
      </p:sp>
      <p:pic>
        <p:nvPicPr>
          <p:cNvPr id="9" name="Picture 2" descr="Cách Làm Bánh Chưng Chuẩn Vị Truyền Th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r="4909"/>
          <a:stretch/>
        </p:blipFill>
        <p:spPr bwMode="auto">
          <a:xfrm>
            <a:off x="8227334" y="1828800"/>
            <a:ext cx="3678859" cy="2441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súng (nenuphar flower - Fleur nénuphar) | Hoa súng ở Hồ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437" y="1828800"/>
            <a:ext cx="3254805" cy="2441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óc Thuỷ tinh: Gió nhẹ chong chóng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9" y="1828800"/>
            <a:ext cx="3671694" cy="244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1942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bông súng</a:t>
            </a:r>
          </a:p>
        </p:txBody>
      </p:sp>
      <p:sp>
        <p:nvSpPr>
          <p:cNvPr id="10" name="Title 1"/>
          <p:cNvSpPr txBox="1">
            <a:spLocks/>
          </p:cNvSpPr>
          <p:nvPr/>
        </p:nvSpPr>
        <p:spPr>
          <a:xfrm>
            <a:off x="-208513"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chong chóng</a:t>
            </a:r>
          </a:p>
        </p:txBody>
      </p:sp>
      <p:sp>
        <p:nvSpPr>
          <p:cNvPr id="11" name="Title 1"/>
          <p:cNvSpPr txBox="1">
            <a:spLocks/>
          </p:cNvSpPr>
          <p:nvPr/>
        </p:nvSpPr>
        <p:spPr>
          <a:xfrm>
            <a:off x="7323565"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bánh chưng</a:t>
            </a:r>
          </a:p>
        </p:txBody>
      </p:sp>
      <p:sp>
        <p:nvSpPr>
          <p:cNvPr id="19" name="Title 1"/>
          <p:cNvSpPr txBox="1">
            <a:spLocks/>
          </p:cNvSpPr>
          <p:nvPr/>
        </p:nvSpPr>
        <p:spPr>
          <a:xfrm>
            <a:off x="443822" y="3755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dòng</a:t>
            </a:r>
          </a:p>
        </p:txBody>
      </p:sp>
      <p:sp>
        <p:nvSpPr>
          <p:cNvPr id="20" name="Title 1"/>
          <p:cNvSpPr txBox="1">
            <a:spLocks/>
          </p:cNvSpPr>
          <p:nvPr/>
        </p:nvSpPr>
        <p:spPr>
          <a:xfrm>
            <a:off x="3359122" y="3776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võng</a:t>
            </a:r>
          </a:p>
        </p:txBody>
      </p:sp>
      <p:sp>
        <p:nvSpPr>
          <p:cNvPr id="21" name="Title 1"/>
          <p:cNvSpPr txBox="1">
            <a:spLocks/>
          </p:cNvSpPr>
          <p:nvPr/>
        </p:nvSpPr>
        <p:spPr>
          <a:xfrm>
            <a:off x="6335904"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bổng</a:t>
            </a:r>
          </a:p>
        </p:txBody>
      </p:sp>
      <p:sp>
        <p:nvSpPr>
          <p:cNvPr id="22" name="Title 1"/>
          <p:cNvSpPr txBox="1">
            <a:spLocks/>
          </p:cNvSpPr>
          <p:nvPr/>
        </p:nvSpPr>
        <p:spPr>
          <a:xfrm>
            <a:off x="9231504" y="3757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cộng</a:t>
            </a:r>
          </a:p>
        </p:txBody>
      </p:sp>
      <p:sp>
        <p:nvSpPr>
          <p:cNvPr id="23" name="Title 1"/>
          <p:cNvSpPr txBox="1">
            <a:spLocks/>
          </p:cNvSpPr>
          <p:nvPr/>
        </p:nvSpPr>
        <p:spPr>
          <a:xfrm>
            <a:off x="442119" y="49746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thúng</a:t>
            </a:r>
          </a:p>
        </p:txBody>
      </p:sp>
      <p:sp>
        <p:nvSpPr>
          <p:cNvPr id="24" name="Title 1"/>
          <p:cNvSpPr txBox="1">
            <a:spLocks/>
          </p:cNvSpPr>
          <p:nvPr/>
        </p:nvSpPr>
        <p:spPr>
          <a:xfrm>
            <a:off x="3357419" y="4996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vũng</a:t>
            </a:r>
          </a:p>
        </p:txBody>
      </p:sp>
      <p:sp>
        <p:nvSpPr>
          <p:cNvPr id="25" name="Title 1"/>
          <p:cNvSpPr txBox="1">
            <a:spLocks/>
          </p:cNvSpPr>
          <p:nvPr/>
        </p:nvSpPr>
        <p:spPr>
          <a:xfrm>
            <a:off x="6334201" y="4992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đựng</a:t>
            </a:r>
          </a:p>
        </p:txBody>
      </p:sp>
      <p:sp>
        <p:nvSpPr>
          <p:cNvPr id="26" name="Title 1"/>
          <p:cNvSpPr txBox="1">
            <a:spLocks/>
          </p:cNvSpPr>
          <p:nvPr/>
        </p:nvSpPr>
        <p:spPr>
          <a:xfrm>
            <a:off x="922980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hửng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65" y="-208971"/>
            <a:ext cx="7366624" cy="3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Ϊ</a:t>
            </a:r>
            <a:r>
              <a:rPr lang="en-US" sz="28600">
                <a:solidFill>
                  <a:srgbClr val="FF0000"/>
                </a:solidFill>
                <a:latin typeface="HP001 4 hàng"/>
              </a:rPr>
              <a:t>g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Ϊ</a:t>
            </a:r>
            <a:r>
              <a:rPr lang="en-US" sz="14000">
                <a:solidFill>
                  <a:srgbClr val="FF0000"/>
                </a:solidFill>
                <a:latin typeface="HP001 4 hàng"/>
              </a:rPr>
              <a:t>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Ďng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Ďng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1629086" y="1183168"/>
            <a:ext cx="10626225" cy="4539506"/>
          </a:xfrm>
          <a:prstGeom prst="rect">
            <a:avLst/>
          </a:prstGeom>
          <a:noFill/>
        </p:spPr>
        <p:txBody>
          <a:bodyPr wrap="square" lIns="121725" tIns="60862" rIns="121725" bIns="60862" rtlCol="0">
            <a:spAutoFit/>
          </a:bodyPr>
          <a:lstStyle/>
          <a:p>
            <a:r>
              <a:rPr lang="el-GR" sz="28700">
                <a:solidFill>
                  <a:srgbClr val="FF0000"/>
                </a:solidFill>
                <a:latin typeface="HP001 4 hàng" pitchFamily="34" charset="0"/>
              </a:rPr>
              <a:t>εΪ</a:t>
            </a:r>
            <a:r>
              <a:rPr lang="en-US" sz="28700">
                <a:solidFill>
                  <a:srgbClr val="FF0000"/>
                </a:solidFill>
                <a:latin typeface="HP001 4 hàng" pitchFamily="34" charset="0"/>
              </a:rPr>
              <a:t>g </a:t>
            </a: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252846"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ǧǼng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787993" y="685800"/>
            <a:ext cx="7358764" cy="5992442"/>
            <a:chOff x="2804319" y="422693"/>
            <a:chExt cx="6081623" cy="4952431"/>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29" t="24764" r="28793" b="26179"/>
            <a:stretch/>
          </p:blipFill>
          <p:spPr bwMode="auto">
            <a:xfrm>
              <a:off x="2804319" y="422693"/>
              <a:ext cx="6021238" cy="35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52" t="28597" r="27392" b="52771"/>
            <a:stretch/>
          </p:blipFill>
          <p:spPr bwMode="auto">
            <a:xfrm>
              <a:off x="3140750" y="4012151"/>
              <a:ext cx="5745192" cy="13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a:extLst>
              <a:ext uri="{FF2B5EF4-FFF2-40B4-BE49-F238E27FC236}">
                <a16:creationId xmlns:a16="http://schemas.microsoft.com/office/drawing/2014/main" id="{3C780B8B-5502-4567-830C-40EE4F0D7C09}"/>
              </a:ext>
            </a:extLst>
          </p:cNvPr>
          <p:cNvGrpSpPr/>
          <p:nvPr/>
        </p:nvGrpSpPr>
        <p:grpSpPr>
          <a:xfrm>
            <a:off x="99961" y="135780"/>
            <a:ext cx="2132200" cy="640080"/>
            <a:chOff x="495923" y="1541095"/>
            <a:chExt cx="1603115" cy="480060"/>
          </a:xfrm>
        </p:grpSpPr>
        <p:sp>
          <p:nvSpPr>
            <p:cNvPr id="6" name="Rounded Rectangle 3">
              <a:extLst>
                <a:ext uri="{FF2B5EF4-FFF2-40B4-BE49-F238E27FC236}">
                  <a16:creationId xmlns:a16="http://schemas.microsoft.com/office/drawing/2014/main" id="{DEBEC351-D0DA-4DCC-877A-DC6503C55319}"/>
                </a:ext>
              </a:extLst>
            </p:cNvPr>
            <p:cNvSpPr/>
            <p:nvPr/>
          </p:nvSpPr>
          <p:spPr>
            <a:xfrm>
              <a:off x="581303" y="1582932"/>
              <a:ext cx="1517735" cy="3984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itchFamily="34" charset="0"/>
                  <a:ea typeface="Arial-Rounded" pitchFamily="34" charset="0"/>
                  <a:cs typeface="Arial-Rounded" pitchFamily="34" charset="0"/>
                </a:rPr>
                <a:t>   Viết vở</a:t>
              </a:r>
            </a:p>
          </p:txBody>
        </p:sp>
        <p:sp>
          <p:nvSpPr>
            <p:cNvPr id="7" name="Oval 6">
              <a:extLst>
                <a:ext uri="{FF2B5EF4-FFF2-40B4-BE49-F238E27FC236}">
                  <a16:creationId xmlns:a16="http://schemas.microsoft.com/office/drawing/2014/main" id="{D3FECA42-D1C7-43FC-8981-D2B7656ABA6E}"/>
                </a:ext>
              </a:extLst>
            </p:cNvPr>
            <p:cNvSpPr/>
            <p:nvPr/>
          </p:nvSpPr>
          <p:spPr>
            <a:xfrm>
              <a:off x="495923" y="1541095"/>
              <a:ext cx="481250" cy="4800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5</a:t>
              </a:r>
            </a:p>
          </p:txBody>
        </p:sp>
      </p:grpSp>
      <p:pic>
        <p:nvPicPr>
          <p:cNvPr id="8" name="Picture 7">
            <a:extLst>
              <a:ext uri="{FF2B5EF4-FFF2-40B4-BE49-F238E27FC236}">
                <a16:creationId xmlns:a16="http://schemas.microsoft.com/office/drawing/2014/main" id="{0438D23B-55E0-430F-8435-39589075A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719" y="990600"/>
            <a:ext cx="3342425" cy="4797772"/>
          </a:xfrm>
          <a:prstGeom prst="rect">
            <a:avLst/>
          </a:prstGeom>
        </p:spPr>
      </p:pic>
      <p:sp>
        <p:nvSpPr>
          <p:cNvPr id="9" name="TextBox 8">
            <a:extLst>
              <a:ext uri="{FF2B5EF4-FFF2-40B4-BE49-F238E27FC236}">
                <a16:creationId xmlns:a16="http://schemas.microsoft.com/office/drawing/2014/main" id="{442821BA-5636-4A4E-B2A5-F8EC82A151B6}"/>
              </a:ext>
            </a:extLst>
          </p:cNvPr>
          <p:cNvSpPr txBox="1"/>
          <p:nvPr/>
        </p:nvSpPr>
        <p:spPr>
          <a:xfrm>
            <a:off x="975519" y="5867400"/>
            <a:ext cx="3429000" cy="769441"/>
          </a:xfrm>
          <a:prstGeom prst="rect">
            <a:avLst/>
          </a:prstGeom>
          <a:noFill/>
        </p:spPr>
        <p:txBody>
          <a:bodyPr wrap="square" rtlCol="0">
            <a:spAutoFit/>
          </a:bodyPr>
          <a:lstStyle/>
          <a:p>
            <a:pPr algn="ctr"/>
            <a:r>
              <a:rPr lang="en-US" sz="4400">
                <a:latin typeface="Arial-Rounded" panose="020B0500000000000000" pitchFamily="34" charset="0"/>
                <a:ea typeface="Arial-Rounded" panose="020B0500000000000000" pitchFamily="34" charset="0"/>
                <a:cs typeface="Arial-Rounded" panose="020B0500000000000000" pitchFamily="34" charset="0"/>
              </a:rPr>
              <a:t>Trang 39, 40</a:t>
            </a:r>
          </a:p>
        </p:txBody>
      </p:sp>
    </p:spTree>
    <p:extLst>
      <p:ext uri="{BB962C8B-B14F-4D97-AF65-F5344CB8AC3E}">
        <p14:creationId xmlns:p14="http://schemas.microsoft.com/office/powerpoint/2010/main" val="325138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DE7C3AB-3CC9-450B-B6C4-0228E83B8BBB}"/>
              </a:ext>
            </a:extLst>
          </p:cNvPr>
          <p:cNvPicPr>
            <a:picLocks noChangeAspect="1"/>
          </p:cNvPicPr>
          <p:nvPr/>
        </p:nvPicPr>
        <p:blipFill>
          <a:blip r:embed="rId3"/>
          <a:stretch>
            <a:fillRect/>
          </a:stretch>
        </p:blipFill>
        <p:spPr>
          <a:xfrm>
            <a:off x="2333352" y="-57093"/>
            <a:ext cx="7115174" cy="4065813"/>
          </a:xfrm>
          <a:prstGeom prst="rect">
            <a:avLst/>
          </a:prstGeom>
        </p:spPr>
      </p:pic>
      <p:grpSp>
        <p:nvGrpSpPr>
          <p:cNvPr id="7" name="Group 6"/>
          <p:cNvGrpSpPr/>
          <p:nvPr/>
        </p:nvGrpSpPr>
        <p:grpSpPr>
          <a:xfrm>
            <a:off x="1022727" y="209299"/>
            <a:ext cx="2621250" cy="914400"/>
            <a:chOff x="63500" y="1429216"/>
            <a:chExt cx="1970813" cy="685800"/>
          </a:xfrm>
        </p:grpSpPr>
        <p:sp>
          <p:nvSpPr>
            <p:cNvPr id="8" name="Rounded Rectangle 7"/>
            <p:cNvSpPr/>
            <p:nvPr/>
          </p:nvSpPr>
          <p:spPr>
            <a:xfrm>
              <a:off x="384358" y="1429216"/>
              <a:ext cx="1649955" cy="685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35" name="Title 1">
            <a:extLst>
              <a:ext uri="{FF2B5EF4-FFF2-40B4-BE49-F238E27FC236}">
                <a16:creationId xmlns:a16="http://schemas.microsoft.com/office/drawing/2014/main" id="{8B002C0D-2668-459E-AB7A-EA65C3929B15}"/>
              </a:ext>
            </a:extLst>
          </p:cNvPr>
          <p:cNvSpPr txBox="1">
            <a:spLocks/>
          </p:cNvSpPr>
          <p:nvPr/>
        </p:nvSpPr>
        <p:spPr>
          <a:xfrm>
            <a:off x="159678" y="3822484"/>
            <a:ext cx="11842482" cy="2885021"/>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1216152">
              <a:defRPr/>
            </a:pPr>
            <a:r>
              <a:rPr lang="en-US" sz="5852">
                <a:solidFill>
                  <a:srgbClr val="0070C0"/>
                </a:solidFill>
                <a:latin typeface="Arial-Rounded" pitchFamily="34" charset="0"/>
                <a:ea typeface="Arial-Rounded" pitchFamily="34" charset="0"/>
                <a:cs typeface="Arial-Rounded" pitchFamily="34" charset="0"/>
              </a:rPr>
              <a:t>	</a:t>
            </a:r>
            <a:r>
              <a:rPr lang="en-US" sz="4788">
                <a:latin typeface="Arial-Rounded" pitchFamily="34" charset="0"/>
                <a:ea typeface="Arial-Rounded" pitchFamily="34" charset="0"/>
                <a:cs typeface="Arial-Rounded" pitchFamily="34" charset="0"/>
              </a:rPr>
              <a:t>Nam theo mẹ đi chợ. Chợ đông vui và bán đủ thứ. Ngay từ cổng là những hàng đồ dùng gia đình. Bên trong là hàng rau, thịt và cá. Nam thích lắm vì lần đầu cùng mẹ đi chợ.</a:t>
            </a:r>
          </a:p>
        </p:txBody>
      </p:sp>
      <p:sp>
        <p:nvSpPr>
          <p:cNvPr id="36" name="TextBox 35">
            <a:extLst>
              <a:ext uri="{FF2B5EF4-FFF2-40B4-BE49-F238E27FC236}">
                <a16:creationId xmlns:a16="http://schemas.microsoft.com/office/drawing/2014/main" id="{23DE7112-EF02-4734-BBA1-A97F63DD1F3A}"/>
              </a:ext>
            </a:extLst>
          </p:cNvPr>
          <p:cNvSpPr txBox="1"/>
          <p:nvPr/>
        </p:nvSpPr>
        <p:spPr>
          <a:xfrm>
            <a:off x="8976519" y="3590462"/>
            <a:ext cx="1457323" cy="829138"/>
          </a:xfrm>
          <a:prstGeom prst="rect">
            <a:avLst/>
          </a:prstGeom>
          <a:noFill/>
        </p:spPr>
        <p:txBody>
          <a:bodyPr wrap="square" rtlCol="0">
            <a:spAutoFit/>
          </a:bodyPr>
          <a:lstStyle/>
          <a:p>
            <a:r>
              <a:rPr lang="en-US" sz="4788"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A813E76F-535F-45D0-A535-5CA7FF1F2A1B}"/>
              </a:ext>
            </a:extLst>
          </p:cNvPr>
          <p:cNvSpPr txBox="1"/>
          <p:nvPr/>
        </p:nvSpPr>
        <p:spPr>
          <a:xfrm>
            <a:off x="6452396" y="4267200"/>
            <a:ext cx="1457323" cy="829138"/>
          </a:xfrm>
          <a:prstGeom prst="rect">
            <a:avLst/>
          </a:prstGeom>
          <a:noFill/>
        </p:spPr>
        <p:txBody>
          <a:bodyPr wrap="square" rtlCol="0">
            <a:spAutoFit/>
          </a:bodyPr>
          <a:lstStyle/>
          <a:p>
            <a:r>
              <a:rPr lang="en-US" sz="4788"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F3926027-E7E2-4CD7-BE76-7C1C7CBB1726}"/>
              </a:ext>
            </a:extLst>
          </p:cNvPr>
          <p:cNvSpPr txBox="1"/>
          <p:nvPr/>
        </p:nvSpPr>
        <p:spPr>
          <a:xfrm>
            <a:off x="9119396" y="4267200"/>
            <a:ext cx="1457323" cy="829138"/>
          </a:xfrm>
          <a:prstGeom prst="rect">
            <a:avLst/>
          </a:prstGeom>
          <a:noFill/>
        </p:spPr>
        <p:txBody>
          <a:bodyPr wrap="square" rtlCol="0">
            <a:spAutoFit/>
          </a:bodyPr>
          <a:lstStyle/>
          <a:p>
            <a:r>
              <a:rPr lang="en-US" sz="4788"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ưng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B60D9F5E-684D-45E1-A9D6-B0D79364043E}"/>
              </a:ext>
            </a:extLst>
          </p:cNvPr>
          <p:cNvSpPr txBox="1"/>
          <p:nvPr/>
        </p:nvSpPr>
        <p:spPr>
          <a:xfrm>
            <a:off x="1446584" y="4876800"/>
            <a:ext cx="1457323" cy="829138"/>
          </a:xfrm>
          <a:prstGeom prst="rect">
            <a:avLst/>
          </a:prstGeom>
          <a:noFill/>
        </p:spPr>
        <p:txBody>
          <a:bodyPr wrap="square" rtlCol="0">
            <a:spAutoFit/>
          </a:bodyPr>
          <a:lstStyle/>
          <a:p>
            <a:r>
              <a:rPr lang="en-US" sz="4788">
                <a:solidFill>
                  <a:srgbClr val="FF0000"/>
                </a:solidFill>
                <a:latin typeface="Arial-Rounded" panose="020B0500000000000000" pitchFamily="34" charset="0"/>
                <a:ea typeface="Arial-Rounded" panose="020B0500000000000000" pitchFamily="34" charset="0"/>
                <a:cs typeface="Arial-Rounded" panose="020B0500000000000000" pitchFamily="34" charset="0"/>
              </a:rPr>
              <a:t>ung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F815E3F5-DA1F-4779-B281-363175338580}"/>
              </a:ext>
            </a:extLst>
          </p:cNvPr>
          <p:cNvSpPr txBox="1"/>
          <p:nvPr/>
        </p:nvSpPr>
        <p:spPr>
          <a:xfrm>
            <a:off x="7138196" y="4876800"/>
            <a:ext cx="1457323" cy="829138"/>
          </a:xfrm>
          <a:prstGeom prst="rect">
            <a:avLst/>
          </a:prstGeom>
          <a:noFill/>
        </p:spPr>
        <p:txBody>
          <a:bodyPr wrap="square" rtlCol="0">
            <a:spAutoFit/>
          </a:bodyPr>
          <a:lstStyle/>
          <a:p>
            <a:r>
              <a:rPr lang="en-US" sz="4788"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ong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53E981E9-D2C9-46E2-A742-ABBE1692DE1F}"/>
              </a:ext>
            </a:extLst>
          </p:cNvPr>
          <p:cNvSpPr txBox="1"/>
          <p:nvPr/>
        </p:nvSpPr>
        <p:spPr>
          <a:xfrm>
            <a:off x="10795796" y="5562600"/>
            <a:ext cx="1457323" cy="829138"/>
          </a:xfrm>
          <a:prstGeom prst="rect">
            <a:avLst/>
          </a:prstGeom>
          <a:noFill/>
        </p:spPr>
        <p:txBody>
          <a:bodyPr wrap="square" rtlCol="0">
            <a:spAutoFit/>
          </a:bodyPr>
          <a:lstStyle/>
          <a:p>
            <a:r>
              <a:rPr lang="en-US" sz="4788"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ung</a:t>
            </a:r>
            <a:endParaRPr lang="en-US" sz="4788"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19" y="3007507"/>
            <a:ext cx="2466975" cy="1847850"/>
          </a:xfrm>
          <a:prstGeom prst="rect">
            <a:avLst/>
          </a:prstGeom>
        </p:spPr>
      </p:pic>
      <p:sp>
        <p:nvSpPr>
          <p:cNvPr id="19" name="Title 1"/>
          <p:cNvSpPr txBox="1">
            <a:spLocks/>
          </p:cNvSpPr>
          <p:nvPr/>
        </p:nvSpPr>
        <p:spPr>
          <a:xfrm>
            <a:off x="696776"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70C0"/>
                </a:solidFill>
                <a:latin typeface="Arial-Rounded" pitchFamily="34" charset="0"/>
                <a:ea typeface="Arial-Rounded" pitchFamily="34" charset="0"/>
                <a:cs typeface="Arial-Rounded" pitchFamily="34" charset="0"/>
              </a:rPr>
              <a:t>Đố bạn hoa gì?</a:t>
            </a:r>
            <a:endParaRPr lang="en-US" sz="36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130"/>
          <a:stretch/>
        </p:blipFill>
        <p:spPr>
          <a:xfrm>
            <a:off x="7898950" y="1978683"/>
            <a:ext cx="4023852" cy="390549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4673" t="2264" r="22355" b="9182"/>
          <a:stretch/>
        </p:blipFill>
        <p:spPr>
          <a:xfrm>
            <a:off x="1589692" y="2367797"/>
            <a:ext cx="1426584" cy="25755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1250"/>
          <a:stretch/>
        </p:blipFill>
        <p:spPr>
          <a:xfrm>
            <a:off x="334812" y="2248054"/>
            <a:ext cx="3745870" cy="3590412"/>
          </a:xfrm>
          <a:prstGeom prst="rect">
            <a:avLst/>
          </a:prstGeom>
        </p:spPr>
      </p:pic>
      <p:sp>
        <p:nvSpPr>
          <p:cNvPr id="13" name="Title 1"/>
          <p:cNvSpPr txBox="1">
            <a:spLocks/>
          </p:cNvSpPr>
          <p:nvPr/>
        </p:nvSpPr>
        <p:spPr>
          <a:xfrm>
            <a:off x="4524762"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70C0"/>
                </a:solidFill>
                <a:latin typeface="Arial-Rounded" pitchFamily="34" charset="0"/>
                <a:ea typeface="Arial-Rounded" pitchFamily="34" charset="0"/>
                <a:cs typeface="Arial-Rounded" pitchFamily="34" charset="0"/>
              </a:rPr>
              <a:t>Đố bạn bánh gì?</a:t>
            </a:r>
            <a:endParaRPr lang="en-US" sz="3600">
              <a:solidFill>
                <a:srgbClr val="00B050"/>
              </a:solidFill>
              <a:latin typeface="Arial-Rounded" pitchFamily="34" charset="0"/>
              <a:ea typeface="Arial-Rounded" pitchFamily="34" charset="0"/>
              <a:cs typeface="Arial-Rounded" pitchFamily="34" charset="0"/>
            </a:endParaRPr>
          </a:p>
        </p:txBody>
      </p:sp>
      <p:pic>
        <p:nvPicPr>
          <p:cNvPr id="1026" name="Picture 2" descr="Download Free bộ stock tết của 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0441" y="2807708"/>
            <a:ext cx="2827672" cy="2247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10874"/>
          <a:stretch/>
        </p:blipFill>
        <p:spPr>
          <a:xfrm>
            <a:off x="4348416" y="2282814"/>
            <a:ext cx="3550534" cy="3417612"/>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13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đông vui</a:t>
            </a:r>
          </a:p>
        </p:txBody>
      </p:sp>
      <p:sp>
        <p:nvSpPr>
          <p:cNvPr id="7" name="Title 1"/>
          <p:cNvSpPr txBox="1">
            <a:spLocks/>
          </p:cNvSpPr>
          <p:nvPr/>
        </p:nvSpPr>
        <p:spPr>
          <a:xfrm>
            <a:off x="60929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cùng</a:t>
            </a:r>
          </a:p>
        </p:txBody>
      </p:sp>
      <p:sp>
        <p:nvSpPr>
          <p:cNvPr id="6" name="Title 1"/>
          <p:cNvSpPr txBox="1">
            <a:spLocks/>
          </p:cNvSpPr>
          <p:nvPr/>
        </p:nvSpPr>
        <p:spPr>
          <a:xfrm>
            <a:off x="60929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đồ dùng</a:t>
            </a:r>
          </a:p>
        </p:txBody>
      </p:sp>
      <p:sp>
        <p:nvSpPr>
          <p:cNvPr id="5" name="Title 1"/>
          <p:cNvSpPr txBox="1">
            <a:spLocks/>
          </p:cNvSpPr>
          <p:nvPr/>
        </p:nvSpPr>
        <p:spPr>
          <a:xfrm>
            <a:off x="9113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trong</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283D1-9A00-4E58-BA6F-29ACA80C6450}"/>
              </a:ext>
            </a:extLst>
          </p:cNvPr>
          <p:cNvSpPr txBox="1">
            <a:spLocks/>
          </p:cNvSpPr>
          <p:nvPr/>
        </p:nvSpPr>
        <p:spPr>
          <a:xfrm>
            <a:off x="159678" y="1447800"/>
            <a:ext cx="11842482" cy="3385969"/>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2000"/>
              </a:lnSpc>
            </a:pPr>
            <a:r>
              <a:rPr lang="en-US" sz="5852">
                <a:solidFill>
                  <a:srgbClr val="0070C0"/>
                </a:solidFill>
                <a:latin typeface="Arial-Rounded" pitchFamily="34" charset="0"/>
                <a:ea typeface="Arial-Rounded" pitchFamily="34" charset="0"/>
                <a:cs typeface="Arial-Rounded" pitchFamily="34" charset="0"/>
              </a:rPr>
              <a:t>	</a:t>
            </a:r>
            <a:r>
              <a:rPr lang="en-US" sz="4788">
                <a:latin typeface="Arial-Rounded" pitchFamily="34" charset="0"/>
                <a:ea typeface="Arial-Rounded" pitchFamily="34" charset="0"/>
                <a:cs typeface="Arial-Rounded" pitchFamily="34" charset="0"/>
              </a:rPr>
              <a:t>Nam theo mẹ đi chợ. </a:t>
            </a:r>
            <a:r>
              <a:rPr lang="en-US" sz="4788">
                <a:solidFill>
                  <a:srgbClr val="00B050"/>
                </a:solidFill>
                <a:latin typeface="Arial-Rounded" pitchFamily="34" charset="0"/>
                <a:ea typeface="Arial-Rounded" pitchFamily="34" charset="0"/>
                <a:cs typeface="Arial-Rounded" pitchFamily="34" charset="0"/>
              </a:rPr>
              <a:t>Chợ đông vui và bán đủ thứ.</a:t>
            </a:r>
            <a:r>
              <a:rPr lang="en-US" sz="4788">
                <a:latin typeface="Arial-Rounded" pitchFamily="34" charset="0"/>
                <a:ea typeface="Arial-Rounded" pitchFamily="34" charset="0"/>
                <a:cs typeface="Arial-Rounded" pitchFamily="34" charset="0"/>
              </a:rPr>
              <a:t> </a:t>
            </a:r>
            <a:r>
              <a:rPr lang="en-US" sz="4788">
                <a:solidFill>
                  <a:srgbClr val="FF6600"/>
                </a:solidFill>
                <a:latin typeface="Arial-Rounded" pitchFamily="34" charset="0"/>
                <a:ea typeface="Arial-Rounded" pitchFamily="34" charset="0"/>
                <a:cs typeface="Arial-Rounded" pitchFamily="34" charset="0"/>
              </a:rPr>
              <a:t>Ngay từ cổng là những hàng đồ dùng gia đình. </a:t>
            </a:r>
            <a:r>
              <a:rPr lang="en-US" sz="4788">
                <a:solidFill>
                  <a:srgbClr val="7030A0"/>
                </a:solidFill>
                <a:latin typeface="Arial-Rounded" pitchFamily="34" charset="0"/>
                <a:ea typeface="Arial-Rounded" pitchFamily="34" charset="0"/>
                <a:cs typeface="Arial-Rounded" pitchFamily="34" charset="0"/>
              </a:rPr>
              <a:t>Bên trong là hàng rau, thịt và cá. </a:t>
            </a:r>
            <a:r>
              <a:rPr lang="en-US" sz="4788">
                <a:solidFill>
                  <a:srgbClr val="0070C0"/>
                </a:solidFill>
                <a:latin typeface="Arial-Rounded" pitchFamily="34" charset="0"/>
                <a:ea typeface="Arial-Rounded" pitchFamily="34" charset="0"/>
                <a:cs typeface="Arial-Rounded" pitchFamily="34" charset="0"/>
              </a:rPr>
              <a:t>Nam thích lắm vì lần đầu cùng mẹ đi chợ.</a:t>
            </a:r>
          </a:p>
        </p:txBody>
      </p:sp>
    </p:spTree>
    <p:extLst>
      <p:ext uri="{BB962C8B-B14F-4D97-AF65-F5344CB8AC3E}">
        <p14:creationId xmlns:p14="http://schemas.microsoft.com/office/powerpoint/2010/main" val="386286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319" y="1336068"/>
            <a:ext cx="112424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8800">
              <a:solidFill>
                <a:srgbClr val="0070C0"/>
              </a:solidFill>
              <a:latin typeface="Arial-Rounded" pitchFamily="34" charset="0"/>
              <a:ea typeface="Arial-Rounded" pitchFamily="34" charset="0"/>
              <a:cs typeface="Arial-Rounded" pitchFamily="34" charset="0"/>
            </a:endParaRPr>
          </a:p>
        </p:txBody>
      </p:sp>
      <p:cxnSp>
        <p:nvCxnSpPr>
          <p:cNvPr id="24" name="Straight Connector 23"/>
          <p:cNvCxnSpPr/>
          <p:nvPr/>
        </p:nvCxnSpPr>
        <p:spPr>
          <a:xfrm>
            <a:off x="1440898" y="1280223"/>
            <a:ext cx="6011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8747919" y="1280223"/>
            <a:ext cx="2999705" cy="219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Nam theo mẹ đi đâu?</a:t>
            </a:r>
          </a:p>
        </p:txBody>
      </p:sp>
      <p:sp>
        <p:nvSpPr>
          <p:cNvPr id="14" name="Rounded Rectangle 13"/>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Chợ có đặc điểm gì?</a:t>
            </a:r>
          </a:p>
        </p:txBody>
      </p:sp>
      <p:cxnSp>
        <p:nvCxnSpPr>
          <p:cNvPr id="25" name="Straight Connector 24"/>
          <p:cNvCxnSpPr>
            <a:cxnSpLocks/>
          </p:cNvCxnSpPr>
          <p:nvPr/>
        </p:nvCxnSpPr>
        <p:spPr>
          <a:xfrm>
            <a:off x="670719" y="1981200"/>
            <a:ext cx="541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519630" y="2743200"/>
            <a:ext cx="9218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68024" y="5418970"/>
            <a:ext cx="11808895"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Arial-Rounded" pitchFamily="34" charset="0"/>
                <a:ea typeface="Arial-Rounded" pitchFamily="34" charset="0"/>
                <a:cs typeface="Arial-Rounded" pitchFamily="34" charset="0"/>
              </a:rPr>
              <a:t>Nam </a:t>
            </a:r>
            <a:r>
              <a:rPr lang="en-US" sz="6000" dirty="0" err="1">
                <a:latin typeface="Arial-Rounded" pitchFamily="34" charset="0"/>
                <a:ea typeface="Arial-Rounded" pitchFamily="34" charset="0"/>
                <a:cs typeface="Arial-Rounded" pitchFamily="34" charset="0"/>
              </a:rPr>
              <a:t>thấy</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những</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hàng</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gì</a:t>
            </a:r>
            <a:r>
              <a:rPr lang="en-US" sz="6000" dirty="0">
                <a:latin typeface="Arial-Rounded" pitchFamily="34" charset="0"/>
                <a:ea typeface="Arial-Rounded" pitchFamily="34" charset="0"/>
                <a:cs typeface="Arial-Rounded" pitchFamily="34" charset="0"/>
              </a:rPr>
              <a:t> ở </a:t>
            </a:r>
            <a:r>
              <a:rPr lang="en-US" sz="6000" dirty="0" err="1">
                <a:latin typeface="Arial-Rounded" pitchFamily="34" charset="0"/>
                <a:ea typeface="Arial-Rounded" pitchFamily="34" charset="0"/>
                <a:cs typeface="Arial-Rounded" pitchFamily="34" charset="0"/>
              </a:rPr>
              <a:t>chợ</a:t>
            </a:r>
            <a:r>
              <a:rPr lang="en-US" sz="6000" dirty="0">
                <a:latin typeface="Arial-Rounded" pitchFamily="34" charset="0"/>
                <a:ea typeface="Arial-Rounded" pitchFamily="34" charset="0"/>
                <a:cs typeface="Arial-Rounded" pitchFamily="34" charset="0"/>
              </a:rPr>
              <a:t>?</a:t>
            </a:r>
          </a:p>
        </p:txBody>
      </p:sp>
      <p:cxnSp>
        <p:nvCxnSpPr>
          <p:cNvPr id="30" name="Straight Connector 29"/>
          <p:cNvCxnSpPr>
            <a:cxnSpLocks/>
          </p:cNvCxnSpPr>
          <p:nvPr/>
        </p:nvCxnSpPr>
        <p:spPr>
          <a:xfrm>
            <a:off x="3490119" y="3485072"/>
            <a:ext cx="624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65919" y="5398843"/>
            <a:ext cx="1164828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Rounded" pitchFamily="34" charset="0"/>
                <a:ea typeface="Arial-Rounded" pitchFamily="34" charset="0"/>
                <a:cs typeface="Arial-Rounded" pitchFamily="34" charset="0"/>
              </a:rPr>
              <a:t>Nam </a:t>
            </a:r>
            <a:r>
              <a:rPr lang="en-US" sz="4000" dirty="0" err="1">
                <a:latin typeface="Arial-Rounded" pitchFamily="34" charset="0"/>
                <a:ea typeface="Arial-Rounded" pitchFamily="34" charset="0"/>
                <a:cs typeface="Arial-Rounded" pitchFamily="34" charset="0"/>
              </a:rPr>
              <a:t>cảm</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thấy</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như</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thế</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nào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khi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lần</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đầu</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cùng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mẹ</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chợ</a:t>
            </a:r>
            <a:r>
              <a:rPr lang="en-US" sz="4000" dirty="0">
                <a:latin typeface="Arial-Rounded" pitchFamily="34" charset="0"/>
                <a:ea typeface="Arial-Rounded" pitchFamily="34" charset="0"/>
                <a:cs typeface="Arial-Rounded" pitchFamily="34" charset="0"/>
              </a:rPr>
              <a:t>?</a:t>
            </a:r>
          </a:p>
        </p:txBody>
      </p:sp>
      <p:cxnSp>
        <p:nvCxnSpPr>
          <p:cNvPr id="33" name="Straight Connector 32"/>
          <p:cNvCxnSpPr>
            <a:cxnSpLocks/>
          </p:cNvCxnSpPr>
          <p:nvPr/>
        </p:nvCxnSpPr>
        <p:spPr>
          <a:xfrm>
            <a:off x="10195719" y="348507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519630" y="4267200"/>
            <a:ext cx="105904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6"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Arial-Rounded" pitchFamily="34" charset="0"/>
                <a:ea typeface="Arial-Rounded" pitchFamily="34" charset="0"/>
                <a:cs typeface="Arial-Rounded" pitchFamily="34" charset="0"/>
              </a:rPr>
              <a:t>Chợ và siêu thị</a:t>
            </a:r>
          </a:p>
        </p:txBody>
      </p:sp>
      <p:pic>
        <p:nvPicPr>
          <p:cNvPr id="7" name="Picture 6" descr="A picture containing text, transport&#10;&#10;Description automatically generated">
            <a:extLst>
              <a:ext uri="{FF2B5EF4-FFF2-40B4-BE49-F238E27FC236}">
                <a16:creationId xmlns:a16="http://schemas.microsoft.com/office/drawing/2014/main" id="{DBA1C119-8F87-4446-A0AE-C0AF2C9C274B}"/>
              </a:ext>
            </a:extLst>
          </p:cNvPr>
          <p:cNvPicPr>
            <a:picLocks noChangeAspect="1"/>
          </p:cNvPicPr>
          <p:nvPr/>
        </p:nvPicPr>
        <p:blipFill rotWithShape="1">
          <a:blip r:embed="rId2"/>
          <a:srcRect r="50000"/>
          <a:stretch/>
        </p:blipFill>
        <p:spPr>
          <a:xfrm>
            <a:off x="2027072" y="1884890"/>
            <a:ext cx="4053847" cy="5116234"/>
          </a:xfrm>
          <a:prstGeom prst="rect">
            <a:avLst/>
          </a:prstGeom>
        </p:spPr>
      </p:pic>
      <p:pic>
        <p:nvPicPr>
          <p:cNvPr id="8" name="Picture 7" descr="A picture containing text, transport&#10;&#10;Description automatically generated">
            <a:extLst>
              <a:ext uri="{FF2B5EF4-FFF2-40B4-BE49-F238E27FC236}">
                <a16:creationId xmlns:a16="http://schemas.microsoft.com/office/drawing/2014/main" id="{0D1B1E2A-2535-4852-A44F-CACF843D8C5B}"/>
              </a:ext>
            </a:extLst>
          </p:cNvPr>
          <p:cNvPicPr>
            <a:picLocks noChangeAspect="1"/>
          </p:cNvPicPr>
          <p:nvPr/>
        </p:nvPicPr>
        <p:blipFill rotWithShape="1">
          <a:blip r:embed="rId2"/>
          <a:srcRect l="47933" t="745" r="2067" b="-745"/>
          <a:stretch/>
        </p:blipFill>
        <p:spPr>
          <a:xfrm>
            <a:off x="6080919" y="1884890"/>
            <a:ext cx="4053847" cy="5116234"/>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7286" y="-1524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	Em hãy viết 1 từ ngữ chỉ người hoặc chỉ vật xung quanh em có chứa vần em vừa học.</a:t>
            </a:r>
            <a:endParaRPr lang="en-US" sz="7200">
              <a:solidFill>
                <a:srgbClr val="0070C0"/>
              </a:solidFill>
              <a:latin typeface="Arial-Rounded" pitchFamily="34" charset="0"/>
              <a:ea typeface="Arial-Rounded" pitchFamily="34" charset="0"/>
              <a:cs typeface="Arial-Rounded" pitchFamily="34" charset="0"/>
            </a:endParaRPr>
          </a:p>
        </p:txBody>
      </p:sp>
      <p:sp>
        <p:nvSpPr>
          <p:cNvPr id="5" name="Title 1">
            <a:extLst>
              <a:ext uri="{FF2B5EF4-FFF2-40B4-BE49-F238E27FC236}">
                <a16:creationId xmlns:a16="http://schemas.microsoft.com/office/drawing/2014/main" id="{2EC4DCD0-2B65-4693-A0D0-944DF4C8DB05}"/>
              </a:ext>
            </a:extLst>
          </p:cNvPr>
          <p:cNvSpPr txBox="1">
            <a:spLocks/>
          </p:cNvSpPr>
          <p:nvPr/>
        </p:nvSpPr>
        <p:spPr>
          <a:xfrm>
            <a:off x="307286" y="1422840"/>
            <a:ext cx="11547266" cy="2717580"/>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200"/>
              </a:spcAft>
            </a:pPr>
            <a:r>
              <a:rPr lang="en-US" sz="5400">
                <a:solidFill>
                  <a:srgbClr val="FF0000"/>
                </a:solidFill>
                <a:latin typeface="Arial-Rounded" pitchFamily="34" charset="0"/>
                <a:ea typeface="Arial-Rounded" pitchFamily="34" charset="0"/>
                <a:cs typeface="Arial-Rounded" pitchFamily="34" charset="0"/>
              </a:rPr>
              <a:t>Mẫu:</a:t>
            </a:r>
          </a:p>
          <a:p>
            <a:pPr algn="ctr"/>
            <a:r>
              <a:rPr lang="en-US" sz="5400">
                <a:solidFill>
                  <a:srgbClr val="0070C0"/>
                </a:solidFill>
                <a:latin typeface="Arial-Rounded" pitchFamily="34" charset="0"/>
                <a:ea typeface="Arial-Rounded" pitchFamily="34" charset="0"/>
                <a:cs typeface="Arial-Rounded" pitchFamily="34" charset="0"/>
              </a:rPr>
              <a:t>ông nội		con ong</a:t>
            </a:r>
          </a:p>
        </p:txBody>
      </p:sp>
      <p:pic>
        <p:nvPicPr>
          <p:cNvPr id="1026" name="Picture 2" descr="Cute Cartoon Grandpa with stick free image download">
            <a:extLst>
              <a:ext uri="{FF2B5EF4-FFF2-40B4-BE49-F238E27FC236}">
                <a16:creationId xmlns:a16="http://schemas.microsoft.com/office/drawing/2014/main" id="{153C8ACA-7254-4BC3-9DB2-78AA3304E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319" y="4076370"/>
            <a:ext cx="2037556" cy="2717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Bee Illustration - Twinkl">
            <a:extLst>
              <a:ext uri="{FF2B5EF4-FFF2-40B4-BE49-F238E27FC236}">
                <a16:creationId xmlns:a16="http://schemas.microsoft.com/office/drawing/2014/main" id="{83BAA4E5-EFA6-44F2-A9D6-7062B705B8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090"/>
          <a:stretch/>
        </p:blipFill>
        <p:spPr bwMode="auto">
          <a:xfrm>
            <a:off x="6080919" y="4451087"/>
            <a:ext cx="3000375" cy="176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E12CA4-1BDF-49E5-BA2F-D274F5DE44F8}"/>
              </a:ext>
            </a:extLst>
          </p:cNvPr>
          <p:cNvPicPr>
            <a:picLocks noChangeAspect="1"/>
          </p:cNvPicPr>
          <p:nvPr/>
        </p:nvPicPr>
        <p:blipFill>
          <a:blip r:embed="rId3"/>
          <a:stretch>
            <a:fillRect/>
          </a:stretch>
        </p:blipFill>
        <p:spPr>
          <a:xfrm>
            <a:off x="25338" y="8483"/>
            <a:ext cx="12136500" cy="3876586"/>
          </a:xfrm>
          <a:prstGeom prst="rect">
            <a:avLst/>
          </a:prstGeom>
        </p:spPr>
      </p:pic>
      <p:sp>
        <p:nvSpPr>
          <p:cNvPr id="11" name="Title 1">
            <a:extLst>
              <a:ext uri="{FF2B5EF4-FFF2-40B4-BE49-F238E27FC236}">
                <a16:creationId xmlns:a16="http://schemas.microsoft.com/office/drawing/2014/main" id="{8B73F6ED-D3A0-4290-A09B-CAE854F4FC04}"/>
              </a:ext>
            </a:extLst>
          </p:cNvPr>
          <p:cNvSpPr txBox="1">
            <a:spLocks/>
          </p:cNvSpPr>
          <p:nvPr/>
        </p:nvSpPr>
        <p:spPr>
          <a:xfrm>
            <a:off x="269324" y="4978988"/>
            <a:ext cx="11648528" cy="971609"/>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a:latin typeface="Arial-Rounded" pitchFamily="34" charset="0"/>
                <a:ea typeface="Arial-Rounded" pitchFamily="34" charset="0"/>
                <a:cs typeface="Arial-Rounded" pitchFamily="34" charset="0"/>
              </a:rPr>
              <a:t>Những bông hồng rung rinh trong gió.</a:t>
            </a:r>
          </a:p>
        </p:txBody>
      </p:sp>
      <p:sp>
        <p:nvSpPr>
          <p:cNvPr id="12" name="Title 1">
            <a:extLst>
              <a:ext uri="{FF2B5EF4-FFF2-40B4-BE49-F238E27FC236}">
                <a16:creationId xmlns:a16="http://schemas.microsoft.com/office/drawing/2014/main" id="{E6B3D6B9-62FF-4A9E-AAFD-919A01BFD504}"/>
              </a:ext>
            </a:extLst>
          </p:cNvPr>
          <p:cNvSpPr txBox="1">
            <a:spLocks/>
          </p:cNvSpPr>
          <p:nvPr/>
        </p:nvSpPr>
        <p:spPr>
          <a:xfrm>
            <a:off x="2880519" y="4885168"/>
            <a:ext cx="1521908" cy="1167620"/>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dirty="0" err="1">
                <a:solidFill>
                  <a:srgbClr val="FF0000"/>
                </a:solidFill>
                <a:latin typeface="Arial-Rounded" pitchFamily="34" charset="0"/>
                <a:ea typeface="Arial-Rounded" pitchFamily="34" charset="0"/>
                <a:cs typeface="Arial-Rounded" pitchFamily="34" charset="0"/>
              </a:rPr>
              <a:t>ông</a:t>
            </a:r>
            <a:endParaRPr lang="en-US" sz="5320" dirty="0">
              <a:solidFill>
                <a:srgbClr val="FF0000"/>
              </a:solidFill>
              <a:latin typeface="Arial-Rounded" pitchFamily="34" charset="0"/>
              <a:ea typeface="Arial-Rounded" pitchFamily="34" charset="0"/>
              <a:cs typeface="Arial-Rounded" pitchFamily="34" charset="0"/>
            </a:endParaRPr>
          </a:p>
        </p:txBody>
      </p:sp>
      <p:sp>
        <p:nvSpPr>
          <p:cNvPr id="13" name="Title 1">
            <a:extLst>
              <a:ext uri="{FF2B5EF4-FFF2-40B4-BE49-F238E27FC236}">
                <a16:creationId xmlns:a16="http://schemas.microsoft.com/office/drawing/2014/main" id="{146B43A5-03E7-47E3-8B34-221E15D51BC0}"/>
              </a:ext>
            </a:extLst>
          </p:cNvPr>
          <p:cNvSpPr txBox="1">
            <a:spLocks/>
          </p:cNvSpPr>
          <p:nvPr/>
        </p:nvSpPr>
        <p:spPr>
          <a:xfrm>
            <a:off x="1127919" y="4907364"/>
            <a:ext cx="1568038" cy="1124274"/>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dirty="0" err="1">
                <a:solidFill>
                  <a:srgbClr val="FF0000"/>
                </a:solidFill>
                <a:latin typeface="Arial-Rounded" pitchFamily="34" charset="0"/>
                <a:ea typeface="Arial-Rounded" pitchFamily="34" charset="0"/>
                <a:cs typeface="Arial-Rounded" pitchFamily="34" charset="0"/>
              </a:rPr>
              <a:t>ưng</a:t>
            </a:r>
            <a:endParaRPr lang="en-US" sz="5320" dirty="0">
              <a:solidFill>
                <a:srgbClr val="FF0000"/>
              </a:solidFill>
              <a:latin typeface="Arial-Rounded" pitchFamily="34" charset="0"/>
              <a:ea typeface="Arial-Rounded" pitchFamily="34" charset="0"/>
              <a:cs typeface="Arial-Rounded" pitchFamily="34" charset="0"/>
            </a:endParaRPr>
          </a:p>
        </p:txBody>
      </p:sp>
      <p:sp>
        <p:nvSpPr>
          <p:cNvPr id="14" name="Title 1">
            <a:extLst>
              <a:ext uri="{FF2B5EF4-FFF2-40B4-BE49-F238E27FC236}">
                <a16:creationId xmlns:a16="http://schemas.microsoft.com/office/drawing/2014/main" id="{2A8A876E-772B-42D9-B23D-CA85403199C8}"/>
              </a:ext>
            </a:extLst>
          </p:cNvPr>
          <p:cNvSpPr txBox="1">
            <a:spLocks/>
          </p:cNvSpPr>
          <p:nvPr/>
        </p:nvSpPr>
        <p:spPr>
          <a:xfrm>
            <a:off x="4527566" y="5055420"/>
            <a:ext cx="1674652" cy="818744"/>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a:solidFill>
                  <a:srgbClr val="FF0000"/>
                </a:solidFill>
                <a:latin typeface="Arial-Rounded" pitchFamily="34" charset="0"/>
                <a:ea typeface="Arial-Rounded" pitchFamily="34" charset="0"/>
                <a:cs typeface="Arial-Rounded" pitchFamily="34" charset="0"/>
              </a:rPr>
              <a:t>ông</a:t>
            </a:r>
          </a:p>
        </p:txBody>
      </p:sp>
      <p:sp>
        <p:nvSpPr>
          <p:cNvPr id="15" name="Title 1">
            <a:extLst>
              <a:ext uri="{FF2B5EF4-FFF2-40B4-BE49-F238E27FC236}">
                <a16:creationId xmlns:a16="http://schemas.microsoft.com/office/drawing/2014/main" id="{11DF403F-F1D7-4C38-A62C-B6FBDDB0B476}"/>
              </a:ext>
            </a:extLst>
          </p:cNvPr>
          <p:cNvSpPr txBox="1">
            <a:spLocks/>
          </p:cNvSpPr>
          <p:nvPr/>
        </p:nvSpPr>
        <p:spPr>
          <a:xfrm>
            <a:off x="6089822" y="5055420"/>
            <a:ext cx="1591297" cy="818744"/>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dirty="0" err="1">
                <a:solidFill>
                  <a:srgbClr val="FF0000"/>
                </a:solidFill>
                <a:latin typeface="Arial-Rounded" pitchFamily="34" charset="0"/>
                <a:ea typeface="Arial-Rounded" pitchFamily="34" charset="0"/>
                <a:cs typeface="Arial-Rounded" pitchFamily="34" charset="0"/>
              </a:rPr>
              <a:t>ung</a:t>
            </a:r>
            <a:endParaRPr lang="en-US" sz="5320" dirty="0">
              <a:solidFill>
                <a:srgbClr val="FF0000"/>
              </a:solidFill>
              <a:latin typeface="Arial-Rounded" pitchFamily="34" charset="0"/>
              <a:ea typeface="Arial-Rounded" pitchFamily="34" charset="0"/>
              <a:cs typeface="Arial-Rounded" pitchFamily="34" charset="0"/>
            </a:endParaRPr>
          </a:p>
        </p:txBody>
      </p:sp>
      <p:sp>
        <p:nvSpPr>
          <p:cNvPr id="16" name="Title 1">
            <a:extLst>
              <a:ext uri="{FF2B5EF4-FFF2-40B4-BE49-F238E27FC236}">
                <a16:creationId xmlns:a16="http://schemas.microsoft.com/office/drawing/2014/main" id="{0C85B633-13AF-47EB-AA00-31836C552A7A}"/>
              </a:ext>
            </a:extLst>
          </p:cNvPr>
          <p:cNvSpPr txBox="1">
            <a:spLocks/>
          </p:cNvSpPr>
          <p:nvPr/>
        </p:nvSpPr>
        <p:spPr>
          <a:xfrm>
            <a:off x="9137822" y="5055420"/>
            <a:ext cx="1591297" cy="818744"/>
          </a:xfrm>
          <a:prstGeom prst="rect">
            <a:avLst/>
          </a:prstGeom>
        </p:spPr>
        <p:txBody>
          <a:bodyPr vert="horz" lIns="121424" tIns="60712" rIns="121424" bIns="6071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320" dirty="0" err="1">
                <a:solidFill>
                  <a:srgbClr val="FF0000"/>
                </a:solidFill>
                <a:latin typeface="Arial-Rounded" pitchFamily="34" charset="0"/>
                <a:ea typeface="Arial-Rounded" pitchFamily="34" charset="0"/>
                <a:cs typeface="Arial-Rounded" pitchFamily="34" charset="0"/>
              </a:rPr>
              <a:t>ong</a:t>
            </a:r>
            <a:endParaRPr lang="en-US" sz="5320" dirty="0">
              <a:solidFill>
                <a:srgbClr val="FF0000"/>
              </a:solidFill>
              <a:latin typeface="Arial-Rounded" pitchFamily="34" charset="0"/>
              <a:ea typeface="Arial-Rounded" pitchFamily="34" charset="0"/>
              <a:cs typeface="Arial-Rounded" pitchFamily="34" charset="0"/>
            </a:endParaRPr>
          </a:p>
        </p:txBody>
      </p:sp>
      <p:grpSp>
        <p:nvGrpSpPr>
          <p:cNvPr id="17" name="Group 16">
            <a:extLst>
              <a:ext uri="{FF2B5EF4-FFF2-40B4-BE49-F238E27FC236}">
                <a16:creationId xmlns:a16="http://schemas.microsoft.com/office/drawing/2014/main" id="{60283C50-33B7-48C4-BB5A-79A82984245E}"/>
              </a:ext>
            </a:extLst>
          </p:cNvPr>
          <p:cNvGrpSpPr/>
          <p:nvPr/>
        </p:nvGrpSpPr>
        <p:grpSpPr>
          <a:xfrm>
            <a:off x="594519" y="685800"/>
            <a:ext cx="3448696" cy="941185"/>
            <a:chOff x="63500" y="1429216"/>
            <a:chExt cx="2592937" cy="705889"/>
          </a:xfrm>
        </p:grpSpPr>
        <p:sp>
          <p:nvSpPr>
            <p:cNvPr id="18" name="Rounded Rectangle 3">
              <a:extLst>
                <a:ext uri="{FF2B5EF4-FFF2-40B4-BE49-F238E27FC236}">
                  <a16:creationId xmlns:a16="http://schemas.microsoft.com/office/drawing/2014/main" id="{CF101FEA-2299-478E-9D55-AA6C89B142D7}"/>
                </a:ext>
              </a:extLst>
            </p:cNvPr>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19" name="Oval 18">
              <a:extLst>
                <a:ext uri="{FF2B5EF4-FFF2-40B4-BE49-F238E27FC236}">
                  <a16:creationId xmlns:a16="http://schemas.microsoft.com/office/drawing/2014/main" id="{E0735E7A-DDF6-43F2-B701-E9C1673E8AF7}"/>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spTree>
    <p:extLst>
      <p:ext uri="{BB962C8B-B14F-4D97-AF65-F5344CB8AC3E}">
        <p14:creationId xmlns:p14="http://schemas.microsoft.com/office/powerpoint/2010/main" val="9450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61838" cy="3429000"/>
          </a:xfrm>
          <a:prstGeom prst="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21101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259961"/>
            <a:ext cx="1127504" cy="697627"/>
          </a:xfrm>
          <a:prstGeom prst="rect">
            <a:avLst/>
          </a:prstGeom>
          <a:noFill/>
        </p:spPr>
        <p:txBody>
          <a:bodyPr wrap="square" lIns="121725" tIns="60862" rIns="121725" bIns="60862" rtlCol="0">
            <a:spAutoFit/>
          </a:bodyPr>
          <a:lstStyle/>
          <a:p>
            <a:pPr algn="ctr"/>
            <a:r>
              <a:rPr lang="en-US" sz="3700" b="1">
                <a:solidFill>
                  <a:srgbClr val="0070C0"/>
                </a:solidFill>
                <a:latin typeface="Arial" panose="020B0604020202020204" pitchFamily="34" charset="0"/>
                <a:ea typeface="Arrus-Black" pitchFamily="18" charset="0"/>
                <a:cs typeface="Arial" panose="020B0604020202020204" pitchFamily="34" charset="0"/>
              </a:rPr>
              <a:t>Bài</a:t>
            </a:r>
          </a:p>
        </p:txBody>
      </p:sp>
      <p:sp>
        <p:nvSpPr>
          <p:cNvPr id="32" name="TextBox 31"/>
          <p:cNvSpPr txBox="1"/>
          <p:nvPr/>
        </p:nvSpPr>
        <p:spPr>
          <a:xfrm>
            <a:off x="990330" y="759472"/>
            <a:ext cx="1127504" cy="938521"/>
          </a:xfrm>
          <a:prstGeom prst="rect">
            <a:avLst/>
          </a:prstGeom>
          <a:noFill/>
        </p:spPr>
        <p:txBody>
          <a:bodyPr wrap="square" lIns="121725" tIns="60862" rIns="121725" bIns="60862" rtlCol="0">
            <a:spAutoFit/>
          </a:bodyPr>
          <a:lstStyle/>
          <a:p>
            <a:pPr algn="ctr"/>
            <a:r>
              <a:rPr lang="en-US" sz="5300" b="1">
                <a:solidFill>
                  <a:srgbClr val="0070C0"/>
                </a:solidFill>
                <a:latin typeface="Arial" panose="020B0604020202020204" pitchFamily="34" charset="0"/>
                <a:ea typeface="Arial-Rounded" pitchFamily="34" charset="0"/>
                <a:cs typeface="Arial" panose="020B0604020202020204" pitchFamily="34" charset="0"/>
              </a:rPr>
              <a:t>60</a:t>
            </a:r>
          </a:p>
        </p:txBody>
      </p:sp>
      <p:sp>
        <p:nvSpPr>
          <p:cNvPr id="5" name="Title 1"/>
          <p:cNvSpPr txBox="1">
            <a:spLocks/>
          </p:cNvSpPr>
          <p:nvPr/>
        </p:nvSpPr>
        <p:spPr>
          <a:xfrm>
            <a:off x="819117" y="1096759"/>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  ong ông ung ưng</a:t>
            </a:r>
          </a:p>
        </p:txBody>
      </p:sp>
      <p:pic>
        <p:nvPicPr>
          <p:cNvPr id="1026" name="Picture 2" descr="Download HD Kids Sitting-2 - Reading Book Cartoon Png Transparent PNG Image  - NicePNG.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119" y="3200400"/>
            <a:ext cx="5277316" cy="34237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C1CE93-0F6C-4B8B-8E48-45C0598F7FB6}"/>
              </a:ext>
            </a:extLst>
          </p:cNvPr>
          <p:cNvSpPr txBox="1"/>
          <p:nvPr/>
        </p:nvSpPr>
        <p:spPr>
          <a:xfrm>
            <a:off x="9443789" y="5638800"/>
            <a:ext cx="2133871" cy="830997"/>
          </a:xfrm>
          <a:prstGeom prst="rect">
            <a:avLst/>
          </a:prstGeom>
          <a:solidFill>
            <a:srgbClr val="FFC000"/>
          </a:solidFill>
        </p:spPr>
        <p:txBody>
          <a:bodyPr wrap="square" rtlCol="0">
            <a:spAutoFit/>
          </a:bodyPr>
          <a:lstStyle/>
          <a:p>
            <a:pPr algn="ctr"/>
            <a:r>
              <a:rPr lang="vi-VN" sz="4800">
                <a:solidFill>
                  <a:schemeClr val="bg1">
                    <a:lumMod val="10000"/>
                  </a:schemeClr>
                </a:solidFill>
                <a:latin typeface="Arial-Rounded" pitchFamily="34" charset="0"/>
                <a:ea typeface="Arial-Rounded" pitchFamily="34" charset="0"/>
                <a:cs typeface="Arial-Rounded" pitchFamily="34" charset="0"/>
              </a:rPr>
              <a:t>S/1</a:t>
            </a:r>
            <a:r>
              <a:rPr lang="en-US" sz="4800">
                <a:solidFill>
                  <a:schemeClr val="bg1">
                    <a:lumMod val="10000"/>
                  </a:schemeClr>
                </a:solidFill>
                <a:latin typeface="Arial-Rounded" pitchFamily="34" charset="0"/>
                <a:ea typeface="Arial-Rounded" pitchFamily="34" charset="0"/>
                <a:cs typeface="Arial-Rounded" pitchFamily="34" charset="0"/>
              </a:rPr>
              <a:t>34</a:t>
            </a:r>
            <a:endParaRPr lang="en-US" sz="4800" dirty="0">
              <a:solidFill>
                <a:schemeClr val="bg1">
                  <a:lumMod val="10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213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tr</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solidFill>
                  <a:srgbClr val="FF0000"/>
                </a:solidFill>
                <a:latin typeface="Arial-Rounded" pitchFamily="34" charset="0"/>
                <a:ea typeface="Arial-Rounded" pitchFamily="34" charset="0"/>
                <a:cs typeface="Arial-Rounded" pitchFamily="34" charset="0"/>
              </a:rPr>
              <a:t>ong</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solidFill>
                  <a:srgbClr val="0070C0"/>
                </a:solidFill>
                <a:latin typeface="Arial-Rounded" pitchFamily="34" charset="0"/>
                <a:ea typeface="Arial-Rounded" pitchFamily="34" charset="0"/>
                <a:cs typeface="Arial-Rounded" pitchFamily="34" charset="0"/>
              </a:rPr>
              <a:t>tr</a:t>
            </a:r>
            <a:r>
              <a:rPr lang="en-US" sz="8800" dirty="0" err="1">
                <a:solidFill>
                  <a:srgbClr val="FF0000"/>
                </a:solidFill>
                <a:latin typeface="Arial-Rounded" pitchFamily="34" charset="0"/>
                <a:ea typeface="Arial-Rounded" pitchFamily="34" charset="0"/>
                <a:cs typeface="Arial-Rounded" pitchFamily="34" charset="0"/>
              </a:rPr>
              <a:t>ong</a:t>
            </a:r>
            <a:endParaRPr lang="en-US" sz="8800" dirty="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112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ong</a:t>
            </a:r>
          </a:p>
        </p:txBody>
      </p:sp>
      <p:sp>
        <p:nvSpPr>
          <p:cNvPr id="26" name="Title 1"/>
          <p:cNvSpPr txBox="1">
            <a:spLocks/>
          </p:cNvSpPr>
          <p:nvPr/>
        </p:nvSpPr>
        <p:spPr>
          <a:xfrm>
            <a:off x="3615111"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ông</a:t>
            </a:r>
          </a:p>
        </p:txBody>
      </p:sp>
      <p:sp>
        <p:nvSpPr>
          <p:cNvPr id="12" name="Title 1"/>
          <p:cNvSpPr txBox="1">
            <a:spLocks/>
          </p:cNvSpPr>
          <p:nvPr/>
        </p:nvSpPr>
        <p:spPr>
          <a:xfrm>
            <a:off x="62333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ung</a:t>
            </a:r>
          </a:p>
        </p:txBody>
      </p:sp>
      <p:sp>
        <p:nvSpPr>
          <p:cNvPr id="13" name="Title 1"/>
          <p:cNvSpPr txBox="1">
            <a:spLocks/>
          </p:cNvSpPr>
          <p:nvPr/>
        </p:nvSpPr>
        <p:spPr>
          <a:xfrm>
            <a:off x="874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ưng</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3822" y="20028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dòng</a:t>
            </a:r>
          </a:p>
        </p:txBody>
      </p:sp>
      <p:sp>
        <p:nvSpPr>
          <p:cNvPr id="5" name="Title 1"/>
          <p:cNvSpPr txBox="1">
            <a:spLocks/>
          </p:cNvSpPr>
          <p:nvPr/>
        </p:nvSpPr>
        <p:spPr>
          <a:xfrm>
            <a:off x="3359122" y="202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võng</a:t>
            </a:r>
          </a:p>
        </p:txBody>
      </p:sp>
      <p:sp>
        <p:nvSpPr>
          <p:cNvPr id="7" name="Title 1"/>
          <p:cNvSpPr txBox="1">
            <a:spLocks/>
          </p:cNvSpPr>
          <p:nvPr/>
        </p:nvSpPr>
        <p:spPr>
          <a:xfrm>
            <a:off x="6335904" y="202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bổng</a:t>
            </a:r>
            <a:endParaRPr lang="en-US" sz="6600" dirty="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4064" y="182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ong</a:t>
            </a:r>
            <a:endParaRPr lang="en-US" sz="66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23519" y="184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ong</a:t>
            </a:r>
            <a:endParaRPr lang="en-US" sz="6600" dirty="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41179" y="184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ông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1"/>
          <p:cNvSpPr txBox="1">
            <a:spLocks/>
          </p:cNvSpPr>
          <p:nvPr/>
        </p:nvSpPr>
        <p:spPr>
          <a:xfrm>
            <a:off x="9231504"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cộng</a:t>
            </a:r>
          </a:p>
        </p:txBody>
      </p:sp>
      <p:sp>
        <p:nvSpPr>
          <p:cNvPr id="25" name="Title 1"/>
          <p:cNvSpPr txBox="1">
            <a:spLocks/>
          </p:cNvSpPr>
          <p:nvPr/>
        </p:nvSpPr>
        <p:spPr>
          <a:xfrm>
            <a:off x="978502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ông</a:t>
            </a:r>
          </a:p>
        </p:txBody>
      </p:sp>
      <p:sp>
        <p:nvSpPr>
          <p:cNvPr id="26" name="Title 1"/>
          <p:cNvSpPr txBox="1">
            <a:spLocks/>
          </p:cNvSpPr>
          <p:nvPr/>
        </p:nvSpPr>
        <p:spPr>
          <a:xfrm>
            <a:off x="442119" y="3374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thúng</a:t>
            </a:r>
          </a:p>
        </p:txBody>
      </p:sp>
      <p:sp>
        <p:nvSpPr>
          <p:cNvPr id="28" name="Title 1"/>
          <p:cNvSpPr txBox="1">
            <a:spLocks/>
          </p:cNvSpPr>
          <p:nvPr/>
        </p:nvSpPr>
        <p:spPr>
          <a:xfrm>
            <a:off x="3357419"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vũng</a:t>
            </a:r>
          </a:p>
        </p:txBody>
      </p:sp>
      <p:sp>
        <p:nvSpPr>
          <p:cNvPr id="29" name="Title 1"/>
          <p:cNvSpPr txBox="1">
            <a:spLocks/>
          </p:cNvSpPr>
          <p:nvPr/>
        </p:nvSpPr>
        <p:spPr>
          <a:xfrm>
            <a:off x="6334201" y="3392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đựng</a:t>
            </a:r>
            <a:endParaRPr lang="en-US" sz="6600" dirty="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260685" y="31981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ung</a:t>
            </a:r>
          </a:p>
        </p:txBody>
      </p:sp>
      <p:sp>
        <p:nvSpPr>
          <p:cNvPr id="31" name="Title 1"/>
          <p:cNvSpPr txBox="1">
            <a:spLocks/>
          </p:cNvSpPr>
          <p:nvPr/>
        </p:nvSpPr>
        <p:spPr>
          <a:xfrm>
            <a:off x="402096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ung</a:t>
            </a:r>
          </a:p>
        </p:txBody>
      </p:sp>
      <p:sp>
        <p:nvSpPr>
          <p:cNvPr id="32" name="Title 1"/>
          <p:cNvSpPr txBox="1">
            <a:spLocks/>
          </p:cNvSpPr>
          <p:nvPr/>
        </p:nvSpPr>
        <p:spPr>
          <a:xfrm>
            <a:off x="6690519" y="3215923"/>
            <a:ext cx="201045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9229801"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hửng</a:t>
            </a:r>
          </a:p>
        </p:txBody>
      </p:sp>
      <p:sp>
        <p:nvSpPr>
          <p:cNvPr id="34" name="Title 1"/>
          <p:cNvSpPr txBox="1">
            <a:spLocks/>
          </p:cNvSpPr>
          <p:nvPr/>
        </p:nvSpPr>
        <p:spPr>
          <a:xfrm>
            <a:off x="9688610" y="3200400"/>
            <a:ext cx="1954909"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24" grpId="0"/>
      <p:bldP spid="25" grpId="0"/>
      <p:bldP spid="26"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924431"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tr</a:t>
            </a:r>
          </a:p>
        </p:txBody>
      </p:sp>
      <p:sp>
        <p:nvSpPr>
          <p:cNvPr id="13" name="Title 1"/>
          <p:cNvSpPr txBox="1">
            <a:spLocks/>
          </p:cNvSpPr>
          <p:nvPr/>
        </p:nvSpPr>
        <p:spPr>
          <a:xfrm>
            <a:off x="6121244"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ong</a:t>
            </a:r>
          </a:p>
        </p:txBody>
      </p:sp>
      <p:sp>
        <p:nvSpPr>
          <p:cNvPr id="14" name="Title 1"/>
          <p:cNvSpPr txBox="1">
            <a:spLocks/>
          </p:cNvSpPr>
          <p:nvPr/>
        </p:nvSpPr>
        <p:spPr>
          <a:xfrm>
            <a:off x="3925738" y="2941895"/>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tr</a:t>
            </a:r>
            <a:r>
              <a:rPr lang="en-US" sz="8800">
                <a:solidFill>
                  <a:srgbClr val="FF0000"/>
                </a:solidFill>
                <a:latin typeface="Arial-Rounded" pitchFamily="34" charset="0"/>
                <a:ea typeface="Arial-Rounded" pitchFamily="34" charset="0"/>
                <a:cs typeface="Arial-Rounded" pitchFamily="34" charset="0"/>
              </a:rPr>
              <a:t>ong</a:t>
            </a:r>
          </a:p>
        </p:txBody>
      </p:sp>
      <p:sp>
        <p:nvSpPr>
          <p:cNvPr id="15" name="Title 1"/>
          <p:cNvSpPr txBox="1">
            <a:spLocks/>
          </p:cNvSpPr>
          <p:nvPr/>
        </p:nvSpPr>
        <p:spPr>
          <a:xfrm>
            <a:off x="112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ong</a:t>
            </a:r>
          </a:p>
        </p:txBody>
      </p:sp>
      <p:sp>
        <p:nvSpPr>
          <p:cNvPr id="16" name="Title 1"/>
          <p:cNvSpPr txBox="1">
            <a:spLocks/>
          </p:cNvSpPr>
          <p:nvPr/>
        </p:nvSpPr>
        <p:spPr>
          <a:xfrm>
            <a:off x="3615111"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ông</a:t>
            </a:r>
          </a:p>
        </p:txBody>
      </p:sp>
      <p:sp>
        <p:nvSpPr>
          <p:cNvPr id="17"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ung</a:t>
            </a:r>
          </a:p>
        </p:txBody>
      </p:sp>
      <p:sp>
        <p:nvSpPr>
          <p:cNvPr id="25" name="Title 1"/>
          <p:cNvSpPr txBox="1">
            <a:spLocks/>
          </p:cNvSpPr>
          <p:nvPr/>
        </p:nvSpPr>
        <p:spPr>
          <a:xfrm>
            <a:off x="874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ưng</a:t>
            </a:r>
          </a:p>
        </p:txBody>
      </p:sp>
      <p:sp>
        <p:nvSpPr>
          <p:cNvPr id="26" name="Title 1"/>
          <p:cNvSpPr txBox="1">
            <a:spLocks/>
          </p:cNvSpPr>
          <p:nvPr/>
        </p:nvSpPr>
        <p:spPr>
          <a:xfrm>
            <a:off x="443822" y="47460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dòng</a:t>
            </a:r>
          </a:p>
        </p:txBody>
      </p:sp>
      <p:sp>
        <p:nvSpPr>
          <p:cNvPr id="27" name="Title 1"/>
          <p:cNvSpPr txBox="1">
            <a:spLocks/>
          </p:cNvSpPr>
          <p:nvPr/>
        </p:nvSpPr>
        <p:spPr>
          <a:xfrm>
            <a:off x="3359122"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võng</a:t>
            </a:r>
          </a:p>
        </p:txBody>
      </p:sp>
      <p:sp>
        <p:nvSpPr>
          <p:cNvPr id="30" name="Title 1"/>
          <p:cNvSpPr txBox="1">
            <a:spLocks/>
          </p:cNvSpPr>
          <p:nvPr/>
        </p:nvSpPr>
        <p:spPr>
          <a:xfrm>
            <a:off x="6335904"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bổng</a:t>
            </a:r>
          </a:p>
        </p:txBody>
      </p:sp>
      <p:sp>
        <p:nvSpPr>
          <p:cNvPr id="31" name="Title 1"/>
          <p:cNvSpPr txBox="1">
            <a:spLocks/>
          </p:cNvSpPr>
          <p:nvPr/>
        </p:nvSpPr>
        <p:spPr>
          <a:xfrm>
            <a:off x="1164064"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ong</a:t>
            </a:r>
          </a:p>
        </p:txBody>
      </p:sp>
      <p:sp>
        <p:nvSpPr>
          <p:cNvPr id="32" name="Title 1"/>
          <p:cNvSpPr txBox="1">
            <a:spLocks/>
          </p:cNvSpPr>
          <p:nvPr/>
        </p:nvSpPr>
        <p:spPr>
          <a:xfrm>
            <a:off x="4033553"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ong</a:t>
            </a:r>
          </a:p>
        </p:txBody>
      </p:sp>
      <p:sp>
        <p:nvSpPr>
          <p:cNvPr id="33" name="Title 1"/>
          <p:cNvSpPr txBox="1">
            <a:spLocks/>
          </p:cNvSpPr>
          <p:nvPr/>
        </p:nvSpPr>
        <p:spPr>
          <a:xfrm>
            <a:off x="694117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ông</a:t>
            </a:r>
          </a:p>
        </p:txBody>
      </p:sp>
      <p:sp>
        <p:nvSpPr>
          <p:cNvPr id="34" name="Title 1"/>
          <p:cNvSpPr txBox="1">
            <a:spLocks/>
          </p:cNvSpPr>
          <p:nvPr/>
        </p:nvSpPr>
        <p:spPr>
          <a:xfrm>
            <a:off x="9231504" y="4748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cộng</a:t>
            </a:r>
          </a:p>
        </p:txBody>
      </p:sp>
      <p:sp>
        <p:nvSpPr>
          <p:cNvPr id="35" name="Title 1"/>
          <p:cNvSpPr txBox="1">
            <a:spLocks/>
          </p:cNvSpPr>
          <p:nvPr/>
        </p:nvSpPr>
        <p:spPr>
          <a:xfrm>
            <a:off x="9785020" y="4572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ông</a:t>
            </a:r>
          </a:p>
        </p:txBody>
      </p:sp>
      <p:sp>
        <p:nvSpPr>
          <p:cNvPr id="36" name="Title 1"/>
          <p:cNvSpPr txBox="1">
            <a:spLocks/>
          </p:cNvSpPr>
          <p:nvPr/>
        </p:nvSpPr>
        <p:spPr>
          <a:xfrm>
            <a:off x="442119" y="59652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thúng</a:t>
            </a:r>
          </a:p>
        </p:txBody>
      </p:sp>
      <p:sp>
        <p:nvSpPr>
          <p:cNvPr id="37" name="Title 1"/>
          <p:cNvSpPr txBox="1">
            <a:spLocks/>
          </p:cNvSpPr>
          <p:nvPr/>
        </p:nvSpPr>
        <p:spPr>
          <a:xfrm>
            <a:off x="335741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vũng</a:t>
            </a:r>
          </a:p>
        </p:txBody>
      </p:sp>
      <p:sp>
        <p:nvSpPr>
          <p:cNvPr id="38" name="Title 1"/>
          <p:cNvSpPr txBox="1">
            <a:spLocks/>
          </p:cNvSpPr>
          <p:nvPr/>
        </p:nvSpPr>
        <p:spPr>
          <a:xfrm>
            <a:off x="6334201" y="5983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đựng</a:t>
            </a:r>
          </a:p>
        </p:txBody>
      </p:sp>
      <p:sp>
        <p:nvSpPr>
          <p:cNvPr id="39" name="Title 1"/>
          <p:cNvSpPr txBox="1">
            <a:spLocks/>
          </p:cNvSpPr>
          <p:nvPr/>
        </p:nvSpPr>
        <p:spPr>
          <a:xfrm>
            <a:off x="1260685" y="5788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ung</a:t>
            </a:r>
          </a:p>
        </p:txBody>
      </p:sp>
      <p:sp>
        <p:nvSpPr>
          <p:cNvPr id="40" name="Title 1"/>
          <p:cNvSpPr txBox="1">
            <a:spLocks/>
          </p:cNvSpPr>
          <p:nvPr/>
        </p:nvSpPr>
        <p:spPr>
          <a:xfrm>
            <a:off x="4020964" y="5810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ung</a:t>
            </a:r>
          </a:p>
        </p:txBody>
      </p:sp>
      <p:sp>
        <p:nvSpPr>
          <p:cNvPr id="41" name="Title 1"/>
          <p:cNvSpPr txBox="1">
            <a:spLocks/>
          </p:cNvSpPr>
          <p:nvPr/>
        </p:nvSpPr>
        <p:spPr>
          <a:xfrm>
            <a:off x="6842919" y="5806723"/>
            <a:ext cx="180844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9229801" y="596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hửng</a:t>
            </a:r>
          </a:p>
        </p:txBody>
      </p:sp>
      <p:sp>
        <p:nvSpPr>
          <p:cNvPr id="43" name="Title 1"/>
          <p:cNvSpPr txBox="1">
            <a:spLocks/>
          </p:cNvSpPr>
          <p:nvPr/>
        </p:nvSpPr>
        <p:spPr>
          <a:xfrm>
            <a:off x="9586119" y="5791200"/>
            <a:ext cx="2124129"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ưng</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4804" y="5363305"/>
            <a:ext cx="748511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chong</a:t>
            </a:r>
            <a:r>
              <a:rPr lang="en-US" sz="9600" dirty="0">
                <a:solidFill>
                  <a:srgbClr val="0070C0"/>
                </a:solidFill>
                <a:latin typeface="Arial-Rounded" pitchFamily="34" charset="0"/>
                <a:ea typeface="Arial-Rounded" pitchFamily="34" charset="0"/>
                <a:cs typeface="Arial-Rounded" pitchFamily="34" charset="0"/>
              </a:rPr>
              <a:t> </a:t>
            </a:r>
            <a:r>
              <a:rPr lang="en-US" sz="9600" dirty="0" err="1">
                <a:solidFill>
                  <a:srgbClr val="0070C0"/>
                </a:solidFill>
                <a:latin typeface="Arial-Rounded" pitchFamily="34" charset="0"/>
                <a:ea typeface="Arial-Rounded" pitchFamily="34" charset="0"/>
                <a:cs typeface="Arial-Rounded" pitchFamily="34" charset="0"/>
              </a:rPr>
              <a:t>chóng</a:t>
            </a:r>
            <a:endParaRPr lang="en-US" sz="9600" dirty="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413919" y="5360951"/>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ong</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105716" y="5360950"/>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ong</a:t>
            </a:r>
          </a:p>
        </p:txBody>
      </p:sp>
      <p:pic>
        <p:nvPicPr>
          <p:cNvPr id="10" name="Picture 2" descr="Sóc Thuỷ tinh: Gió nhẹ chong chóng q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294727"/>
            <a:ext cx="6875515" cy="457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4481</TotalTime>
  <Words>543</Words>
  <Application>Microsoft Office PowerPoint</Application>
  <PresentationFormat>Custom</PresentationFormat>
  <Paragraphs>153</Paragraphs>
  <Slides>27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.VnArial</vt:lpstr>
      <vt:lpstr>Arial</vt:lpstr>
      <vt:lpstr>Arial Rounded MT Bold</vt:lpstr>
      <vt:lpstr>Arial-Rounded</vt:lpstr>
      <vt:lpstr>AvantGarde</vt:lpstr>
      <vt:lpstr>Bandit</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583</cp:revision>
  <dcterms:created xsi:type="dcterms:W3CDTF">2021-05-08T14:00:55Z</dcterms:created>
  <dcterms:modified xsi:type="dcterms:W3CDTF">2024-12-08T15:08:10Z</dcterms:modified>
</cp:coreProperties>
</file>