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257" r:id="rId2"/>
    <p:sldId id="258" r:id="rId3"/>
    <p:sldId id="389" r:id="rId4"/>
    <p:sldId id="395" r:id="rId5"/>
    <p:sldId id="396" r:id="rId6"/>
    <p:sldId id="397" r:id="rId7"/>
    <p:sldId id="398" r:id="rId8"/>
    <p:sldId id="259" r:id="rId9"/>
    <p:sldId id="260" r:id="rId10"/>
    <p:sldId id="375" r:id="rId11"/>
    <p:sldId id="336" r:id="rId12"/>
    <p:sldId id="370" r:id="rId13"/>
    <p:sldId id="371" r:id="rId14"/>
    <p:sldId id="376" r:id="rId15"/>
    <p:sldId id="262" r:id="rId16"/>
    <p:sldId id="263" r:id="rId17"/>
    <p:sldId id="282" r:id="rId18"/>
    <p:sldId id="283" r:id="rId19"/>
    <p:sldId id="284" r:id="rId20"/>
    <p:sldId id="264" r:id="rId21"/>
    <p:sldId id="372" r:id="rId22"/>
    <p:sldId id="355" r:id="rId23"/>
    <p:sldId id="314" r:id="rId24"/>
    <p:sldId id="390" r:id="rId25"/>
    <p:sldId id="391" r:id="rId26"/>
    <p:sldId id="392" r:id="rId27"/>
    <p:sldId id="393" r:id="rId28"/>
    <p:sldId id="326" r:id="rId29"/>
    <p:sldId id="274" r:id="rId30"/>
    <p:sldId id="275" r:id="rId31"/>
    <p:sldId id="388" r:id="rId32"/>
    <p:sldId id="277" r:id="rId33"/>
    <p:sldId id="394" r:id="rId34"/>
  </p:sldIdLst>
  <p:sldSz cx="12161838"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3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D653"/>
    <a:srgbClr val="FFE389"/>
    <a:srgbClr val="BD196F"/>
    <a:srgbClr val="006F96"/>
    <a:srgbClr val="FBD1A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770" autoAdjust="0"/>
    <p:restoredTop sz="90214" autoAdjust="0"/>
  </p:normalViewPr>
  <p:slideViewPr>
    <p:cSldViewPr>
      <p:cViewPr varScale="1">
        <p:scale>
          <a:sx n="58" d="100"/>
          <a:sy n="58" d="100"/>
        </p:scale>
        <p:origin x="1098" y="60"/>
      </p:cViewPr>
      <p:guideLst>
        <p:guide orient="horz" pos="2160"/>
        <p:guide pos="3831"/>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4393E71-07F5-488B-AE25-F3CA7D5BF9F6}" type="datetimeFigureOut">
              <a:rPr lang="en-US" smtClean="0"/>
              <a:t>03/12/2024</a:t>
            </a:fld>
            <a:endParaRPr lang="en-US"/>
          </a:p>
        </p:txBody>
      </p:sp>
      <p:sp>
        <p:nvSpPr>
          <p:cNvPr id="4" name="Slide Image Placeholder 3"/>
          <p:cNvSpPr>
            <a:spLocks noGrp="1" noRot="1" noChangeAspect="1"/>
          </p:cNvSpPr>
          <p:nvPr>
            <p:ph type="sldImg" idx="2"/>
          </p:nvPr>
        </p:nvSpPr>
        <p:spPr>
          <a:xfrm>
            <a:off x="388938" y="685800"/>
            <a:ext cx="60801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D6B2E6C-2AFC-4020-8547-494ABD7E6602}" type="slidenum">
              <a:rPr lang="en-US" smtClean="0"/>
              <a:t>‹#›</a:t>
            </a:fld>
            <a:endParaRPr lang="en-US"/>
          </a:p>
        </p:txBody>
      </p:sp>
    </p:spTree>
    <p:extLst>
      <p:ext uri="{BB962C8B-B14F-4D97-AF65-F5344CB8AC3E}">
        <p14:creationId xmlns:p14="http://schemas.microsoft.com/office/powerpoint/2010/main" val="19150734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a:t>
            </a:fld>
            <a:endParaRPr lang="en-US"/>
          </a:p>
        </p:txBody>
      </p:sp>
    </p:spTree>
    <p:extLst>
      <p:ext uri="{BB962C8B-B14F-4D97-AF65-F5344CB8AC3E}">
        <p14:creationId xmlns:p14="http://schemas.microsoft.com/office/powerpoint/2010/main" val="28526193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18</a:t>
            </a:fld>
            <a:endParaRPr lang="en-US"/>
          </a:p>
        </p:txBody>
      </p:sp>
    </p:spTree>
    <p:extLst>
      <p:ext uri="{BB962C8B-B14F-4D97-AF65-F5344CB8AC3E}">
        <p14:creationId xmlns:p14="http://schemas.microsoft.com/office/powerpoint/2010/main" val="29037955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19</a:t>
            </a:fld>
            <a:endParaRPr lang="en-US"/>
          </a:p>
        </p:txBody>
      </p:sp>
    </p:spTree>
    <p:extLst>
      <p:ext uri="{BB962C8B-B14F-4D97-AF65-F5344CB8AC3E}">
        <p14:creationId xmlns:p14="http://schemas.microsoft.com/office/powerpoint/2010/main" val="29037955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Ôn</a:t>
            </a:r>
            <a:r>
              <a:rPr lang="en-US" baseline="0"/>
              <a:t> lại</a:t>
            </a:r>
            <a:endParaRPr lang="en-US"/>
          </a:p>
        </p:txBody>
      </p:sp>
      <p:sp>
        <p:nvSpPr>
          <p:cNvPr id="4" name="Slide Number Placeholder 3"/>
          <p:cNvSpPr>
            <a:spLocks noGrp="1"/>
          </p:cNvSpPr>
          <p:nvPr>
            <p:ph type="sldNum" sz="quarter" idx="10"/>
          </p:nvPr>
        </p:nvSpPr>
        <p:spPr/>
        <p:txBody>
          <a:bodyPr/>
          <a:lstStyle/>
          <a:p>
            <a:fld id="{807AB927-42BB-4505-9EDE-3A59CF2143BF}" type="slidenum">
              <a:rPr lang="en-US" smtClean="0"/>
              <a:t>21</a:t>
            </a:fld>
            <a:endParaRPr lang="en-US"/>
          </a:p>
        </p:txBody>
      </p:sp>
    </p:spTree>
    <p:extLst>
      <p:ext uri="{BB962C8B-B14F-4D97-AF65-F5344CB8AC3E}">
        <p14:creationId xmlns:p14="http://schemas.microsoft.com/office/powerpoint/2010/main" val="676743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07AB927-42BB-4505-9EDE-3A59CF2143BF}" type="slidenum">
              <a:rPr lang="en-US" smtClean="0"/>
              <a:t>22</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24</a:t>
            </a:fld>
            <a:endParaRPr lang="en-US"/>
          </a:p>
        </p:txBody>
      </p:sp>
    </p:spTree>
    <p:extLst>
      <p:ext uri="{BB962C8B-B14F-4D97-AF65-F5344CB8AC3E}">
        <p14:creationId xmlns:p14="http://schemas.microsoft.com/office/powerpoint/2010/main" val="17292272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Luyện</a:t>
            </a:r>
            <a:r>
              <a:rPr lang="en-US" baseline="0"/>
              <a:t> luôn từ khó đọc nhé!</a:t>
            </a:r>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25</a:t>
            </a:fld>
            <a:endParaRPr lang="en-US"/>
          </a:p>
        </p:txBody>
      </p:sp>
    </p:spTree>
    <p:extLst>
      <p:ext uri="{BB962C8B-B14F-4D97-AF65-F5344CB8AC3E}">
        <p14:creationId xmlns:p14="http://schemas.microsoft.com/office/powerpoint/2010/main" val="35690712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27</a:t>
            </a:fld>
            <a:endParaRPr lang="en-US"/>
          </a:p>
        </p:txBody>
      </p:sp>
    </p:spTree>
    <p:extLst>
      <p:ext uri="{BB962C8B-B14F-4D97-AF65-F5344CB8AC3E}">
        <p14:creationId xmlns:p14="http://schemas.microsoft.com/office/powerpoint/2010/main" val="21960252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chỉ</a:t>
            </a:r>
            <a:r>
              <a:rPr lang="en-US" baseline="0"/>
              <a:t> đưa minh hoạ  sau khi HS đã nêu</a:t>
            </a:r>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31</a:t>
            </a:fld>
            <a:endParaRPr lang="en-US"/>
          </a:p>
        </p:txBody>
      </p:sp>
    </p:spTree>
    <p:extLst>
      <p:ext uri="{BB962C8B-B14F-4D97-AF65-F5344CB8AC3E}">
        <p14:creationId xmlns:p14="http://schemas.microsoft.com/office/powerpoint/2010/main" val="29476382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8</a:t>
            </a:fld>
            <a:endParaRPr lang="en-US"/>
          </a:p>
        </p:txBody>
      </p:sp>
    </p:spTree>
    <p:extLst>
      <p:ext uri="{BB962C8B-B14F-4D97-AF65-F5344CB8AC3E}">
        <p14:creationId xmlns:p14="http://schemas.microsoft.com/office/powerpoint/2010/main" val="8538991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9</a:t>
            </a:fld>
            <a:endParaRPr lang="en-US"/>
          </a:p>
        </p:txBody>
      </p:sp>
    </p:spTree>
    <p:extLst>
      <p:ext uri="{BB962C8B-B14F-4D97-AF65-F5344CB8AC3E}">
        <p14:creationId xmlns:p14="http://schemas.microsoft.com/office/powerpoint/2010/main" val="13120931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11</a:t>
            </a:fld>
            <a:endParaRPr lang="en-US"/>
          </a:p>
        </p:txBody>
      </p:sp>
    </p:spTree>
    <p:extLst>
      <p:ext uri="{BB962C8B-B14F-4D97-AF65-F5344CB8AC3E}">
        <p14:creationId xmlns:p14="http://schemas.microsoft.com/office/powerpoint/2010/main" val="20721915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12</a:t>
            </a:fld>
            <a:endParaRPr lang="en-US"/>
          </a:p>
        </p:txBody>
      </p:sp>
    </p:spTree>
    <p:extLst>
      <p:ext uri="{BB962C8B-B14F-4D97-AF65-F5344CB8AC3E}">
        <p14:creationId xmlns:p14="http://schemas.microsoft.com/office/powerpoint/2010/main" val="20721915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13</a:t>
            </a:fld>
            <a:endParaRPr lang="en-US"/>
          </a:p>
        </p:txBody>
      </p:sp>
    </p:spTree>
    <p:extLst>
      <p:ext uri="{BB962C8B-B14F-4D97-AF65-F5344CB8AC3E}">
        <p14:creationId xmlns:p14="http://schemas.microsoft.com/office/powerpoint/2010/main" val="20721915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14</a:t>
            </a:fld>
            <a:endParaRPr lang="en-US"/>
          </a:p>
        </p:txBody>
      </p:sp>
    </p:spTree>
    <p:extLst>
      <p:ext uri="{BB962C8B-B14F-4D97-AF65-F5344CB8AC3E}">
        <p14:creationId xmlns:p14="http://schemas.microsoft.com/office/powerpoint/2010/main" val="20721915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Ôn</a:t>
            </a:r>
            <a:r>
              <a:rPr lang="en-US" baseline="0"/>
              <a:t> lại</a:t>
            </a:r>
            <a:endParaRPr lang="en-US"/>
          </a:p>
        </p:txBody>
      </p:sp>
      <p:sp>
        <p:nvSpPr>
          <p:cNvPr id="4" name="Slide Number Placeholder 3"/>
          <p:cNvSpPr>
            <a:spLocks noGrp="1"/>
          </p:cNvSpPr>
          <p:nvPr>
            <p:ph type="sldNum" sz="quarter" idx="10"/>
          </p:nvPr>
        </p:nvSpPr>
        <p:spPr/>
        <p:txBody>
          <a:bodyPr/>
          <a:lstStyle/>
          <a:p>
            <a:fld id="{807AB927-42BB-4505-9EDE-3A59CF2143BF}" type="slidenum">
              <a:rPr lang="en-US" smtClean="0"/>
              <a:t>16</a:t>
            </a:fld>
            <a:endParaRPr lang="en-US"/>
          </a:p>
        </p:txBody>
      </p:sp>
    </p:spTree>
    <p:extLst>
      <p:ext uri="{BB962C8B-B14F-4D97-AF65-F5344CB8AC3E}">
        <p14:creationId xmlns:p14="http://schemas.microsoft.com/office/powerpoint/2010/main" val="676743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Hay còn</a:t>
            </a:r>
            <a:r>
              <a:rPr lang="en-US" baseline="0"/>
              <a:t> gọi là CHIM ĐA ĐA </a:t>
            </a:r>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17</a:t>
            </a:fld>
            <a:endParaRPr lang="en-US"/>
          </a:p>
        </p:txBody>
      </p:sp>
    </p:spTree>
    <p:extLst>
      <p:ext uri="{BB962C8B-B14F-4D97-AF65-F5344CB8AC3E}">
        <p14:creationId xmlns:p14="http://schemas.microsoft.com/office/powerpoint/2010/main" val="29037955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2138" y="2130426"/>
            <a:ext cx="10337562" cy="1470025"/>
          </a:xfrm>
        </p:spPr>
        <p:txBody>
          <a:bodyPr/>
          <a:lstStyle/>
          <a:p>
            <a:r>
              <a:rPr lang="en-US"/>
              <a:t>Click to edit Master title style</a:t>
            </a:r>
          </a:p>
        </p:txBody>
      </p:sp>
      <p:sp>
        <p:nvSpPr>
          <p:cNvPr id="3" name="Subtitle 2"/>
          <p:cNvSpPr>
            <a:spLocks noGrp="1"/>
          </p:cNvSpPr>
          <p:nvPr>
            <p:ph type="subTitle" idx="1"/>
          </p:nvPr>
        </p:nvSpPr>
        <p:spPr>
          <a:xfrm>
            <a:off x="1824276" y="3886200"/>
            <a:ext cx="8513287"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59D0918-B3BC-4D15-9AF8-385E8378AD06}" type="datetimeFigureOut">
              <a:rPr lang="en-US" smtClean="0"/>
              <a:t>03/12/2024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9145796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03/12/2024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5960126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28995" y="274639"/>
            <a:ext cx="3637994"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08678" y="274639"/>
            <a:ext cx="1071762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03/12/2024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484529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03/12/2024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0226305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0702" y="4406901"/>
            <a:ext cx="10337562"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0702" y="2906713"/>
            <a:ext cx="10337562"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59D0918-B3BC-4D15-9AF8-385E8378AD06}" type="datetimeFigureOut">
              <a:rPr lang="en-US" smtClean="0"/>
              <a:t>03/12/2024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41477235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08678" y="1600201"/>
            <a:ext cx="717675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188126" y="1600201"/>
            <a:ext cx="717886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59D0918-B3BC-4D15-9AF8-385E8378AD06}" type="datetimeFigureOut">
              <a:rPr lang="en-US" smtClean="0"/>
              <a:t>03/12/2024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9914009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8092" y="274638"/>
            <a:ext cx="10945654"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8092" y="1535113"/>
            <a:ext cx="537359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8092" y="2174875"/>
            <a:ext cx="537359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8046" y="1535113"/>
            <a:ext cx="537570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8046" y="2174875"/>
            <a:ext cx="537570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59D0918-B3BC-4D15-9AF8-385E8378AD06}" type="datetimeFigureOut">
              <a:rPr lang="en-US" smtClean="0"/>
              <a:t>03/12/2024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9213513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59D0918-B3BC-4D15-9AF8-385E8378AD06}" type="datetimeFigureOut">
              <a:rPr lang="en-US" smtClean="0"/>
              <a:t>03/12/2024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8805854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9D0918-B3BC-4D15-9AF8-385E8378AD06}" type="datetimeFigureOut">
              <a:rPr lang="en-US" smtClean="0"/>
              <a:t>03/12/2024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0961630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8093" y="273050"/>
            <a:ext cx="4001161"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54941" y="273051"/>
            <a:ext cx="679880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8093" y="1435101"/>
            <a:ext cx="4001161"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03/12/2024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4768208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3805" y="4800600"/>
            <a:ext cx="7297103"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3805" y="612775"/>
            <a:ext cx="7297103"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3805" y="5367338"/>
            <a:ext cx="7297103"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03/12/2024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6880057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8092" y="274638"/>
            <a:ext cx="10945654"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8092" y="1600201"/>
            <a:ext cx="10945654"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8092" y="6356351"/>
            <a:ext cx="2837762"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9D0918-B3BC-4D15-9AF8-385E8378AD06}" type="datetimeFigureOut">
              <a:rPr lang="en-US" smtClean="0"/>
              <a:t>03/12/2024</a:t>
            </a:fld>
            <a:endParaRPr lang="en-US"/>
          </a:p>
        </p:txBody>
      </p:sp>
      <p:sp>
        <p:nvSpPr>
          <p:cNvPr id="5" name="Footer Placeholder 4"/>
          <p:cNvSpPr>
            <a:spLocks noGrp="1"/>
          </p:cNvSpPr>
          <p:nvPr>
            <p:ph type="ftr" sz="quarter" idx="3"/>
          </p:nvPr>
        </p:nvSpPr>
        <p:spPr>
          <a:xfrm>
            <a:off x="4155295" y="6356351"/>
            <a:ext cx="385124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15984" y="6356351"/>
            <a:ext cx="2837762"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638271-59F9-4398-B3B9-61938CFED463}" type="slidenum">
              <a:rPr lang="en-US" smtClean="0"/>
              <a:t>‹#›</a:t>
            </a:fld>
            <a:endParaRPr lang="en-US"/>
          </a:p>
        </p:txBody>
      </p:sp>
    </p:spTree>
    <p:extLst>
      <p:ext uri="{BB962C8B-B14F-4D97-AF65-F5344CB8AC3E}">
        <p14:creationId xmlns:p14="http://schemas.microsoft.com/office/powerpoint/2010/main" val="887561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5.jpeg"/><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18.jpe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32.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image" Target="../media/image33.jpeg"/><Relationship Id="rId1" Type="http://schemas.openxmlformats.org/officeDocument/2006/relationships/slideLayout" Target="../slideLayouts/slideLayout7.xml"/><Relationship Id="rId4" Type="http://schemas.openxmlformats.org/officeDocument/2006/relationships/hyperlink" Target="https://www.facebook.com/groups/443096903751589"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txBox="1">
            <a:spLocks/>
          </p:cNvSpPr>
          <p:nvPr/>
        </p:nvSpPr>
        <p:spPr>
          <a:xfrm>
            <a:off x="0" y="0"/>
            <a:ext cx="12161838" cy="3022600"/>
          </a:xfrm>
          <a:prstGeom prst="rect">
            <a:avLst/>
          </a:prstGeom>
          <a:solidFill>
            <a:srgbClr val="0086EA"/>
          </a:solidFill>
          <a:effectLst>
            <a:glow rad="50800">
              <a:schemeClr val="accent5">
                <a:satMod val="175000"/>
                <a:alpha val="18000"/>
              </a:schemeClr>
            </a:glow>
          </a:effectLst>
        </p:spPr>
        <p:txBody>
          <a:bodyPr vert="horz" lIns="91294" tIns="45647" rIns="91294" bIns="45647"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endParaRPr lang="en-US" sz="10600" b="1">
              <a:solidFill>
                <a:srgbClr val="0070C0"/>
              </a:solidFill>
              <a:latin typeface="Arial-Rounded" pitchFamily="34" charset="0"/>
              <a:ea typeface="Arial-Rounded" pitchFamily="34" charset="0"/>
              <a:cs typeface="Arial-Rounded" pitchFamily="34" charset="0"/>
            </a:endParaRPr>
          </a:p>
        </p:txBody>
      </p:sp>
      <p:pic>
        <p:nvPicPr>
          <p:cNvPr id="3074" name="Picture 2" descr="Bộ SGK Lớp 6 - Kết nối tri thức với cuộc sống - Công ty Cổ phần Đầu tư và  Phát triển Giáo dục Phương Nam"/>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8333"/>
          <a:stretch/>
        </p:blipFill>
        <p:spPr bwMode="auto">
          <a:xfrm>
            <a:off x="329384" y="462491"/>
            <a:ext cx="2039642" cy="1874308"/>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2394362" y="1254919"/>
            <a:ext cx="8330788" cy="1325563"/>
          </a:xfrm>
        </p:spPr>
        <p:txBody>
          <a:bodyPr>
            <a:noAutofit/>
          </a:bodyPr>
          <a:lstStyle/>
          <a:p>
            <a:pPr algn="ctr"/>
            <a:r>
              <a:rPr lang="en-US" sz="10600" b="1">
                <a:solidFill>
                  <a:schemeClr val="bg1"/>
                </a:solidFill>
                <a:latin typeface="AvantGarde" pitchFamily="2" charset="0"/>
                <a:ea typeface="AvantGarde" pitchFamily="2" charset="0"/>
                <a:cs typeface="AvantGarde" pitchFamily="2" charset="0"/>
              </a:rPr>
              <a:t>TIẾNG VIỆT </a:t>
            </a:r>
            <a:r>
              <a:rPr lang="en-US" sz="10600" b="1">
                <a:solidFill>
                  <a:schemeClr val="bg1"/>
                </a:solidFill>
                <a:latin typeface=".VnArial" pitchFamily="34" charset="0"/>
                <a:ea typeface="AvantGarde" pitchFamily="2" charset="0"/>
                <a:cs typeface="AvantGarde" pitchFamily="2" charset="0"/>
              </a:rPr>
              <a:t>1</a:t>
            </a:r>
          </a:p>
        </p:txBody>
      </p:sp>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1513" y="4205197"/>
            <a:ext cx="4512126" cy="2182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623003"/>
            <a:ext cx="3439518" cy="4234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Straight Connector 8"/>
          <p:cNvCxnSpPr/>
          <p:nvPr/>
        </p:nvCxnSpPr>
        <p:spPr>
          <a:xfrm flipH="1" flipV="1">
            <a:off x="0" y="6807200"/>
            <a:ext cx="12161838" cy="16933"/>
          </a:xfrm>
          <a:prstGeom prst="line">
            <a:avLst/>
          </a:prstGeom>
          <a:ln w="88900">
            <a:solidFill>
              <a:srgbClr val="0086E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69832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642519" y="1143000"/>
            <a:ext cx="5105400" cy="1323439"/>
          </a:xfrm>
          <a:prstGeom prst="rect">
            <a:avLst/>
          </a:prstGeom>
          <a:solidFill>
            <a:srgbClr val="FFC000"/>
          </a:solidFill>
        </p:spPr>
        <p:txBody>
          <a:bodyPr wrap="square" rtlCol="0">
            <a:spAutoFit/>
          </a:bodyPr>
          <a:lstStyle/>
          <a:p>
            <a:pPr algn="ctr"/>
            <a:r>
              <a:rPr lang="en-US" sz="8000">
                <a:latin typeface="Arial-Rounded" pitchFamily="34" charset="0"/>
                <a:ea typeface="Arial-Rounded" pitchFamily="34" charset="0"/>
                <a:cs typeface="Arial-Rounded" pitchFamily="34" charset="0"/>
              </a:rPr>
              <a:t>So sánh</a:t>
            </a:r>
          </a:p>
        </p:txBody>
      </p:sp>
      <p:sp>
        <p:nvSpPr>
          <p:cNvPr id="6" name="TextBox 5"/>
          <p:cNvSpPr txBox="1"/>
          <p:nvPr/>
        </p:nvSpPr>
        <p:spPr>
          <a:xfrm>
            <a:off x="1746837" y="3512966"/>
            <a:ext cx="3088767" cy="1862048"/>
          </a:xfrm>
          <a:prstGeom prst="rect">
            <a:avLst/>
          </a:prstGeom>
          <a:solidFill>
            <a:schemeClr val="accent5">
              <a:lumMod val="20000"/>
              <a:lumOff val="80000"/>
            </a:schemeClr>
          </a:solidFill>
        </p:spPr>
        <p:txBody>
          <a:bodyPr wrap="square" rtlCol="0">
            <a:spAutoFit/>
          </a:bodyPr>
          <a:lstStyle/>
          <a:p>
            <a:pPr algn="ctr"/>
            <a:r>
              <a:rPr lang="en-US" sz="11500">
                <a:solidFill>
                  <a:srgbClr val="0070C0"/>
                </a:solidFill>
                <a:latin typeface="Arial-Rounded" pitchFamily="34" charset="0"/>
                <a:ea typeface="Arial-Rounded" pitchFamily="34" charset="0"/>
                <a:cs typeface="Arial-Rounded" pitchFamily="34" charset="0"/>
              </a:rPr>
              <a:t>anh</a:t>
            </a:r>
          </a:p>
        </p:txBody>
      </p:sp>
      <p:sp>
        <p:nvSpPr>
          <p:cNvPr id="7" name="TextBox 6"/>
          <p:cNvSpPr txBox="1"/>
          <p:nvPr/>
        </p:nvSpPr>
        <p:spPr>
          <a:xfrm>
            <a:off x="4909309" y="3512966"/>
            <a:ext cx="2695610" cy="1862048"/>
          </a:xfrm>
          <a:prstGeom prst="rect">
            <a:avLst/>
          </a:prstGeom>
          <a:solidFill>
            <a:schemeClr val="accent5">
              <a:lumMod val="20000"/>
              <a:lumOff val="80000"/>
            </a:schemeClr>
          </a:solidFill>
        </p:spPr>
        <p:txBody>
          <a:bodyPr wrap="square" rtlCol="0">
            <a:spAutoFit/>
          </a:bodyPr>
          <a:lstStyle/>
          <a:p>
            <a:pPr algn="ctr"/>
            <a:r>
              <a:rPr lang="en-US" sz="11500" dirty="0" err="1">
                <a:solidFill>
                  <a:srgbClr val="0070C0"/>
                </a:solidFill>
                <a:latin typeface="Arial-Rounded" pitchFamily="34" charset="0"/>
                <a:ea typeface="Arial-Rounded" pitchFamily="34" charset="0"/>
                <a:cs typeface="Arial-Rounded" pitchFamily="34" charset="0"/>
              </a:rPr>
              <a:t>ênh</a:t>
            </a:r>
            <a:endParaRPr lang="en-US" sz="11500" dirty="0">
              <a:solidFill>
                <a:srgbClr val="0070C0"/>
              </a:solidFill>
              <a:latin typeface="Arial-Rounded" pitchFamily="34" charset="0"/>
              <a:ea typeface="Arial-Rounded" pitchFamily="34" charset="0"/>
              <a:cs typeface="Arial-Rounded" pitchFamily="34" charset="0"/>
            </a:endParaRPr>
          </a:p>
        </p:txBody>
      </p:sp>
      <p:sp>
        <p:nvSpPr>
          <p:cNvPr id="9" name="TextBox 8"/>
          <p:cNvSpPr txBox="1"/>
          <p:nvPr/>
        </p:nvSpPr>
        <p:spPr>
          <a:xfrm>
            <a:off x="2148933" y="3512966"/>
            <a:ext cx="3088767" cy="1862048"/>
          </a:xfrm>
          <a:prstGeom prst="rect">
            <a:avLst/>
          </a:prstGeom>
          <a:noFill/>
        </p:spPr>
        <p:txBody>
          <a:bodyPr wrap="square" rtlCol="0">
            <a:spAutoFit/>
          </a:bodyPr>
          <a:lstStyle/>
          <a:p>
            <a:pPr algn="ctr"/>
            <a:r>
              <a:rPr lang="en-US" sz="11500">
                <a:solidFill>
                  <a:srgbClr val="FF0000"/>
                </a:solidFill>
                <a:latin typeface="Arial-Rounded" pitchFamily="34" charset="0"/>
                <a:ea typeface="Arial-Rounded" pitchFamily="34" charset="0"/>
                <a:cs typeface="Arial-Rounded" pitchFamily="34" charset="0"/>
              </a:rPr>
              <a:t>nh</a:t>
            </a:r>
          </a:p>
        </p:txBody>
      </p:sp>
      <p:sp>
        <p:nvSpPr>
          <p:cNvPr id="10" name="TextBox 9"/>
          <p:cNvSpPr txBox="1"/>
          <p:nvPr/>
        </p:nvSpPr>
        <p:spPr>
          <a:xfrm>
            <a:off x="5361939" y="3512966"/>
            <a:ext cx="2552700" cy="1862048"/>
          </a:xfrm>
          <a:prstGeom prst="rect">
            <a:avLst/>
          </a:prstGeom>
          <a:noFill/>
        </p:spPr>
        <p:txBody>
          <a:bodyPr wrap="square" rtlCol="0">
            <a:spAutoFit/>
          </a:bodyPr>
          <a:lstStyle/>
          <a:p>
            <a:pPr algn="ctr"/>
            <a:r>
              <a:rPr lang="en-US" sz="11500">
                <a:solidFill>
                  <a:srgbClr val="FF0000"/>
                </a:solidFill>
                <a:latin typeface="Arial-Rounded" pitchFamily="34" charset="0"/>
                <a:ea typeface="Arial-Rounded" pitchFamily="34" charset="0"/>
                <a:cs typeface="Arial-Rounded" pitchFamily="34" charset="0"/>
              </a:rPr>
              <a:t>nh</a:t>
            </a:r>
          </a:p>
        </p:txBody>
      </p:sp>
      <p:sp>
        <p:nvSpPr>
          <p:cNvPr id="12" name="TextBox 11"/>
          <p:cNvSpPr txBox="1"/>
          <p:nvPr/>
        </p:nvSpPr>
        <p:spPr>
          <a:xfrm>
            <a:off x="1230444" y="3505200"/>
            <a:ext cx="2552700" cy="1862048"/>
          </a:xfrm>
          <a:prstGeom prst="rect">
            <a:avLst/>
          </a:prstGeom>
          <a:noFill/>
        </p:spPr>
        <p:txBody>
          <a:bodyPr wrap="square" rtlCol="0">
            <a:spAutoFit/>
          </a:bodyPr>
          <a:lstStyle/>
          <a:p>
            <a:pPr algn="ctr"/>
            <a:r>
              <a:rPr lang="en-US" sz="11500">
                <a:solidFill>
                  <a:srgbClr val="7030A0"/>
                </a:solidFill>
                <a:latin typeface="Arial-Rounded" pitchFamily="34" charset="0"/>
                <a:ea typeface="Arial-Rounded" pitchFamily="34" charset="0"/>
                <a:cs typeface="Arial-Rounded" pitchFamily="34" charset="0"/>
              </a:rPr>
              <a:t>a</a:t>
            </a:r>
          </a:p>
        </p:txBody>
      </p:sp>
      <p:sp>
        <p:nvSpPr>
          <p:cNvPr id="13" name="TextBox 12"/>
          <p:cNvSpPr txBox="1"/>
          <p:nvPr/>
        </p:nvSpPr>
        <p:spPr>
          <a:xfrm>
            <a:off x="4190119" y="3505200"/>
            <a:ext cx="2552700" cy="1862048"/>
          </a:xfrm>
          <a:prstGeom prst="rect">
            <a:avLst/>
          </a:prstGeom>
          <a:noFill/>
        </p:spPr>
        <p:txBody>
          <a:bodyPr wrap="square" rtlCol="0">
            <a:spAutoFit/>
          </a:bodyPr>
          <a:lstStyle/>
          <a:p>
            <a:pPr algn="ctr"/>
            <a:r>
              <a:rPr lang="en-US" sz="11500">
                <a:solidFill>
                  <a:srgbClr val="FFFF00"/>
                </a:solidFill>
                <a:latin typeface="Arial-Rounded" pitchFamily="34" charset="0"/>
                <a:ea typeface="Arial-Rounded" pitchFamily="34" charset="0"/>
                <a:cs typeface="Arial-Rounded" pitchFamily="34" charset="0"/>
              </a:rPr>
              <a:t>ê</a:t>
            </a:r>
          </a:p>
        </p:txBody>
      </p:sp>
      <p:sp>
        <p:nvSpPr>
          <p:cNvPr id="14" name="TextBox 13"/>
          <p:cNvSpPr txBox="1"/>
          <p:nvPr/>
        </p:nvSpPr>
        <p:spPr>
          <a:xfrm>
            <a:off x="7625131" y="3512966"/>
            <a:ext cx="3088767" cy="1862048"/>
          </a:xfrm>
          <a:prstGeom prst="rect">
            <a:avLst/>
          </a:prstGeom>
          <a:solidFill>
            <a:schemeClr val="accent5">
              <a:lumMod val="20000"/>
              <a:lumOff val="80000"/>
            </a:schemeClr>
          </a:solidFill>
        </p:spPr>
        <p:txBody>
          <a:bodyPr wrap="square" rtlCol="0">
            <a:spAutoFit/>
          </a:bodyPr>
          <a:lstStyle/>
          <a:p>
            <a:pPr algn="ctr"/>
            <a:r>
              <a:rPr lang="en-US" sz="11500">
                <a:solidFill>
                  <a:srgbClr val="0070C0"/>
                </a:solidFill>
                <a:latin typeface="Arial-Rounded" pitchFamily="34" charset="0"/>
                <a:ea typeface="Arial-Rounded" pitchFamily="34" charset="0"/>
                <a:cs typeface="Arial-Rounded" pitchFamily="34" charset="0"/>
              </a:rPr>
              <a:t>inh</a:t>
            </a:r>
          </a:p>
        </p:txBody>
      </p:sp>
      <p:sp>
        <p:nvSpPr>
          <p:cNvPr id="15" name="TextBox 14"/>
          <p:cNvSpPr txBox="1"/>
          <p:nvPr/>
        </p:nvSpPr>
        <p:spPr>
          <a:xfrm>
            <a:off x="8033719" y="3512966"/>
            <a:ext cx="2552700" cy="1862048"/>
          </a:xfrm>
          <a:prstGeom prst="rect">
            <a:avLst/>
          </a:prstGeom>
          <a:noFill/>
        </p:spPr>
        <p:txBody>
          <a:bodyPr wrap="square" rtlCol="0">
            <a:spAutoFit/>
          </a:bodyPr>
          <a:lstStyle/>
          <a:p>
            <a:pPr algn="ctr"/>
            <a:r>
              <a:rPr lang="en-US" sz="11500">
                <a:solidFill>
                  <a:srgbClr val="FF0000"/>
                </a:solidFill>
                <a:latin typeface="Arial-Rounded" pitchFamily="34" charset="0"/>
                <a:ea typeface="Arial-Rounded" pitchFamily="34" charset="0"/>
                <a:cs typeface="Arial-Rounded" pitchFamily="34" charset="0"/>
              </a:rPr>
              <a:t>nh</a:t>
            </a:r>
          </a:p>
        </p:txBody>
      </p:sp>
      <p:sp>
        <p:nvSpPr>
          <p:cNvPr id="16" name="TextBox 15"/>
          <p:cNvSpPr txBox="1"/>
          <p:nvPr/>
        </p:nvSpPr>
        <p:spPr>
          <a:xfrm>
            <a:off x="7114251" y="3505200"/>
            <a:ext cx="2552700" cy="1862048"/>
          </a:xfrm>
          <a:prstGeom prst="rect">
            <a:avLst/>
          </a:prstGeom>
          <a:noFill/>
        </p:spPr>
        <p:txBody>
          <a:bodyPr wrap="square" rtlCol="0">
            <a:spAutoFit/>
          </a:bodyPr>
          <a:lstStyle/>
          <a:p>
            <a:pPr algn="ctr"/>
            <a:r>
              <a:rPr lang="en-US" sz="11500">
                <a:solidFill>
                  <a:srgbClr val="00B050"/>
                </a:solidFill>
                <a:latin typeface="Arial-Rounded" pitchFamily="34" charset="0"/>
                <a:ea typeface="Arial-Rounded" pitchFamily="34" charset="0"/>
                <a:cs typeface="Arial-Rounded" pitchFamily="34" charset="0"/>
              </a:rPr>
              <a:t>i</a:t>
            </a:r>
          </a:p>
        </p:txBody>
      </p:sp>
    </p:spTree>
    <p:extLst>
      <p:ext uri="{BB962C8B-B14F-4D97-AF65-F5344CB8AC3E}">
        <p14:creationId xmlns:p14="http://schemas.microsoft.com/office/powerpoint/2010/main" val="204281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500"/>
                                        <p:tgtEl>
                                          <p:spTgt spid="13"/>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9" grpId="0"/>
      <p:bldP spid="10" grpId="0"/>
      <p:bldP spid="12" grpId="0"/>
      <p:bldP spid="13" grpId="0"/>
      <p:bldP spid="14" grpId="0" animBg="1"/>
      <p:bldP spid="15" grpId="0"/>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791272" y="5337366"/>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chanh</a:t>
            </a:r>
          </a:p>
        </p:txBody>
      </p:sp>
      <p:sp>
        <p:nvSpPr>
          <p:cNvPr id="5" name="Title 1"/>
          <p:cNvSpPr txBox="1">
            <a:spLocks/>
          </p:cNvSpPr>
          <p:nvPr/>
        </p:nvSpPr>
        <p:spPr>
          <a:xfrm>
            <a:off x="4706572" y="5358875"/>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mảnh</a:t>
            </a:r>
          </a:p>
        </p:txBody>
      </p:sp>
      <p:sp>
        <p:nvSpPr>
          <p:cNvPr id="7" name="Title 1"/>
          <p:cNvSpPr txBox="1">
            <a:spLocks/>
          </p:cNvSpPr>
          <p:nvPr/>
        </p:nvSpPr>
        <p:spPr>
          <a:xfrm>
            <a:off x="7898004" y="5355124"/>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cạnh</a:t>
            </a:r>
          </a:p>
        </p:txBody>
      </p:sp>
      <p:sp>
        <p:nvSpPr>
          <p:cNvPr id="8" name="Title 1"/>
          <p:cNvSpPr txBox="1">
            <a:spLocks/>
          </p:cNvSpPr>
          <p:nvPr/>
        </p:nvSpPr>
        <p:spPr>
          <a:xfrm>
            <a:off x="2689976" y="5161082"/>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anh</a:t>
            </a:r>
          </a:p>
        </p:txBody>
      </p:sp>
      <p:sp>
        <p:nvSpPr>
          <p:cNvPr id="11" name="Title 1"/>
          <p:cNvSpPr txBox="1">
            <a:spLocks/>
          </p:cNvSpPr>
          <p:nvPr/>
        </p:nvSpPr>
        <p:spPr>
          <a:xfrm>
            <a:off x="5564144" y="5182591"/>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anh</a:t>
            </a:r>
          </a:p>
        </p:txBody>
      </p:sp>
      <p:sp>
        <p:nvSpPr>
          <p:cNvPr id="13" name="Title 1"/>
          <p:cNvSpPr txBox="1">
            <a:spLocks/>
          </p:cNvSpPr>
          <p:nvPr/>
        </p:nvSpPr>
        <p:spPr>
          <a:xfrm>
            <a:off x="8445634" y="5178840"/>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anh</a:t>
            </a:r>
          </a:p>
        </p:txBody>
      </p:sp>
      <p:sp>
        <p:nvSpPr>
          <p:cNvPr id="3" name="AutoShape 6" descr="Vẹt Sun Conure - PetXinh.net Nhím Kiểng Hamster Thỏ Bọ Ú giá rẻ"/>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8" descr="Vẹt Sun Conure - PetXinh.net Nhím Kiểng Hamster Thỏ Bọ Ú giá rẻ"/>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6" name="Picture 2" descr="Chanh Tươi 5 Quả Loại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42519" y="184482"/>
            <a:ext cx="4692318" cy="46923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1382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026"/>
                                        </p:tgtEl>
                                      </p:cBhvr>
                                    </p:animEffect>
                                    <p:set>
                                      <p:cBhvr>
                                        <p:cTn id="17" dur="1" fill="hold">
                                          <p:stCondLst>
                                            <p:cond delay="499"/>
                                          </p:stCondLst>
                                        </p:cTn>
                                        <p:tgtEl>
                                          <p:spTgt spid="102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P spid="8" grpId="0"/>
      <p:bldP spid="11"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908063" y="5337366"/>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kênh</a:t>
            </a:r>
          </a:p>
        </p:txBody>
      </p:sp>
      <p:sp>
        <p:nvSpPr>
          <p:cNvPr id="5" name="Title 1"/>
          <p:cNvSpPr txBox="1">
            <a:spLocks/>
          </p:cNvSpPr>
          <p:nvPr/>
        </p:nvSpPr>
        <p:spPr>
          <a:xfrm>
            <a:off x="4706572" y="5358875"/>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ghềnh</a:t>
            </a:r>
          </a:p>
        </p:txBody>
      </p:sp>
      <p:sp>
        <p:nvSpPr>
          <p:cNvPr id="7" name="Title 1"/>
          <p:cNvSpPr txBox="1">
            <a:spLocks/>
          </p:cNvSpPr>
          <p:nvPr/>
        </p:nvSpPr>
        <p:spPr>
          <a:xfrm>
            <a:off x="7898004" y="5355124"/>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lệnh</a:t>
            </a:r>
          </a:p>
        </p:txBody>
      </p:sp>
      <p:sp>
        <p:nvSpPr>
          <p:cNvPr id="8" name="Title 1"/>
          <p:cNvSpPr txBox="1">
            <a:spLocks/>
          </p:cNvSpPr>
          <p:nvPr/>
        </p:nvSpPr>
        <p:spPr>
          <a:xfrm>
            <a:off x="2453934" y="5161082"/>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ênh</a:t>
            </a:r>
          </a:p>
        </p:txBody>
      </p:sp>
      <p:sp>
        <p:nvSpPr>
          <p:cNvPr id="11" name="Title 1"/>
          <p:cNvSpPr txBox="1">
            <a:spLocks/>
          </p:cNvSpPr>
          <p:nvPr/>
        </p:nvSpPr>
        <p:spPr>
          <a:xfrm>
            <a:off x="5645151" y="5182591"/>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ênh</a:t>
            </a:r>
          </a:p>
        </p:txBody>
      </p:sp>
      <p:sp>
        <p:nvSpPr>
          <p:cNvPr id="13" name="Title 1"/>
          <p:cNvSpPr txBox="1">
            <a:spLocks/>
          </p:cNvSpPr>
          <p:nvPr/>
        </p:nvSpPr>
        <p:spPr>
          <a:xfrm>
            <a:off x="8347300" y="5177707"/>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ênh</a:t>
            </a:r>
          </a:p>
        </p:txBody>
      </p:sp>
      <p:pic>
        <p:nvPicPr>
          <p:cNvPr id="1026" name="Picture 2" descr="Khung cảnh đồng quê ở Quảng Ngãi - VnExpress Du lị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5301" y="180134"/>
            <a:ext cx="6451937" cy="463464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Kinh Nghiệm Phượt Ghềnh Bàng Đà Nẵng – Kỉ Niệm Khó Quê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59353" y="177294"/>
            <a:ext cx="7263835" cy="4875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3644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026"/>
                                        </p:tgtEl>
                                      </p:cBhvr>
                                    </p:animEffect>
                                    <p:set>
                                      <p:cBhvr>
                                        <p:cTn id="17" dur="1" fill="hold">
                                          <p:stCondLst>
                                            <p:cond delay="499"/>
                                          </p:stCondLst>
                                        </p:cTn>
                                        <p:tgtEl>
                                          <p:spTgt spid="102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28"/>
                                        </p:tgtEl>
                                        <p:attrNameLst>
                                          <p:attrName>style.visibility</p:attrName>
                                        </p:attrNameLst>
                                      </p:cBhvr>
                                      <p:to>
                                        <p:strVal val="visible"/>
                                      </p:to>
                                    </p:set>
                                    <p:animEffect transition="in" filter="fade">
                                      <p:cBhvr>
                                        <p:cTn id="27" dur="500"/>
                                        <p:tgtEl>
                                          <p:spTgt spid="102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1028"/>
                                        </p:tgtEl>
                                      </p:cBhvr>
                                    </p:animEffect>
                                    <p:set>
                                      <p:cBhvr>
                                        <p:cTn id="32" dur="1" fill="hold">
                                          <p:stCondLst>
                                            <p:cond delay="499"/>
                                          </p:stCondLst>
                                        </p:cTn>
                                        <p:tgtEl>
                                          <p:spTgt spid="1028"/>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500"/>
                                        <p:tgtEl>
                                          <p:spTgt spid="8"/>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500"/>
                                        <p:tgtEl>
                                          <p:spTgt spid="11"/>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P spid="8" grpId="0"/>
      <p:bldP spid="11"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908063" y="5129284"/>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kính</a:t>
            </a:r>
          </a:p>
        </p:txBody>
      </p:sp>
      <p:sp>
        <p:nvSpPr>
          <p:cNvPr id="5" name="Title 1"/>
          <p:cNvSpPr txBox="1">
            <a:spLocks/>
          </p:cNvSpPr>
          <p:nvPr/>
        </p:nvSpPr>
        <p:spPr>
          <a:xfrm>
            <a:off x="5090319" y="5129284"/>
            <a:ext cx="253627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dirty="0" err="1">
                <a:solidFill>
                  <a:srgbClr val="0070C0"/>
                </a:solidFill>
                <a:latin typeface="Arial-Rounded" pitchFamily="34" charset="0"/>
                <a:ea typeface="Arial-Rounded" pitchFamily="34" charset="0"/>
                <a:cs typeface="Arial-Rounded" pitchFamily="34" charset="0"/>
              </a:rPr>
              <a:t>chỉnh</a:t>
            </a:r>
            <a:endParaRPr lang="en-US" sz="6600" dirty="0">
              <a:solidFill>
                <a:srgbClr val="0070C0"/>
              </a:solidFill>
              <a:latin typeface="Arial-Rounded" pitchFamily="34" charset="0"/>
              <a:ea typeface="Arial-Rounded" pitchFamily="34" charset="0"/>
              <a:cs typeface="Arial-Rounded" pitchFamily="34" charset="0"/>
            </a:endParaRPr>
          </a:p>
        </p:txBody>
      </p:sp>
      <p:sp>
        <p:nvSpPr>
          <p:cNvPr id="7" name="Title 1"/>
          <p:cNvSpPr txBox="1">
            <a:spLocks/>
          </p:cNvSpPr>
          <p:nvPr/>
        </p:nvSpPr>
        <p:spPr>
          <a:xfrm>
            <a:off x="7898004" y="5129284"/>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thịnh</a:t>
            </a:r>
          </a:p>
        </p:txBody>
      </p:sp>
      <p:sp>
        <p:nvSpPr>
          <p:cNvPr id="3" name="AutoShape 6" descr="Vẹt Sun Conure - PetXinh.net Nhím Kiểng Hamster Thỏ Bọ Ú giá rẻ"/>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8" descr="Vẹt Sun Conure - PetXinh.net Nhím Kiểng Hamster Thỏ Bọ Ú giá rẻ"/>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 name="Title 1"/>
          <p:cNvSpPr txBox="1">
            <a:spLocks/>
          </p:cNvSpPr>
          <p:nvPr/>
        </p:nvSpPr>
        <p:spPr>
          <a:xfrm>
            <a:off x="8600326" y="4953000"/>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inh</a:t>
            </a:r>
          </a:p>
        </p:txBody>
      </p:sp>
      <p:sp>
        <p:nvSpPr>
          <p:cNvPr id="6" name="AutoShape 4" descr="Crepe sầu riêng - lá dứa ngàn lớp (không cần lò) - Savoury DaysSavoury Days"/>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6" descr="Crepe sầu riêng - lá dứa ngàn lớp (không cần lò) - Savoury DaysSavoury Days"/>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9" name="Group 8"/>
          <p:cNvGrpSpPr/>
          <p:nvPr/>
        </p:nvGrpSpPr>
        <p:grpSpPr>
          <a:xfrm>
            <a:off x="2013506" y="4956007"/>
            <a:ext cx="2134869" cy="1396675"/>
            <a:chOff x="2013506" y="4956007"/>
            <a:chExt cx="2134869" cy="1396675"/>
          </a:xfrm>
        </p:grpSpPr>
        <p:sp>
          <p:nvSpPr>
            <p:cNvPr id="25" name="Title 1"/>
            <p:cNvSpPr txBox="1">
              <a:spLocks/>
            </p:cNvSpPr>
            <p:nvPr/>
          </p:nvSpPr>
          <p:spPr>
            <a:xfrm>
              <a:off x="2552982" y="4956007"/>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nh</a:t>
              </a:r>
            </a:p>
          </p:txBody>
        </p:sp>
        <p:pic>
          <p:nvPicPr>
            <p:cNvPr id="2052"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t="35162" b="-1"/>
            <a:stretch/>
          </p:blipFill>
          <p:spPr bwMode="auto">
            <a:xfrm>
              <a:off x="2013506" y="5201905"/>
              <a:ext cx="1590675" cy="1150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20" name="Group 19"/>
          <p:cNvGrpSpPr/>
          <p:nvPr/>
        </p:nvGrpSpPr>
        <p:grpSpPr>
          <a:xfrm>
            <a:off x="5196498" y="4965259"/>
            <a:ext cx="2625328" cy="1396675"/>
            <a:chOff x="2013505" y="4956007"/>
            <a:chExt cx="2134870" cy="1396675"/>
          </a:xfrm>
        </p:grpSpPr>
        <p:sp>
          <p:nvSpPr>
            <p:cNvPr id="21" name="Title 1"/>
            <p:cNvSpPr txBox="1">
              <a:spLocks/>
            </p:cNvSpPr>
            <p:nvPr/>
          </p:nvSpPr>
          <p:spPr>
            <a:xfrm>
              <a:off x="2552982" y="4956007"/>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dirty="0" err="1">
                  <a:solidFill>
                    <a:srgbClr val="FF0000"/>
                  </a:solidFill>
                  <a:latin typeface="Arial-Rounded" pitchFamily="34" charset="0"/>
                  <a:ea typeface="Arial-Rounded" pitchFamily="34" charset="0"/>
                  <a:cs typeface="Arial-Rounded" pitchFamily="34" charset="0"/>
                </a:rPr>
                <a:t>nh</a:t>
              </a:r>
              <a:endParaRPr lang="en-US" sz="6600" dirty="0">
                <a:solidFill>
                  <a:srgbClr val="FF0000"/>
                </a:solidFill>
                <a:latin typeface="Arial-Rounded" pitchFamily="34" charset="0"/>
                <a:ea typeface="Arial-Rounded" pitchFamily="34" charset="0"/>
                <a:cs typeface="Arial-Rounded" pitchFamily="34" charset="0"/>
              </a:endParaRPr>
            </a:p>
          </p:txBody>
        </p:sp>
        <p:pic>
          <p:nvPicPr>
            <p:cNvPr id="22"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t="35162" b="-1"/>
            <a:stretch/>
          </p:blipFill>
          <p:spPr bwMode="auto">
            <a:xfrm>
              <a:off x="2013505" y="5201905"/>
              <a:ext cx="1899443" cy="1150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2054" name="Picture 6" descr="Gọng Kính Cận Nửa Gọng Clubmaster Thời Trang Unisex - G118 – MẮT KÍNH SHADY  - CHUYÊN GIA KÍNH CẬ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52854" y="263213"/>
            <a:ext cx="6409832" cy="4273222"/>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Báo giá kèm phụ kiện cửa kính cường lực lùa ray treo mở trượt 05/202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43127" y="177378"/>
            <a:ext cx="4443484" cy="43590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9961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4"/>
                                        </p:tgtEl>
                                        <p:attrNameLst>
                                          <p:attrName>style.visibility</p:attrName>
                                        </p:attrNameLst>
                                      </p:cBhvr>
                                      <p:to>
                                        <p:strVal val="visible"/>
                                      </p:to>
                                    </p:set>
                                    <p:animEffect transition="in" filter="fade">
                                      <p:cBhvr>
                                        <p:cTn id="12" dur="500"/>
                                        <p:tgtEl>
                                          <p:spTgt spid="205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2054"/>
                                        </p:tgtEl>
                                      </p:cBhvr>
                                    </p:animEffect>
                                    <p:set>
                                      <p:cBhvr>
                                        <p:cTn id="17" dur="1" fill="hold">
                                          <p:stCondLst>
                                            <p:cond delay="499"/>
                                          </p:stCondLst>
                                        </p:cTn>
                                        <p:tgtEl>
                                          <p:spTgt spid="205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56"/>
                                        </p:tgtEl>
                                        <p:attrNameLst>
                                          <p:attrName>style.visibility</p:attrName>
                                        </p:attrNameLst>
                                      </p:cBhvr>
                                      <p:to>
                                        <p:strVal val="visible"/>
                                      </p:to>
                                    </p:set>
                                    <p:animEffect transition="in" filter="fade">
                                      <p:cBhvr>
                                        <p:cTn id="22" dur="500"/>
                                        <p:tgtEl>
                                          <p:spTgt spid="205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2056"/>
                                        </p:tgtEl>
                                      </p:cBhvr>
                                    </p:animEffect>
                                    <p:set>
                                      <p:cBhvr>
                                        <p:cTn id="27" dur="1" fill="hold">
                                          <p:stCondLst>
                                            <p:cond delay="499"/>
                                          </p:stCondLst>
                                        </p:cTn>
                                        <p:tgtEl>
                                          <p:spTgt spid="2056"/>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500"/>
                                        <p:tgtEl>
                                          <p:spTgt spid="9"/>
                                        </p:tgtEl>
                                      </p:cBhvr>
                                    </p:animEffect>
                                  </p:childTnLst>
                                </p:cTn>
                              </p:par>
                              <p:par>
                                <p:cTn id="43" presetID="10" presetClass="entr" presetSubtype="0" fill="hold" nodeType="with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fade">
                                      <p:cBhvr>
                                        <p:cTn id="45" dur="500"/>
                                        <p:tgtEl>
                                          <p:spTgt spid="20"/>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fade">
                                      <p:cBhvr>
                                        <p:cTn id="4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P spid="2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6" descr="Vẹt Sun Conure - PetXinh.net Nhím Kiểng Hamster Thỏ Bọ Ú giá rẻ"/>
          <p:cNvSpPr>
            <a:spLocks noChangeAspect="1" noChangeArrowheads="1"/>
          </p:cNvSpPr>
          <p:nvPr/>
        </p:nvSpPr>
        <p:spPr bwMode="auto">
          <a:xfrm>
            <a:off x="155575" y="-1447800"/>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8" descr="Vẹt Sun Conure - PetXinh.net Nhím Kiểng Hamster Thỏ Bọ Ú giá rẻ"/>
          <p:cNvSpPr>
            <a:spLocks noChangeAspect="1" noChangeArrowheads="1"/>
          </p:cNvSpPr>
          <p:nvPr/>
        </p:nvSpPr>
        <p:spPr bwMode="auto">
          <a:xfrm>
            <a:off x="307975" y="-1295400"/>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Title 1"/>
          <p:cNvSpPr txBox="1">
            <a:spLocks/>
          </p:cNvSpPr>
          <p:nvPr/>
        </p:nvSpPr>
        <p:spPr>
          <a:xfrm>
            <a:off x="1791272" y="1776484"/>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chanh</a:t>
            </a:r>
          </a:p>
        </p:txBody>
      </p:sp>
      <p:sp>
        <p:nvSpPr>
          <p:cNvPr id="26" name="Title 1"/>
          <p:cNvSpPr txBox="1">
            <a:spLocks/>
          </p:cNvSpPr>
          <p:nvPr/>
        </p:nvSpPr>
        <p:spPr>
          <a:xfrm>
            <a:off x="4706572" y="1797993"/>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mảnh</a:t>
            </a:r>
          </a:p>
        </p:txBody>
      </p:sp>
      <p:sp>
        <p:nvSpPr>
          <p:cNvPr id="27" name="Title 1"/>
          <p:cNvSpPr txBox="1">
            <a:spLocks/>
          </p:cNvSpPr>
          <p:nvPr/>
        </p:nvSpPr>
        <p:spPr>
          <a:xfrm>
            <a:off x="7898004" y="1794242"/>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cạnh</a:t>
            </a:r>
          </a:p>
        </p:txBody>
      </p:sp>
      <p:sp>
        <p:nvSpPr>
          <p:cNvPr id="43" name="Title 1"/>
          <p:cNvSpPr txBox="1">
            <a:spLocks/>
          </p:cNvSpPr>
          <p:nvPr/>
        </p:nvSpPr>
        <p:spPr>
          <a:xfrm>
            <a:off x="2689976" y="1600200"/>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anh</a:t>
            </a:r>
          </a:p>
        </p:txBody>
      </p:sp>
      <p:sp>
        <p:nvSpPr>
          <p:cNvPr id="44" name="Title 1"/>
          <p:cNvSpPr txBox="1">
            <a:spLocks/>
          </p:cNvSpPr>
          <p:nvPr/>
        </p:nvSpPr>
        <p:spPr>
          <a:xfrm>
            <a:off x="5564144" y="1621709"/>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anh</a:t>
            </a:r>
          </a:p>
        </p:txBody>
      </p:sp>
      <p:sp>
        <p:nvSpPr>
          <p:cNvPr id="45" name="Title 1"/>
          <p:cNvSpPr txBox="1">
            <a:spLocks/>
          </p:cNvSpPr>
          <p:nvPr/>
        </p:nvSpPr>
        <p:spPr>
          <a:xfrm>
            <a:off x="8445634" y="1617958"/>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anh</a:t>
            </a:r>
          </a:p>
        </p:txBody>
      </p:sp>
      <p:sp>
        <p:nvSpPr>
          <p:cNvPr id="46" name="Title 1"/>
          <p:cNvSpPr txBox="1">
            <a:spLocks/>
          </p:cNvSpPr>
          <p:nvPr/>
        </p:nvSpPr>
        <p:spPr>
          <a:xfrm>
            <a:off x="1908063" y="2995684"/>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kênh</a:t>
            </a:r>
          </a:p>
        </p:txBody>
      </p:sp>
      <p:sp>
        <p:nvSpPr>
          <p:cNvPr id="47" name="Title 1"/>
          <p:cNvSpPr txBox="1">
            <a:spLocks/>
          </p:cNvSpPr>
          <p:nvPr/>
        </p:nvSpPr>
        <p:spPr>
          <a:xfrm>
            <a:off x="4706572" y="3017193"/>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ghềnh</a:t>
            </a:r>
          </a:p>
        </p:txBody>
      </p:sp>
      <p:sp>
        <p:nvSpPr>
          <p:cNvPr id="48" name="Title 1"/>
          <p:cNvSpPr txBox="1">
            <a:spLocks/>
          </p:cNvSpPr>
          <p:nvPr/>
        </p:nvSpPr>
        <p:spPr>
          <a:xfrm>
            <a:off x="7898004" y="3013442"/>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lệnh</a:t>
            </a:r>
          </a:p>
        </p:txBody>
      </p:sp>
      <p:sp>
        <p:nvSpPr>
          <p:cNvPr id="49" name="Title 1"/>
          <p:cNvSpPr txBox="1">
            <a:spLocks/>
          </p:cNvSpPr>
          <p:nvPr/>
        </p:nvSpPr>
        <p:spPr>
          <a:xfrm>
            <a:off x="2453934" y="2819400"/>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ênh</a:t>
            </a:r>
          </a:p>
        </p:txBody>
      </p:sp>
      <p:sp>
        <p:nvSpPr>
          <p:cNvPr id="50" name="Title 1"/>
          <p:cNvSpPr txBox="1">
            <a:spLocks/>
          </p:cNvSpPr>
          <p:nvPr/>
        </p:nvSpPr>
        <p:spPr>
          <a:xfrm>
            <a:off x="5645151" y="2840909"/>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ênh</a:t>
            </a:r>
          </a:p>
        </p:txBody>
      </p:sp>
      <p:sp>
        <p:nvSpPr>
          <p:cNvPr id="51" name="Title 1"/>
          <p:cNvSpPr txBox="1">
            <a:spLocks/>
          </p:cNvSpPr>
          <p:nvPr/>
        </p:nvSpPr>
        <p:spPr>
          <a:xfrm>
            <a:off x="8347300" y="2836025"/>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ênh</a:t>
            </a:r>
          </a:p>
        </p:txBody>
      </p:sp>
      <p:sp>
        <p:nvSpPr>
          <p:cNvPr id="52" name="Title 1"/>
          <p:cNvSpPr txBox="1">
            <a:spLocks/>
          </p:cNvSpPr>
          <p:nvPr/>
        </p:nvSpPr>
        <p:spPr>
          <a:xfrm>
            <a:off x="1908063" y="4253750"/>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kính</a:t>
            </a:r>
          </a:p>
        </p:txBody>
      </p:sp>
      <p:sp>
        <p:nvSpPr>
          <p:cNvPr id="53" name="Title 1"/>
          <p:cNvSpPr txBox="1">
            <a:spLocks/>
          </p:cNvSpPr>
          <p:nvPr/>
        </p:nvSpPr>
        <p:spPr>
          <a:xfrm>
            <a:off x="4620967" y="4253750"/>
            <a:ext cx="2364220"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dirty="0" err="1">
                <a:solidFill>
                  <a:srgbClr val="0070C0"/>
                </a:solidFill>
                <a:latin typeface="Arial-Rounded" pitchFamily="34" charset="0"/>
                <a:ea typeface="Arial-Rounded" pitchFamily="34" charset="0"/>
                <a:cs typeface="Arial-Rounded" pitchFamily="34" charset="0"/>
              </a:rPr>
              <a:t>chỉnh</a:t>
            </a:r>
            <a:endParaRPr lang="en-US" sz="6600" dirty="0">
              <a:solidFill>
                <a:srgbClr val="0070C0"/>
              </a:solidFill>
              <a:latin typeface="Arial-Rounded" pitchFamily="34" charset="0"/>
              <a:ea typeface="Arial-Rounded" pitchFamily="34" charset="0"/>
              <a:cs typeface="Arial-Rounded" pitchFamily="34" charset="0"/>
            </a:endParaRPr>
          </a:p>
        </p:txBody>
      </p:sp>
      <p:sp>
        <p:nvSpPr>
          <p:cNvPr id="54" name="Title 1"/>
          <p:cNvSpPr txBox="1">
            <a:spLocks/>
          </p:cNvSpPr>
          <p:nvPr/>
        </p:nvSpPr>
        <p:spPr>
          <a:xfrm>
            <a:off x="7898004" y="4253750"/>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thịnh</a:t>
            </a:r>
          </a:p>
        </p:txBody>
      </p:sp>
      <p:sp>
        <p:nvSpPr>
          <p:cNvPr id="55" name="Title 1"/>
          <p:cNvSpPr txBox="1">
            <a:spLocks/>
          </p:cNvSpPr>
          <p:nvPr/>
        </p:nvSpPr>
        <p:spPr>
          <a:xfrm>
            <a:off x="8600326" y="4077466"/>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inh</a:t>
            </a:r>
          </a:p>
        </p:txBody>
      </p:sp>
      <p:grpSp>
        <p:nvGrpSpPr>
          <p:cNvPr id="56" name="Group 55"/>
          <p:cNvGrpSpPr/>
          <p:nvPr/>
        </p:nvGrpSpPr>
        <p:grpSpPr>
          <a:xfrm>
            <a:off x="2013506" y="4080473"/>
            <a:ext cx="2134869" cy="1396675"/>
            <a:chOff x="2013506" y="4956007"/>
            <a:chExt cx="2134869" cy="1396675"/>
          </a:xfrm>
        </p:grpSpPr>
        <p:sp>
          <p:nvSpPr>
            <p:cNvPr id="57" name="Title 1"/>
            <p:cNvSpPr txBox="1">
              <a:spLocks/>
            </p:cNvSpPr>
            <p:nvPr/>
          </p:nvSpPr>
          <p:spPr>
            <a:xfrm>
              <a:off x="2552982" y="4956007"/>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nh</a:t>
              </a:r>
            </a:p>
          </p:txBody>
        </p:sp>
        <p:pic>
          <p:nvPicPr>
            <p:cNvPr id="58"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t="35162" b="-1"/>
            <a:stretch/>
          </p:blipFill>
          <p:spPr bwMode="auto">
            <a:xfrm>
              <a:off x="2013506" y="5201905"/>
              <a:ext cx="1590675" cy="1150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59" name="Group 58"/>
          <p:cNvGrpSpPr/>
          <p:nvPr/>
        </p:nvGrpSpPr>
        <p:grpSpPr>
          <a:xfrm>
            <a:off x="4649510" y="4089725"/>
            <a:ext cx="2650608" cy="1395484"/>
            <a:chOff x="1980885" y="4956007"/>
            <a:chExt cx="2255182" cy="1395484"/>
          </a:xfrm>
        </p:grpSpPr>
        <p:sp>
          <p:nvSpPr>
            <p:cNvPr id="60" name="Title 1"/>
            <p:cNvSpPr txBox="1">
              <a:spLocks/>
            </p:cNvSpPr>
            <p:nvPr/>
          </p:nvSpPr>
          <p:spPr>
            <a:xfrm>
              <a:off x="2640674" y="4956007"/>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dirty="0" err="1">
                  <a:solidFill>
                    <a:srgbClr val="FF0000"/>
                  </a:solidFill>
                  <a:latin typeface="Arial-Rounded" pitchFamily="34" charset="0"/>
                  <a:ea typeface="Arial-Rounded" pitchFamily="34" charset="0"/>
                  <a:cs typeface="Arial-Rounded" pitchFamily="34" charset="0"/>
                </a:rPr>
                <a:t>nh</a:t>
              </a:r>
              <a:endParaRPr lang="en-US" sz="6600" dirty="0">
                <a:solidFill>
                  <a:srgbClr val="FF0000"/>
                </a:solidFill>
                <a:latin typeface="Arial-Rounded" pitchFamily="34" charset="0"/>
                <a:ea typeface="Arial-Rounded" pitchFamily="34" charset="0"/>
                <a:cs typeface="Arial-Rounded" pitchFamily="34" charset="0"/>
              </a:endParaRPr>
            </a:p>
          </p:txBody>
        </p:sp>
        <p:pic>
          <p:nvPicPr>
            <p:cNvPr id="61"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t="35162" b="-1"/>
            <a:stretch/>
          </p:blipFill>
          <p:spPr bwMode="auto">
            <a:xfrm>
              <a:off x="1980885" y="5200714"/>
              <a:ext cx="1916298" cy="1150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32666528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4"/>
          <p:cNvSpPr txBox="1">
            <a:spLocks/>
          </p:cNvSpPr>
          <p:nvPr/>
        </p:nvSpPr>
        <p:spPr>
          <a:xfrm>
            <a:off x="5739913" y="2408237"/>
            <a:ext cx="6513206" cy="132556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9600" b="1">
                <a:solidFill>
                  <a:srgbClr val="0070C0"/>
                </a:solidFill>
                <a:latin typeface="DomCasual" pitchFamily="18" charset="0"/>
                <a:ea typeface="DomCasual" pitchFamily="18" charset="0"/>
                <a:cs typeface="DomCasual" pitchFamily="18" charset="0"/>
              </a:rPr>
              <a:t>Thư giãn nào!</a:t>
            </a:r>
          </a:p>
        </p:txBody>
      </p:sp>
    </p:spTree>
    <p:extLst>
      <p:ext uri="{BB962C8B-B14F-4D97-AF65-F5344CB8AC3E}">
        <p14:creationId xmlns:p14="http://schemas.microsoft.com/office/powerpoint/2010/main" val="29434389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p:cNvSpPr txBox="1">
            <a:spLocks/>
          </p:cNvSpPr>
          <p:nvPr/>
        </p:nvSpPr>
        <p:spPr>
          <a:xfrm>
            <a:off x="1791272" y="3931733"/>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chanh</a:t>
            </a:r>
          </a:p>
        </p:txBody>
      </p:sp>
      <p:sp>
        <p:nvSpPr>
          <p:cNvPr id="19" name="Title 1"/>
          <p:cNvSpPr txBox="1">
            <a:spLocks/>
          </p:cNvSpPr>
          <p:nvPr/>
        </p:nvSpPr>
        <p:spPr>
          <a:xfrm>
            <a:off x="4706572" y="3953242"/>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mảnh</a:t>
            </a:r>
          </a:p>
        </p:txBody>
      </p:sp>
      <p:sp>
        <p:nvSpPr>
          <p:cNvPr id="20" name="Title 1"/>
          <p:cNvSpPr txBox="1">
            <a:spLocks/>
          </p:cNvSpPr>
          <p:nvPr/>
        </p:nvSpPr>
        <p:spPr>
          <a:xfrm>
            <a:off x="7898004" y="3949491"/>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cạnh</a:t>
            </a:r>
          </a:p>
        </p:txBody>
      </p:sp>
      <p:sp>
        <p:nvSpPr>
          <p:cNvPr id="21" name="Title 1"/>
          <p:cNvSpPr txBox="1">
            <a:spLocks/>
          </p:cNvSpPr>
          <p:nvPr/>
        </p:nvSpPr>
        <p:spPr>
          <a:xfrm>
            <a:off x="1908063" y="4922333"/>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kênh</a:t>
            </a:r>
          </a:p>
        </p:txBody>
      </p:sp>
      <p:sp>
        <p:nvSpPr>
          <p:cNvPr id="22" name="Title 1"/>
          <p:cNvSpPr txBox="1">
            <a:spLocks/>
          </p:cNvSpPr>
          <p:nvPr/>
        </p:nvSpPr>
        <p:spPr>
          <a:xfrm>
            <a:off x="4706572" y="4943842"/>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ghềnh</a:t>
            </a:r>
          </a:p>
        </p:txBody>
      </p:sp>
      <p:sp>
        <p:nvSpPr>
          <p:cNvPr id="23" name="Title 1"/>
          <p:cNvSpPr txBox="1">
            <a:spLocks/>
          </p:cNvSpPr>
          <p:nvPr/>
        </p:nvSpPr>
        <p:spPr>
          <a:xfrm>
            <a:off x="7898004" y="4940091"/>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lệnh</a:t>
            </a:r>
          </a:p>
        </p:txBody>
      </p:sp>
      <p:sp>
        <p:nvSpPr>
          <p:cNvPr id="24" name="Title 1"/>
          <p:cNvSpPr txBox="1">
            <a:spLocks/>
          </p:cNvSpPr>
          <p:nvPr/>
        </p:nvSpPr>
        <p:spPr>
          <a:xfrm>
            <a:off x="1908063" y="5858242"/>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kính</a:t>
            </a:r>
          </a:p>
        </p:txBody>
      </p:sp>
      <p:sp>
        <p:nvSpPr>
          <p:cNvPr id="28" name="Title 1"/>
          <p:cNvSpPr txBox="1">
            <a:spLocks/>
          </p:cNvSpPr>
          <p:nvPr/>
        </p:nvSpPr>
        <p:spPr>
          <a:xfrm>
            <a:off x="4415790" y="5858242"/>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dirty="0" err="1">
                <a:solidFill>
                  <a:srgbClr val="0070C0"/>
                </a:solidFill>
                <a:latin typeface="Arial-Rounded" pitchFamily="34" charset="0"/>
                <a:ea typeface="Arial-Rounded" pitchFamily="34" charset="0"/>
                <a:cs typeface="Arial-Rounded" pitchFamily="34" charset="0"/>
              </a:rPr>
              <a:t>chỉnh</a:t>
            </a:r>
            <a:endParaRPr lang="en-US" sz="6600" dirty="0">
              <a:solidFill>
                <a:srgbClr val="0070C0"/>
              </a:solidFill>
              <a:latin typeface="Arial-Rounded" pitchFamily="34" charset="0"/>
              <a:ea typeface="Arial-Rounded" pitchFamily="34" charset="0"/>
              <a:cs typeface="Arial-Rounded" pitchFamily="34" charset="0"/>
            </a:endParaRPr>
          </a:p>
        </p:txBody>
      </p:sp>
      <p:sp>
        <p:nvSpPr>
          <p:cNvPr id="29" name="Title 1"/>
          <p:cNvSpPr txBox="1">
            <a:spLocks/>
          </p:cNvSpPr>
          <p:nvPr/>
        </p:nvSpPr>
        <p:spPr>
          <a:xfrm>
            <a:off x="7898004" y="5858242"/>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thịnh</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6064" y="152400"/>
            <a:ext cx="6545605" cy="41864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57189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472099" y="5130077"/>
            <a:ext cx="6979135"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0070C0"/>
                </a:solidFill>
                <a:latin typeface="Arial-Rounded" pitchFamily="34" charset="0"/>
                <a:ea typeface="Arial-Rounded" pitchFamily="34" charset="0"/>
                <a:cs typeface="Arial-Rounded" pitchFamily="34" charset="0"/>
              </a:rPr>
              <a:t>quả chanh</a:t>
            </a:r>
          </a:p>
        </p:txBody>
      </p:sp>
      <p:sp>
        <p:nvSpPr>
          <p:cNvPr id="7" name="Title 1"/>
          <p:cNvSpPr txBox="1">
            <a:spLocks/>
          </p:cNvSpPr>
          <p:nvPr/>
        </p:nvSpPr>
        <p:spPr>
          <a:xfrm>
            <a:off x="6616775" y="5127724"/>
            <a:ext cx="2359744"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dirty="0" err="1">
                <a:solidFill>
                  <a:srgbClr val="FF0000"/>
                </a:solidFill>
                <a:latin typeface="Arial-Rounded" pitchFamily="34" charset="0"/>
                <a:ea typeface="Arial-Rounded" pitchFamily="34" charset="0"/>
                <a:cs typeface="Arial-Rounded" pitchFamily="34" charset="0"/>
              </a:rPr>
              <a:t>anh</a:t>
            </a:r>
            <a:endParaRPr lang="en-US" sz="9600" dirty="0">
              <a:solidFill>
                <a:srgbClr val="FF0000"/>
              </a:solidFill>
              <a:latin typeface="Arial-Rounded" pitchFamily="34" charset="0"/>
              <a:ea typeface="Arial-Rounded" pitchFamily="34" charset="0"/>
              <a:cs typeface="Arial-Rounded" pitchFamily="34" charset="0"/>
            </a:endParaRPr>
          </a:p>
        </p:txBody>
      </p:sp>
      <p:sp>
        <p:nvSpPr>
          <p:cNvPr id="2" name="AutoShape 2" descr="hình ảnh : canh, Mỏ, Đầy màu sắc, màu vàng, Động vật, Lorikeet, Yêu chim,  Cá voi, Động vật có xương sống, con vẹt, đẹp, Chim vẹt, Parakeet, Đa màu,  Ara 2311x2129 -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descr="hình ảnh : canh, Mỏ, Đầy màu sắc, màu vàng, Động vật, Lorikeet, Yêu chim,  Cá voi, Động vật có xương sống, con vẹt, đẹp, Chim vẹt, Parakeet, Đa màu,  Ara 2311x2129 - -"/>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2" descr="Chanh Tươi 5 Quả Loại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42519" y="184482"/>
            <a:ext cx="4692318" cy="46923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0866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566319" y="5439505"/>
            <a:ext cx="49530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0070C0"/>
                </a:solidFill>
                <a:latin typeface="Arial-Rounded" pitchFamily="34" charset="0"/>
                <a:ea typeface="Arial-Rounded" pitchFamily="34" charset="0"/>
                <a:cs typeface="Arial-Rounded" pitchFamily="34" charset="0"/>
              </a:rPr>
              <a:t>bờ kênh</a:t>
            </a:r>
          </a:p>
        </p:txBody>
      </p:sp>
      <p:sp>
        <p:nvSpPr>
          <p:cNvPr id="6" name="Title 1"/>
          <p:cNvSpPr txBox="1">
            <a:spLocks/>
          </p:cNvSpPr>
          <p:nvPr/>
        </p:nvSpPr>
        <p:spPr>
          <a:xfrm>
            <a:off x="5802444" y="5439504"/>
            <a:ext cx="2869275"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dirty="0" err="1">
                <a:solidFill>
                  <a:srgbClr val="FF0000"/>
                </a:solidFill>
                <a:latin typeface="Arial-Rounded" pitchFamily="34" charset="0"/>
                <a:ea typeface="Arial-Rounded" pitchFamily="34" charset="0"/>
                <a:cs typeface="Arial-Rounded" pitchFamily="34" charset="0"/>
              </a:rPr>
              <a:t>ênh</a:t>
            </a:r>
            <a:endParaRPr lang="en-US" sz="9600" dirty="0">
              <a:solidFill>
                <a:srgbClr val="FF0000"/>
              </a:solidFill>
              <a:latin typeface="Arial-Rounded" pitchFamily="34" charset="0"/>
              <a:ea typeface="Arial-Rounded" pitchFamily="34" charset="0"/>
              <a:cs typeface="Arial-Rounded" pitchFamily="34" charset="0"/>
            </a:endParaRPr>
          </a:p>
        </p:txBody>
      </p:sp>
      <p:pic>
        <p:nvPicPr>
          <p:cNvPr id="5" name="Picture 2" descr="Khung cảnh đồng quê ở Quảng Ngãi - VnExpress Du lị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5301" y="180134"/>
            <a:ext cx="6451937" cy="46346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2857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146338" y="5564481"/>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0070C0"/>
                </a:solidFill>
                <a:latin typeface="Arial-Rounded" pitchFamily="34" charset="0"/>
                <a:ea typeface="Arial-Rounded" pitchFamily="34" charset="0"/>
                <a:cs typeface="Arial-Rounded" pitchFamily="34" charset="0"/>
              </a:rPr>
              <a:t>kính râm</a:t>
            </a:r>
          </a:p>
        </p:txBody>
      </p:sp>
      <p:grpSp>
        <p:nvGrpSpPr>
          <p:cNvPr id="5" name="Group 4"/>
          <p:cNvGrpSpPr/>
          <p:nvPr/>
        </p:nvGrpSpPr>
        <p:grpSpPr>
          <a:xfrm>
            <a:off x="3143795" y="5441430"/>
            <a:ext cx="2753606" cy="1869933"/>
            <a:chOff x="1439739" y="4911037"/>
            <a:chExt cx="2753606" cy="1869933"/>
          </a:xfrm>
        </p:grpSpPr>
        <p:sp>
          <p:nvSpPr>
            <p:cNvPr id="6" name="Title 1"/>
            <p:cNvSpPr txBox="1">
              <a:spLocks/>
            </p:cNvSpPr>
            <p:nvPr/>
          </p:nvSpPr>
          <p:spPr>
            <a:xfrm>
              <a:off x="2597952" y="4911037"/>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FF0000"/>
                  </a:solidFill>
                  <a:latin typeface="Arial-Rounded" pitchFamily="34" charset="0"/>
                  <a:ea typeface="Arial-Rounded" pitchFamily="34" charset="0"/>
                  <a:cs typeface="Arial-Rounded" pitchFamily="34" charset="0"/>
                </a:rPr>
                <a:t>nh</a:t>
              </a:r>
            </a:p>
          </p:txBody>
        </p:sp>
        <p:pic>
          <p:nvPicPr>
            <p:cNvPr id="7"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t="35162" b="-1"/>
            <a:stretch/>
          </p:blipFill>
          <p:spPr bwMode="auto">
            <a:xfrm>
              <a:off x="1439739" y="5071195"/>
              <a:ext cx="2363357" cy="1709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4098" name="Picture 2" descr="Mua Kính râm nam GM250 full hộp"/>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9401"/>
          <a:stretch/>
        </p:blipFill>
        <p:spPr bwMode="auto">
          <a:xfrm>
            <a:off x="3404773" y="331931"/>
            <a:ext cx="5016459" cy="45448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816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Title 1"/>
          <p:cNvSpPr txBox="1">
            <a:spLocks/>
          </p:cNvSpPr>
          <p:nvPr/>
        </p:nvSpPr>
        <p:spPr>
          <a:xfrm>
            <a:off x="8130202" y="3330051"/>
            <a:ext cx="3363809" cy="1190289"/>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0070C0"/>
                </a:solidFill>
                <a:latin typeface="Arial-Rounded" pitchFamily="34" charset="0"/>
                <a:ea typeface="Arial-Rounded" pitchFamily="34" charset="0"/>
                <a:cs typeface="Arial-Rounded" pitchFamily="34" charset="0"/>
              </a:rPr>
              <a:t>búp sen</a:t>
            </a:r>
          </a:p>
        </p:txBody>
      </p:sp>
      <p:sp>
        <p:nvSpPr>
          <p:cNvPr id="20" name="Title 1"/>
          <p:cNvSpPr txBox="1">
            <a:spLocks/>
          </p:cNvSpPr>
          <p:nvPr/>
        </p:nvSpPr>
        <p:spPr>
          <a:xfrm>
            <a:off x="4472602" y="3330051"/>
            <a:ext cx="3363809" cy="1190289"/>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0070C0"/>
                </a:solidFill>
                <a:latin typeface="Arial-Rounded" pitchFamily="34" charset="0"/>
                <a:ea typeface="Arial-Rounded" pitchFamily="34" charset="0"/>
                <a:cs typeface="Arial-Rounded" pitchFamily="34" charset="0"/>
              </a:rPr>
              <a:t>bìm bịp</a:t>
            </a:r>
          </a:p>
        </p:txBody>
      </p:sp>
      <p:sp>
        <p:nvSpPr>
          <p:cNvPr id="19" name="Title 1"/>
          <p:cNvSpPr txBox="1">
            <a:spLocks/>
          </p:cNvSpPr>
          <p:nvPr/>
        </p:nvSpPr>
        <p:spPr>
          <a:xfrm>
            <a:off x="1284003" y="3477632"/>
            <a:ext cx="2335815"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0070C0"/>
                </a:solidFill>
                <a:latin typeface="Arial-Rounded" pitchFamily="34" charset="0"/>
                <a:ea typeface="Arial-Rounded" pitchFamily="34" charset="0"/>
                <a:cs typeface="Arial-Rounded" pitchFamily="34" charset="0"/>
              </a:rPr>
              <a:t>kẹp </a:t>
            </a:r>
          </a:p>
          <a:p>
            <a:pPr algn="ctr"/>
            <a:r>
              <a:rPr lang="en-US" sz="8800">
                <a:solidFill>
                  <a:srgbClr val="00B050"/>
                </a:solidFill>
                <a:latin typeface="Arial-Rounded" pitchFamily="34" charset="0"/>
                <a:ea typeface="Arial-Rounded" pitchFamily="34" charset="0"/>
                <a:cs typeface="Arial-Rounded" pitchFamily="34" charset="0"/>
              </a:rPr>
              <a:t>kịp</a:t>
            </a:r>
          </a:p>
        </p:txBody>
      </p:sp>
      <p:grpSp>
        <p:nvGrpSpPr>
          <p:cNvPr id="11" name="Group 10"/>
          <p:cNvGrpSpPr/>
          <p:nvPr/>
        </p:nvGrpSpPr>
        <p:grpSpPr>
          <a:xfrm>
            <a:off x="270023" y="278015"/>
            <a:ext cx="3448696" cy="941185"/>
            <a:chOff x="63500" y="1429216"/>
            <a:chExt cx="2592937" cy="705889"/>
          </a:xfrm>
        </p:grpSpPr>
        <p:sp>
          <p:nvSpPr>
            <p:cNvPr id="14" name="Rounded Rectangle 13"/>
            <p:cNvSpPr/>
            <p:nvPr/>
          </p:nvSpPr>
          <p:spPr>
            <a:xfrm>
              <a:off x="384358" y="1429216"/>
              <a:ext cx="2272079"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00">
                  <a:latin typeface="Arial-Rounded" pitchFamily="34" charset="0"/>
                  <a:ea typeface="Arial-Rounded" pitchFamily="34" charset="0"/>
                  <a:cs typeface="Arial-Rounded" pitchFamily="34" charset="0"/>
                </a:rPr>
                <a:t>Khởi động</a:t>
              </a:r>
            </a:p>
          </p:txBody>
        </p:sp>
        <p:sp>
          <p:nvSpPr>
            <p:cNvPr id="15" name="Oval 14"/>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00">
                  <a:solidFill>
                    <a:schemeClr val="tx1"/>
                  </a:solidFill>
                  <a:latin typeface="Arial Rounded MT Bold" pitchFamily="34" charset="0"/>
                  <a:ea typeface="Arial-Rounded" pitchFamily="34" charset="0"/>
                  <a:cs typeface="Arial-Rounded" pitchFamily="34" charset="0"/>
                </a:rPr>
                <a:t>1</a:t>
              </a:r>
            </a:p>
          </p:txBody>
        </p:sp>
      </p:gr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b="9333"/>
          <a:stretch/>
        </p:blipFill>
        <p:spPr>
          <a:xfrm>
            <a:off x="4774510" y="2144767"/>
            <a:ext cx="2759995" cy="3860839"/>
          </a:xfrm>
          <a:prstGeom prst="rect">
            <a:avLst/>
          </a:prstGeom>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b="9187"/>
          <a:stretch/>
        </p:blipFill>
        <p:spPr>
          <a:xfrm>
            <a:off x="8432110" y="2141656"/>
            <a:ext cx="2759995" cy="3867061"/>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b="8667"/>
          <a:stretch/>
        </p:blipFill>
        <p:spPr>
          <a:xfrm>
            <a:off x="983139" y="2130573"/>
            <a:ext cx="2759995" cy="3889227"/>
          </a:xfrm>
          <a:prstGeom prst="rect">
            <a:avLst/>
          </a:prstGeom>
        </p:spPr>
      </p:pic>
    </p:spTree>
    <p:extLst>
      <p:ext uri="{BB962C8B-B14F-4D97-AF65-F5344CB8AC3E}">
        <p14:creationId xmlns:p14="http://schemas.microsoft.com/office/powerpoint/2010/main" val="314774420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5"/>
                                        </p:tgtEl>
                                        <p:attrNameLst>
                                          <p:attrName>ppt_x</p:attrName>
                                        </p:attrNameLst>
                                      </p:cBhvr>
                                      <p:tavLst>
                                        <p:tav tm="0">
                                          <p:val>
                                            <p:strVal val="ppt_x"/>
                                          </p:val>
                                        </p:tav>
                                        <p:tav tm="100000">
                                          <p:val>
                                            <p:strVal val="ppt_x"/>
                                          </p:val>
                                        </p:tav>
                                      </p:tavLst>
                                    </p:anim>
                                    <p:anim calcmode="lin" valueType="num">
                                      <p:cBhvr additive="base">
                                        <p:cTn id="7" dur="500"/>
                                        <p:tgtEl>
                                          <p:spTgt spid="5"/>
                                        </p:tgtEl>
                                        <p:attrNameLst>
                                          <p:attrName>ppt_y</p:attrName>
                                        </p:attrNameLst>
                                      </p:cBhvr>
                                      <p:tavLst>
                                        <p:tav tm="0">
                                          <p:val>
                                            <p:strVal val="ppt_y"/>
                                          </p:val>
                                        </p:tav>
                                        <p:tav tm="100000">
                                          <p:val>
                                            <p:strVal val="1+ppt_h/2"/>
                                          </p:val>
                                        </p:tav>
                                      </p:tavLst>
                                    </p:anim>
                                    <p:set>
                                      <p:cBhvr>
                                        <p:cTn id="8"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9" restart="whenNotActive" fill="hold" evtFilter="cancelBubble" nodeType="interactiveSeq">
                <p:stCondLst>
                  <p:cond evt="onClick" delay="0">
                    <p:tgtEl>
                      <p:spTgt spid="4"/>
                    </p:tgtEl>
                  </p:cond>
                </p:stCondLst>
                <p:endSync evt="end" delay="0">
                  <p:rtn val="all"/>
                </p:endSync>
                <p:childTnLst>
                  <p:par>
                    <p:cTn id="10" fill="hold">
                      <p:stCondLst>
                        <p:cond delay="0"/>
                      </p:stCondLst>
                      <p:childTnLst>
                        <p:par>
                          <p:cTn id="11" fill="hold">
                            <p:stCondLst>
                              <p:cond delay="0"/>
                            </p:stCondLst>
                            <p:childTnLst>
                              <p:par>
                                <p:cTn id="12" presetID="2" presetClass="exit" presetSubtype="4" fill="hold" nodeType="clickEffect">
                                  <p:stCondLst>
                                    <p:cond delay="0"/>
                                  </p:stCondLst>
                                  <p:childTnLst>
                                    <p:anim calcmode="lin" valueType="num">
                                      <p:cBhvr additive="base">
                                        <p:cTn id="13" dur="500"/>
                                        <p:tgtEl>
                                          <p:spTgt spid="4"/>
                                        </p:tgtEl>
                                        <p:attrNameLst>
                                          <p:attrName>ppt_x</p:attrName>
                                        </p:attrNameLst>
                                      </p:cBhvr>
                                      <p:tavLst>
                                        <p:tav tm="0">
                                          <p:val>
                                            <p:strVal val="ppt_x"/>
                                          </p:val>
                                        </p:tav>
                                        <p:tav tm="100000">
                                          <p:val>
                                            <p:strVal val="ppt_x"/>
                                          </p:val>
                                        </p:tav>
                                      </p:tavLst>
                                    </p:anim>
                                    <p:anim calcmode="lin" valueType="num">
                                      <p:cBhvr additive="base">
                                        <p:cTn id="14" dur="500"/>
                                        <p:tgtEl>
                                          <p:spTgt spid="4"/>
                                        </p:tgtEl>
                                        <p:attrNameLst>
                                          <p:attrName>ppt_y</p:attrName>
                                        </p:attrNameLst>
                                      </p:cBhvr>
                                      <p:tavLst>
                                        <p:tav tm="0">
                                          <p:val>
                                            <p:strVal val="ppt_y"/>
                                          </p:val>
                                        </p:tav>
                                        <p:tav tm="100000">
                                          <p:val>
                                            <p:strVal val="1+ppt_h/2"/>
                                          </p:val>
                                        </p:tav>
                                      </p:tavLst>
                                    </p:anim>
                                    <p:set>
                                      <p:cBhvr>
                                        <p:cTn id="15"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16" restart="whenNotActive" fill="hold" evtFilter="cancelBubble" nodeType="interactiveSeq">
                <p:stCondLst>
                  <p:cond evt="onClick" delay="0">
                    <p:tgtEl>
                      <p:spTgt spid="2"/>
                    </p:tgtEl>
                  </p:cond>
                </p:stCondLst>
                <p:endSync evt="end" delay="0">
                  <p:rtn val="all"/>
                </p:endSync>
                <p:childTnLst>
                  <p:par>
                    <p:cTn id="17" fill="hold">
                      <p:stCondLst>
                        <p:cond delay="0"/>
                      </p:stCondLst>
                      <p:childTnLst>
                        <p:par>
                          <p:cTn id="18" fill="hold">
                            <p:stCondLst>
                              <p:cond delay="0"/>
                            </p:stCondLst>
                            <p:childTnLst>
                              <p:par>
                                <p:cTn id="19" presetID="2" presetClass="exit" presetSubtype="4" fill="hold" nodeType="clickEffect">
                                  <p:stCondLst>
                                    <p:cond delay="0"/>
                                  </p:stCondLst>
                                  <p:childTnLst>
                                    <p:anim calcmode="lin" valueType="num">
                                      <p:cBhvr additive="base">
                                        <p:cTn id="20" dur="500"/>
                                        <p:tgtEl>
                                          <p:spTgt spid="2"/>
                                        </p:tgtEl>
                                        <p:attrNameLst>
                                          <p:attrName>ppt_x</p:attrName>
                                        </p:attrNameLst>
                                      </p:cBhvr>
                                      <p:tavLst>
                                        <p:tav tm="0">
                                          <p:val>
                                            <p:strVal val="ppt_x"/>
                                          </p:val>
                                        </p:tav>
                                        <p:tav tm="100000">
                                          <p:val>
                                            <p:strVal val="ppt_x"/>
                                          </p:val>
                                        </p:tav>
                                      </p:tavLst>
                                    </p:anim>
                                    <p:anim calcmode="lin" valueType="num">
                                      <p:cBhvr additive="base">
                                        <p:cTn id="21" dur="500"/>
                                        <p:tgtEl>
                                          <p:spTgt spid="2"/>
                                        </p:tgtEl>
                                        <p:attrNameLst>
                                          <p:attrName>ppt_y</p:attrName>
                                        </p:attrNameLst>
                                      </p:cBhvr>
                                      <p:tavLst>
                                        <p:tav tm="0">
                                          <p:val>
                                            <p:strVal val="ppt_y"/>
                                          </p:val>
                                        </p:tav>
                                        <p:tav tm="100000">
                                          <p:val>
                                            <p:strVal val="1+ppt_h/2"/>
                                          </p:val>
                                        </p:tav>
                                      </p:tavLst>
                                    </p:anim>
                                    <p:set>
                                      <p:cBhvr>
                                        <p:cTn id="22"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txBox="1">
            <a:spLocks/>
          </p:cNvSpPr>
          <p:nvPr/>
        </p:nvSpPr>
        <p:spPr>
          <a:xfrm>
            <a:off x="3488869" y="4719096"/>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bờ kênh</a:t>
            </a:r>
          </a:p>
        </p:txBody>
      </p:sp>
      <p:sp>
        <p:nvSpPr>
          <p:cNvPr id="16" name="Title 1"/>
          <p:cNvSpPr txBox="1">
            <a:spLocks/>
          </p:cNvSpPr>
          <p:nvPr/>
        </p:nvSpPr>
        <p:spPr>
          <a:xfrm>
            <a:off x="-319881" y="4719096"/>
            <a:ext cx="49530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quả chanh</a:t>
            </a:r>
          </a:p>
        </p:txBody>
      </p:sp>
      <p:sp>
        <p:nvSpPr>
          <p:cNvPr id="8" name="Title 1"/>
          <p:cNvSpPr txBox="1">
            <a:spLocks/>
          </p:cNvSpPr>
          <p:nvPr/>
        </p:nvSpPr>
        <p:spPr>
          <a:xfrm>
            <a:off x="7300119" y="4719096"/>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kính râm</a:t>
            </a:r>
          </a:p>
        </p:txBody>
      </p:sp>
      <p:pic>
        <p:nvPicPr>
          <p:cNvPr id="9" name="Picture 2" descr="Mua Kính râm nam GM250 full hộp"/>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9401"/>
          <a:stretch/>
        </p:blipFill>
        <p:spPr bwMode="auto">
          <a:xfrm>
            <a:off x="8485906" y="1447800"/>
            <a:ext cx="3114826" cy="282200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Khung cảnh đồng quê ở Quảng Ngãi - VnExpress Du lịch"/>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61377" y="1472166"/>
            <a:ext cx="3860702" cy="277327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hanh Tươi 5 Quả Loại 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8683" y="1472166"/>
            <a:ext cx="2740161" cy="2740161"/>
          </a:xfrm>
          <a:prstGeom prst="rect">
            <a:avLst/>
          </a:prstGeom>
          <a:noFill/>
          <a:ln>
            <a:solidFill>
              <a:schemeClr val="tx2">
                <a:lumMod val="60000"/>
                <a:lumOff val="4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35788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p:cNvSpPr txBox="1">
            <a:spLocks/>
          </p:cNvSpPr>
          <p:nvPr/>
        </p:nvSpPr>
        <p:spPr>
          <a:xfrm>
            <a:off x="3413919" y="5896705"/>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bờ kênh</a:t>
            </a:r>
          </a:p>
        </p:txBody>
      </p:sp>
      <p:sp>
        <p:nvSpPr>
          <p:cNvPr id="20" name="Title 1"/>
          <p:cNvSpPr txBox="1">
            <a:spLocks/>
          </p:cNvSpPr>
          <p:nvPr/>
        </p:nvSpPr>
        <p:spPr>
          <a:xfrm>
            <a:off x="-319881" y="5896705"/>
            <a:ext cx="49530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quả chanh</a:t>
            </a:r>
          </a:p>
        </p:txBody>
      </p:sp>
      <p:sp>
        <p:nvSpPr>
          <p:cNvPr id="21" name="Title 1"/>
          <p:cNvSpPr txBox="1">
            <a:spLocks/>
          </p:cNvSpPr>
          <p:nvPr/>
        </p:nvSpPr>
        <p:spPr>
          <a:xfrm>
            <a:off x="7300119" y="5896705"/>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kính râm</a:t>
            </a:r>
          </a:p>
        </p:txBody>
      </p:sp>
      <p:sp>
        <p:nvSpPr>
          <p:cNvPr id="6" name="Title 1"/>
          <p:cNvSpPr txBox="1">
            <a:spLocks/>
          </p:cNvSpPr>
          <p:nvPr/>
        </p:nvSpPr>
        <p:spPr>
          <a:xfrm>
            <a:off x="1908063" y="3322133"/>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chanh</a:t>
            </a:r>
          </a:p>
        </p:txBody>
      </p:sp>
      <p:sp>
        <p:nvSpPr>
          <p:cNvPr id="7" name="Title 1"/>
          <p:cNvSpPr txBox="1">
            <a:spLocks/>
          </p:cNvSpPr>
          <p:nvPr/>
        </p:nvSpPr>
        <p:spPr>
          <a:xfrm>
            <a:off x="4823363" y="3343642"/>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mảnh</a:t>
            </a:r>
          </a:p>
        </p:txBody>
      </p:sp>
      <p:sp>
        <p:nvSpPr>
          <p:cNvPr id="8" name="Title 1"/>
          <p:cNvSpPr txBox="1">
            <a:spLocks/>
          </p:cNvSpPr>
          <p:nvPr/>
        </p:nvSpPr>
        <p:spPr>
          <a:xfrm>
            <a:off x="8004177" y="3339891"/>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cạnh</a:t>
            </a:r>
          </a:p>
        </p:txBody>
      </p:sp>
      <p:sp>
        <p:nvSpPr>
          <p:cNvPr id="9" name="Title 1"/>
          <p:cNvSpPr txBox="1">
            <a:spLocks/>
          </p:cNvSpPr>
          <p:nvPr/>
        </p:nvSpPr>
        <p:spPr>
          <a:xfrm>
            <a:off x="2014236" y="4205303"/>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kênh</a:t>
            </a:r>
          </a:p>
        </p:txBody>
      </p:sp>
      <p:sp>
        <p:nvSpPr>
          <p:cNvPr id="10" name="Title 1"/>
          <p:cNvSpPr txBox="1">
            <a:spLocks/>
          </p:cNvSpPr>
          <p:nvPr/>
        </p:nvSpPr>
        <p:spPr>
          <a:xfrm>
            <a:off x="4823363" y="4226812"/>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ghềnh</a:t>
            </a:r>
          </a:p>
        </p:txBody>
      </p:sp>
      <p:sp>
        <p:nvSpPr>
          <p:cNvPr id="11" name="Title 1"/>
          <p:cNvSpPr txBox="1">
            <a:spLocks/>
          </p:cNvSpPr>
          <p:nvPr/>
        </p:nvSpPr>
        <p:spPr>
          <a:xfrm>
            <a:off x="8004177" y="4223061"/>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lệnh</a:t>
            </a:r>
          </a:p>
        </p:txBody>
      </p:sp>
      <p:sp>
        <p:nvSpPr>
          <p:cNvPr id="12" name="Title 1"/>
          <p:cNvSpPr txBox="1">
            <a:spLocks/>
          </p:cNvSpPr>
          <p:nvPr/>
        </p:nvSpPr>
        <p:spPr>
          <a:xfrm>
            <a:off x="2014236" y="5096242"/>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kính</a:t>
            </a:r>
          </a:p>
        </p:txBody>
      </p:sp>
      <p:sp>
        <p:nvSpPr>
          <p:cNvPr id="13" name="Title 1"/>
          <p:cNvSpPr txBox="1">
            <a:spLocks/>
          </p:cNvSpPr>
          <p:nvPr/>
        </p:nvSpPr>
        <p:spPr>
          <a:xfrm>
            <a:off x="4765199" y="5096242"/>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chỉnh</a:t>
            </a:r>
          </a:p>
        </p:txBody>
      </p:sp>
      <p:sp>
        <p:nvSpPr>
          <p:cNvPr id="14" name="Title 1"/>
          <p:cNvSpPr txBox="1">
            <a:spLocks/>
          </p:cNvSpPr>
          <p:nvPr/>
        </p:nvSpPr>
        <p:spPr>
          <a:xfrm>
            <a:off x="8004177" y="5096242"/>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thịnh</a:t>
            </a:r>
          </a:p>
        </p:txBody>
      </p:sp>
      <p:pic>
        <p:nvPicPr>
          <p:cNvPr id="1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9746" y="-69954"/>
            <a:ext cx="5950550" cy="38058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612649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832228643"/>
              </p:ext>
            </p:extLst>
          </p:nvPr>
        </p:nvGraphicFramePr>
        <p:xfrm>
          <a:off x="215396" y="76200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grpSp>
        <p:nvGrpSpPr>
          <p:cNvPr id="12" name="Group 11"/>
          <p:cNvGrpSpPr/>
          <p:nvPr/>
        </p:nvGrpSpPr>
        <p:grpSpPr>
          <a:xfrm>
            <a:off x="-84357" y="76202"/>
            <a:ext cx="6756905" cy="941185"/>
            <a:chOff x="63500" y="1429216"/>
            <a:chExt cx="5080245" cy="705889"/>
          </a:xfrm>
        </p:grpSpPr>
        <p:sp>
          <p:nvSpPr>
            <p:cNvPr id="13" name="Rounded Rectangle 12"/>
            <p:cNvSpPr/>
            <p:nvPr/>
          </p:nvSpPr>
          <p:spPr>
            <a:xfrm>
              <a:off x="384357" y="1429216"/>
              <a:ext cx="4759388"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Hướng dẫn viết bảng</a:t>
              </a:r>
            </a:p>
          </p:txBody>
        </p:sp>
        <p:sp>
          <p:nvSpPr>
            <p:cNvPr id="14" name="Oval 13"/>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Arial Rounded MT Bold" pitchFamily="34" charset="0"/>
                  <a:ea typeface="Arial-Rounded" pitchFamily="34" charset="0"/>
                  <a:cs typeface="Arial-Rounded" pitchFamily="34" charset="0"/>
                </a:rPr>
                <a:t>4</a:t>
              </a:r>
            </a:p>
          </p:txBody>
        </p:sp>
      </p:grpSp>
    </p:spTree>
    <p:extLst>
      <p:ext uri="{BB962C8B-B14F-4D97-AF65-F5344CB8AC3E}">
        <p14:creationId xmlns:p14="http://schemas.microsoft.com/office/powerpoint/2010/main" val="35395614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0571" t="24375" r="33236" b="22187"/>
          <a:stretch/>
        </p:blipFill>
        <p:spPr bwMode="auto">
          <a:xfrm>
            <a:off x="5075238" y="775859"/>
            <a:ext cx="7086600" cy="58825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Group 2"/>
          <p:cNvGrpSpPr/>
          <p:nvPr/>
        </p:nvGrpSpPr>
        <p:grpSpPr>
          <a:xfrm>
            <a:off x="99961" y="135779"/>
            <a:ext cx="2338681" cy="642841"/>
            <a:chOff x="495923" y="1541095"/>
            <a:chExt cx="1758360" cy="482131"/>
          </a:xfrm>
        </p:grpSpPr>
        <p:sp>
          <p:nvSpPr>
            <p:cNvPr id="4" name="Rounded Rectangle 3"/>
            <p:cNvSpPr/>
            <p:nvPr/>
          </p:nvSpPr>
          <p:spPr>
            <a:xfrm>
              <a:off x="736548" y="1541095"/>
              <a:ext cx="1517735" cy="482131"/>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Arial-Rounded" pitchFamily="34" charset="0"/>
                  <a:ea typeface="Arial-Rounded" pitchFamily="34" charset="0"/>
                  <a:cs typeface="Arial-Rounded" pitchFamily="34" charset="0"/>
                </a:rPr>
                <a:t>   Viết vở</a:t>
              </a:r>
            </a:p>
          </p:txBody>
        </p:sp>
        <p:sp>
          <p:nvSpPr>
            <p:cNvPr id="5" name="Oval 4"/>
            <p:cNvSpPr/>
            <p:nvPr/>
          </p:nvSpPr>
          <p:spPr>
            <a:xfrm>
              <a:off x="495923" y="1541095"/>
              <a:ext cx="481250" cy="48006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Rounded MT Bold" pitchFamily="34" charset="0"/>
                  <a:ea typeface="Arial-Rounded" pitchFamily="34" charset="0"/>
                  <a:cs typeface="Arial-Rounded" pitchFamily="34" charset="0"/>
                </a:rPr>
                <a:t>5</a:t>
              </a:r>
            </a:p>
          </p:txBody>
        </p:sp>
      </p:grpSp>
      <p:pic>
        <p:nvPicPr>
          <p:cNvPr id="6" name="Picture 5">
            <a:extLst>
              <a:ext uri="{FF2B5EF4-FFF2-40B4-BE49-F238E27FC236}">
                <a16:creationId xmlns:a16="http://schemas.microsoft.com/office/drawing/2014/main" id="{98C045F4-FA57-4E01-83A2-639C806DB36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1719" y="990600"/>
            <a:ext cx="3342425" cy="4797772"/>
          </a:xfrm>
          <a:prstGeom prst="rect">
            <a:avLst/>
          </a:prstGeom>
        </p:spPr>
      </p:pic>
      <p:sp>
        <p:nvSpPr>
          <p:cNvPr id="2" name="TextBox 1"/>
          <p:cNvSpPr txBox="1"/>
          <p:nvPr/>
        </p:nvSpPr>
        <p:spPr>
          <a:xfrm>
            <a:off x="1004547" y="5867400"/>
            <a:ext cx="3429000" cy="769441"/>
          </a:xfrm>
          <a:prstGeom prst="rect">
            <a:avLst/>
          </a:prstGeom>
          <a:noFill/>
        </p:spPr>
        <p:txBody>
          <a:bodyPr wrap="square" rtlCol="0">
            <a:spAutoFit/>
          </a:bodyPr>
          <a:lstStyle/>
          <a:p>
            <a:pPr algn="ctr"/>
            <a:r>
              <a:rPr lang="en-US" sz="4400">
                <a:latin typeface="Arial-Rounded" panose="020B0500000000000000" pitchFamily="34" charset="0"/>
                <a:ea typeface="Arial-Rounded" panose="020B0500000000000000" pitchFamily="34" charset="0"/>
                <a:cs typeface="Arial-Rounded" panose="020B0500000000000000" pitchFamily="34" charset="0"/>
              </a:rPr>
              <a:t>Trang 37</a:t>
            </a:r>
          </a:p>
        </p:txBody>
      </p:sp>
    </p:spTree>
    <p:extLst>
      <p:ext uri="{BB962C8B-B14F-4D97-AF65-F5344CB8AC3E}">
        <p14:creationId xmlns:p14="http://schemas.microsoft.com/office/powerpoint/2010/main" val="32513802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1"/>
          <p:cNvSpPr txBox="1">
            <a:spLocks/>
          </p:cNvSpPr>
          <p:nvPr/>
        </p:nvSpPr>
        <p:spPr>
          <a:xfrm>
            <a:off x="247650" y="4141206"/>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dirty="0">
                <a:solidFill>
                  <a:srgbClr val="0070C0"/>
                </a:solidFill>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Nhà</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vịt</a:t>
            </a:r>
            <a:r>
              <a:rPr lang="en-US" dirty="0">
                <a:latin typeface="Arial-Rounded" pitchFamily="34" charset="0"/>
                <a:ea typeface="Arial-Rounded" pitchFamily="34" charset="0"/>
                <a:cs typeface="Arial-Rounded" pitchFamily="34" charset="0"/>
              </a:rPr>
              <a:t> ở </a:t>
            </a:r>
            <a:r>
              <a:rPr lang="en-US" dirty="0" err="1">
                <a:latin typeface="Arial-Rounded" pitchFamily="34" charset="0"/>
                <a:ea typeface="Arial-Rounded" pitchFamily="34" charset="0"/>
                <a:cs typeface="Arial-Rounded" pitchFamily="34" charset="0"/>
              </a:rPr>
              <a:t>gần</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một</a:t>
            </a:r>
            <a:r>
              <a:rPr lang="en-US" dirty="0">
                <a:latin typeface="Arial-Rounded" pitchFamily="34" charset="0"/>
                <a:ea typeface="Arial-Rounded" pitchFamily="34" charset="0"/>
                <a:cs typeface="Arial-Rounded" pitchFamily="34" charset="0"/>
              </a:rPr>
              <a:t> con </a:t>
            </a:r>
            <a:r>
              <a:rPr lang="en-US" dirty="0" err="1">
                <a:latin typeface="Arial-Rounded" pitchFamily="34" charset="0"/>
                <a:ea typeface="Arial-Rounded" pitchFamily="34" charset="0"/>
                <a:cs typeface="Arial-Rounded" pitchFamily="34" charset="0"/>
              </a:rPr>
              <a:t>kênh</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xinh</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xinh</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Hôm</a:t>
            </a:r>
            <a:r>
              <a:rPr lang="en-US" dirty="0">
                <a:latin typeface="Arial-Rounded" pitchFamily="34" charset="0"/>
                <a:ea typeface="Arial-Rounded" pitchFamily="34" charset="0"/>
                <a:cs typeface="Arial-Rounded" pitchFamily="34" charset="0"/>
              </a:rPr>
              <a:t> nay </a:t>
            </a:r>
            <a:r>
              <a:rPr lang="en-US" dirty="0" err="1">
                <a:latin typeface="Arial-Rounded" pitchFamily="34" charset="0"/>
                <a:ea typeface="Arial-Rounded" pitchFamily="34" charset="0"/>
                <a:cs typeface="Arial-Rounded" pitchFamily="34" charset="0"/>
              </a:rPr>
              <a:t>trời</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đẹp</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bố</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mẹ</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cho</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vịt</a:t>
            </a:r>
            <a:r>
              <a:rPr lang="en-US" dirty="0">
                <a:latin typeface="Arial-Rounded" pitchFamily="34" charset="0"/>
                <a:ea typeface="Arial-Rounded" pitchFamily="34" charset="0"/>
                <a:cs typeface="Arial-Rounded" pitchFamily="34" charset="0"/>
              </a:rPr>
              <a:t> con ra </a:t>
            </a:r>
            <a:r>
              <a:rPr lang="en-US" dirty="0" err="1">
                <a:latin typeface="Arial-Rounded" pitchFamily="34" charset="0"/>
                <a:ea typeface="Arial-Rounded" pitchFamily="34" charset="0"/>
                <a:cs typeface="Arial-Rounded" pitchFamily="34" charset="0"/>
              </a:rPr>
              <a:t>kênh</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tập</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bơi</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Mới</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tập</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mà</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vịt</a:t>
            </a:r>
            <a:r>
              <a:rPr lang="en-US" dirty="0">
                <a:latin typeface="Arial-Rounded" pitchFamily="34" charset="0"/>
                <a:ea typeface="Arial-Rounded" pitchFamily="34" charset="0"/>
                <a:cs typeface="Arial-Rounded" pitchFamily="34" charset="0"/>
              </a:rPr>
              <a:t> con </a:t>
            </a:r>
            <a:r>
              <a:rPr lang="en-US" dirty="0" err="1">
                <a:latin typeface="Arial-Rounded" pitchFamily="34" charset="0"/>
                <a:ea typeface="Arial-Rounded" pitchFamily="34" charset="0"/>
                <a:cs typeface="Arial-Rounded" pitchFamily="34" charset="0"/>
              </a:rPr>
              <a:t>đã</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bơi</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rất</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nhanh</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Vịt</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bố</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vịt</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mẹ</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vui</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quá</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kêu</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cạp</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cạp</a:t>
            </a:r>
            <a:r>
              <a:rPr lang="en-US" dirty="0">
                <a:latin typeface="Arial-Rounded" pitchFamily="34" charset="0"/>
                <a:ea typeface="Arial-Rounded" pitchFamily="34" charset="0"/>
                <a:cs typeface="Arial-Rounded" pitchFamily="34" charset="0"/>
              </a:rPr>
              <a:t>. Gia </a:t>
            </a:r>
            <a:r>
              <a:rPr lang="en-US" dirty="0" err="1">
                <a:latin typeface="Arial-Rounded" pitchFamily="34" charset="0"/>
                <a:ea typeface="Arial-Rounded" pitchFamily="34" charset="0"/>
                <a:cs typeface="Arial-Rounded" pitchFamily="34" charset="0"/>
              </a:rPr>
              <a:t>đình</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vịt</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làm</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xôn</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xao</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cả</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mặt</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kênh</a:t>
            </a:r>
            <a:r>
              <a:rPr lang="en-US" dirty="0">
                <a:latin typeface="Arial-Rounded" pitchFamily="34" charset="0"/>
                <a:ea typeface="Arial-Rounded" pitchFamily="34" charset="0"/>
                <a:cs typeface="Arial-Rounded" pitchFamily="34" charset="0"/>
              </a:rPr>
              <a:t>.</a:t>
            </a:r>
          </a:p>
        </p:txBody>
      </p:sp>
      <p:pic>
        <p:nvPicPr>
          <p:cNvPr id="3" name="Picture 2">
            <a:extLst>
              <a:ext uri="{FF2B5EF4-FFF2-40B4-BE49-F238E27FC236}">
                <a16:creationId xmlns:a16="http://schemas.microsoft.com/office/drawing/2014/main" id="{89F06318-5905-4A2C-857D-819AEEA7DD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9119" y="343432"/>
            <a:ext cx="6119411" cy="3299161"/>
          </a:xfrm>
          <a:prstGeom prst="rect">
            <a:avLst/>
          </a:prstGeom>
        </p:spPr>
      </p:pic>
      <p:sp>
        <p:nvSpPr>
          <p:cNvPr id="36" name="Title 1">
            <a:extLst>
              <a:ext uri="{FF2B5EF4-FFF2-40B4-BE49-F238E27FC236}">
                <a16:creationId xmlns:a16="http://schemas.microsoft.com/office/drawing/2014/main" id="{82CE3FAB-E022-4C8D-B8E2-A15D078CFF33}"/>
              </a:ext>
            </a:extLst>
          </p:cNvPr>
          <p:cNvSpPr txBox="1">
            <a:spLocks/>
          </p:cNvSpPr>
          <p:nvPr/>
        </p:nvSpPr>
        <p:spPr>
          <a:xfrm>
            <a:off x="259159" y="4141206"/>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dirty="0">
                <a:solidFill>
                  <a:srgbClr val="0070C0"/>
                </a:solidFill>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Nhà</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vịt</a:t>
            </a:r>
            <a:r>
              <a:rPr lang="en-US" dirty="0">
                <a:latin typeface="Arial-Rounded" pitchFamily="34" charset="0"/>
                <a:ea typeface="Arial-Rounded" pitchFamily="34" charset="0"/>
                <a:cs typeface="Arial-Rounded" pitchFamily="34" charset="0"/>
              </a:rPr>
              <a:t> ở </a:t>
            </a:r>
            <a:r>
              <a:rPr lang="en-US" dirty="0" err="1">
                <a:latin typeface="Arial-Rounded" pitchFamily="34" charset="0"/>
                <a:ea typeface="Arial-Rounded" pitchFamily="34" charset="0"/>
                <a:cs typeface="Arial-Rounded" pitchFamily="34" charset="0"/>
              </a:rPr>
              <a:t>gần</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một</a:t>
            </a:r>
            <a:r>
              <a:rPr lang="en-US" dirty="0">
                <a:latin typeface="Arial-Rounded" pitchFamily="34" charset="0"/>
                <a:ea typeface="Arial-Rounded" pitchFamily="34" charset="0"/>
                <a:cs typeface="Arial-Rounded" pitchFamily="34" charset="0"/>
              </a:rPr>
              <a:t> con </a:t>
            </a:r>
            <a:r>
              <a:rPr lang="en-US" dirty="0" err="1">
                <a:solidFill>
                  <a:srgbClr val="FF0000"/>
                </a:solidFill>
                <a:latin typeface="Arial-Rounded" pitchFamily="34" charset="0"/>
                <a:ea typeface="Arial-Rounded" pitchFamily="34" charset="0"/>
                <a:cs typeface="Arial-Rounded" pitchFamily="34" charset="0"/>
              </a:rPr>
              <a:t>kênh</a:t>
            </a:r>
            <a:r>
              <a:rPr lang="en-US" dirty="0">
                <a:solidFill>
                  <a:srgbClr val="FF0000"/>
                </a:solidFill>
                <a:latin typeface="Arial-Rounded" pitchFamily="34" charset="0"/>
                <a:ea typeface="Arial-Rounded" pitchFamily="34" charset="0"/>
                <a:cs typeface="Arial-Rounded" pitchFamily="34" charset="0"/>
              </a:rPr>
              <a:t> </a:t>
            </a:r>
            <a:r>
              <a:rPr lang="en-US" dirty="0" err="1">
                <a:solidFill>
                  <a:srgbClr val="FF0000"/>
                </a:solidFill>
                <a:latin typeface="Arial-Rounded" pitchFamily="34" charset="0"/>
                <a:ea typeface="Arial-Rounded" pitchFamily="34" charset="0"/>
                <a:cs typeface="Arial-Rounded" pitchFamily="34" charset="0"/>
              </a:rPr>
              <a:t>xinh</a:t>
            </a:r>
            <a:r>
              <a:rPr lang="en-US" dirty="0">
                <a:solidFill>
                  <a:srgbClr val="FF0000"/>
                </a:solidFill>
                <a:latin typeface="Arial-Rounded" pitchFamily="34" charset="0"/>
                <a:ea typeface="Arial-Rounded" pitchFamily="34" charset="0"/>
                <a:cs typeface="Arial-Rounded" pitchFamily="34" charset="0"/>
              </a:rPr>
              <a:t> </a:t>
            </a:r>
            <a:r>
              <a:rPr lang="en-US" dirty="0" err="1">
                <a:solidFill>
                  <a:srgbClr val="FF0000"/>
                </a:solidFill>
                <a:latin typeface="Arial-Rounded" pitchFamily="34" charset="0"/>
                <a:ea typeface="Arial-Rounded" pitchFamily="34" charset="0"/>
                <a:cs typeface="Arial-Rounded" pitchFamily="34" charset="0"/>
              </a:rPr>
              <a:t>xinh</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Hôm</a:t>
            </a:r>
            <a:r>
              <a:rPr lang="en-US" dirty="0">
                <a:latin typeface="Arial-Rounded" pitchFamily="34" charset="0"/>
                <a:ea typeface="Arial-Rounded" pitchFamily="34" charset="0"/>
                <a:cs typeface="Arial-Rounded" pitchFamily="34" charset="0"/>
              </a:rPr>
              <a:t> nay </a:t>
            </a:r>
            <a:r>
              <a:rPr lang="en-US" dirty="0" err="1">
                <a:latin typeface="Arial-Rounded" pitchFamily="34" charset="0"/>
                <a:ea typeface="Arial-Rounded" pitchFamily="34" charset="0"/>
                <a:cs typeface="Arial-Rounded" pitchFamily="34" charset="0"/>
              </a:rPr>
              <a:t>trời</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đẹp</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bố</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mẹ</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cho</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vịt</a:t>
            </a:r>
            <a:r>
              <a:rPr lang="en-US" dirty="0">
                <a:latin typeface="Arial-Rounded" pitchFamily="34" charset="0"/>
                <a:ea typeface="Arial-Rounded" pitchFamily="34" charset="0"/>
                <a:cs typeface="Arial-Rounded" pitchFamily="34" charset="0"/>
              </a:rPr>
              <a:t> con ra </a:t>
            </a:r>
            <a:r>
              <a:rPr lang="en-US" dirty="0" err="1">
                <a:solidFill>
                  <a:srgbClr val="FF0000"/>
                </a:solidFill>
                <a:latin typeface="Arial-Rounded" pitchFamily="34" charset="0"/>
                <a:ea typeface="Arial-Rounded" pitchFamily="34" charset="0"/>
                <a:cs typeface="Arial-Rounded" pitchFamily="34" charset="0"/>
              </a:rPr>
              <a:t>kênh</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tập</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bơi</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Mới</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tập</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mà</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vịt</a:t>
            </a:r>
            <a:r>
              <a:rPr lang="en-US" dirty="0">
                <a:latin typeface="Arial-Rounded" pitchFamily="34" charset="0"/>
                <a:ea typeface="Arial-Rounded" pitchFamily="34" charset="0"/>
                <a:cs typeface="Arial-Rounded" pitchFamily="34" charset="0"/>
              </a:rPr>
              <a:t> con </a:t>
            </a:r>
            <a:r>
              <a:rPr lang="en-US" dirty="0" err="1">
                <a:latin typeface="Arial-Rounded" pitchFamily="34" charset="0"/>
                <a:ea typeface="Arial-Rounded" pitchFamily="34" charset="0"/>
                <a:cs typeface="Arial-Rounded" pitchFamily="34" charset="0"/>
              </a:rPr>
              <a:t>đã</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bơi</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rất</a:t>
            </a:r>
            <a:r>
              <a:rPr lang="en-US" dirty="0">
                <a:latin typeface="Arial-Rounded" pitchFamily="34" charset="0"/>
                <a:ea typeface="Arial-Rounded" pitchFamily="34" charset="0"/>
                <a:cs typeface="Arial-Rounded" pitchFamily="34" charset="0"/>
              </a:rPr>
              <a:t> </a:t>
            </a:r>
            <a:r>
              <a:rPr lang="en-US" dirty="0" err="1">
                <a:solidFill>
                  <a:srgbClr val="FF0000"/>
                </a:solidFill>
                <a:latin typeface="Arial-Rounded" pitchFamily="34" charset="0"/>
                <a:ea typeface="Arial-Rounded" pitchFamily="34" charset="0"/>
                <a:cs typeface="Arial-Rounded" pitchFamily="34" charset="0"/>
              </a:rPr>
              <a:t>nhanh</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Vịt</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bố</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vịt</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mẹ</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vui</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quá</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kêu</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cạp</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cạp</a:t>
            </a:r>
            <a:r>
              <a:rPr lang="en-US" dirty="0">
                <a:latin typeface="Arial-Rounded" pitchFamily="34" charset="0"/>
                <a:ea typeface="Arial-Rounded" pitchFamily="34" charset="0"/>
                <a:cs typeface="Arial-Rounded" pitchFamily="34" charset="0"/>
              </a:rPr>
              <a:t>. Gia </a:t>
            </a:r>
            <a:r>
              <a:rPr lang="en-US" dirty="0" err="1">
                <a:solidFill>
                  <a:srgbClr val="FF0000"/>
                </a:solidFill>
                <a:latin typeface="Arial-Rounded" pitchFamily="34" charset="0"/>
                <a:ea typeface="Arial-Rounded" pitchFamily="34" charset="0"/>
                <a:cs typeface="Arial-Rounded" pitchFamily="34" charset="0"/>
              </a:rPr>
              <a:t>đình</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vịt</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làm</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xôn</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xao</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cả</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mặt</a:t>
            </a:r>
            <a:r>
              <a:rPr lang="en-US" dirty="0">
                <a:latin typeface="Arial-Rounded" pitchFamily="34" charset="0"/>
                <a:ea typeface="Arial-Rounded" pitchFamily="34" charset="0"/>
                <a:cs typeface="Arial-Rounded" pitchFamily="34" charset="0"/>
              </a:rPr>
              <a:t> </a:t>
            </a:r>
            <a:r>
              <a:rPr lang="en-US" dirty="0" err="1">
                <a:solidFill>
                  <a:srgbClr val="FF0000"/>
                </a:solidFill>
                <a:latin typeface="Arial-Rounded" pitchFamily="34" charset="0"/>
                <a:ea typeface="Arial-Rounded" pitchFamily="34" charset="0"/>
                <a:cs typeface="Arial-Rounded" pitchFamily="34" charset="0"/>
              </a:rPr>
              <a:t>kênh</a:t>
            </a:r>
            <a:r>
              <a:rPr lang="en-US" dirty="0">
                <a:solidFill>
                  <a:srgbClr val="FF0000"/>
                </a:solidFill>
                <a:latin typeface="Arial-Rounded" pitchFamily="34" charset="0"/>
                <a:ea typeface="Arial-Rounded" pitchFamily="34" charset="0"/>
                <a:cs typeface="Arial-Rounded" pitchFamily="34" charset="0"/>
              </a:rPr>
              <a:t>.</a:t>
            </a:r>
          </a:p>
        </p:txBody>
      </p:sp>
      <p:grpSp>
        <p:nvGrpSpPr>
          <p:cNvPr id="14" name="Group 13"/>
          <p:cNvGrpSpPr/>
          <p:nvPr/>
        </p:nvGrpSpPr>
        <p:grpSpPr>
          <a:xfrm>
            <a:off x="269478" y="293489"/>
            <a:ext cx="1968801" cy="642840"/>
            <a:chOff x="348892" y="1541095"/>
            <a:chExt cx="1480262" cy="482131"/>
          </a:xfrm>
        </p:grpSpPr>
        <p:sp>
          <p:nvSpPr>
            <p:cNvPr id="15" name="Rounded Rectangle 14"/>
            <p:cNvSpPr/>
            <p:nvPr/>
          </p:nvSpPr>
          <p:spPr>
            <a:xfrm>
              <a:off x="589518" y="1541095"/>
              <a:ext cx="1239636" cy="482131"/>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Arial-Rounded" pitchFamily="34" charset="0"/>
                  <a:ea typeface="Arial-Rounded" pitchFamily="34" charset="0"/>
                  <a:cs typeface="Arial-Rounded" pitchFamily="34" charset="0"/>
                </a:rPr>
                <a:t>Đọc</a:t>
              </a:r>
            </a:p>
          </p:txBody>
        </p:sp>
        <p:sp>
          <p:nvSpPr>
            <p:cNvPr id="16" name="Oval 15"/>
            <p:cNvSpPr/>
            <p:nvPr/>
          </p:nvSpPr>
          <p:spPr>
            <a:xfrm>
              <a:off x="348892" y="1541095"/>
              <a:ext cx="481250" cy="48006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schemeClr val="tx1"/>
                  </a:solidFill>
                  <a:latin typeface="Arial Rounded MT Bold" pitchFamily="34" charset="0"/>
                  <a:ea typeface="Arial-Rounded" pitchFamily="34" charset="0"/>
                  <a:cs typeface="Arial-Rounded" pitchFamily="34" charset="0"/>
                </a:rPr>
                <a:t>6</a:t>
              </a:r>
            </a:p>
          </p:txBody>
        </p:sp>
      </p:grpSp>
    </p:spTree>
    <p:extLst>
      <p:ext uri="{BB962C8B-B14F-4D97-AF65-F5344CB8AC3E}">
        <p14:creationId xmlns:p14="http://schemas.microsoft.com/office/powerpoint/2010/main" val="3989419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3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286561" y="1624625"/>
            <a:ext cx="4239491" cy="1330932"/>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chemeClr val="bg1"/>
                </a:solidFill>
                <a:latin typeface="Arial-Rounded" pitchFamily="34" charset="0"/>
                <a:ea typeface="Arial-Rounded" pitchFamily="34" charset="0"/>
                <a:cs typeface="Arial-Rounded" pitchFamily="34" charset="0"/>
              </a:rPr>
              <a:t>kênh</a:t>
            </a:r>
          </a:p>
        </p:txBody>
      </p:sp>
      <p:sp>
        <p:nvSpPr>
          <p:cNvPr id="7" name="Title 1"/>
          <p:cNvSpPr txBox="1">
            <a:spLocks/>
          </p:cNvSpPr>
          <p:nvPr/>
        </p:nvSpPr>
        <p:spPr>
          <a:xfrm>
            <a:off x="5990038" y="1624625"/>
            <a:ext cx="5129784" cy="1330932"/>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chemeClr val="bg1"/>
                </a:solidFill>
                <a:latin typeface="Arial-Rounded" pitchFamily="34" charset="0"/>
                <a:ea typeface="Arial-Rounded" pitchFamily="34" charset="0"/>
                <a:cs typeface="Arial-Rounded" pitchFamily="34" charset="0"/>
              </a:rPr>
              <a:t>xinh xinh</a:t>
            </a:r>
          </a:p>
        </p:txBody>
      </p:sp>
      <p:sp>
        <p:nvSpPr>
          <p:cNvPr id="5" name="Title 1"/>
          <p:cNvSpPr txBox="1">
            <a:spLocks/>
          </p:cNvSpPr>
          <p:nvPr/>
        </p:nvSpPr>
        <p:spPr>
          <a:xfrm>
            <a:off x="5990038" y="3622068"/>
            <a:ext cx="5129784" cy="1330932"/>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chemeClr val="bg1"/>
                </a:solidFill>
                <a:latin typeface="Arial-Rounded" pitchFamily="34" charset="0"/>
                <a:ea typeface="Arial-Rounded" pitchFamily="34" charset="0"/>
                <a:cs typeface="Arial-Rounded" pitchFamily="34" charset="0"/>
              </a:rPr>
              <a:t>gia đình</a:t>
            </a:r>
          </a:p>
        </p:txBody>
      </p:sp>
      <p:sp>
        <p:nvSpPr>
          <p:cNvPr id="6" name="Title 1"/>
          <p:cNvSpPr txBox="1">
            <a:spLocks/>
          </p:cNvSpPr>
          <p:nvPr/>
        </p:nvSpPr>
        <p:spPr>
          <a:xfrm>
            <a:off x="1286561" y="3622068"/>
            <a:ext cx="4239491" cy="1330932"/>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chemeClr val="bg1"/>
                </a:solidFill>
                <a:latin typeface="Arial-Rounded" pitchFamily="34" charset="0"/>
                <a:ea typeface="Arial-Rounded" pitchFamily="34" charset="0"/>
                <a:cs typeface="Arial-Rounded" pitchFamily="34" charset="0"/>
              </a:rPr>
              <a:t>nhanh</a:t>
            </a:r>
          </a:p>
        </p:txBody>
      </p:sp>
    </p:spTree>
    <p:extLst>
      <p:ext uri="{BB962C8B-B14F-4D97-AF65-F5344CB8AC3E}">
        <p14:creationId xmlns:p14="http://schemas.microsoft.com/office/powerpoint/2010/main" val="3595145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5" grpId="0" animBg="1"/>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A0BC9-B64F-406A-958A-C193DA3B3B10}"/>
              </a:ext>
            </a:extLst>
          </p:cNvPr>
          <p:cNvSpPr txBox="1">
            <a:spLocks/>
          </p:cNvSpPr>
          <p:nvPr/>
        </p:nvSpPr>
        <p:spPr>
          <a:xfrm>
            <a:off x="259159" y="2133600"/>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6000" dirty="0">
                <a:solidFill>
                  <a:srgbClr val="0070C0"/>
                </a:solidFill>
                <a:latin typeface="Arial-Rounded" pitchFamily="34" charset="0"/>
                <a:ea typeface="Arial-Rounded" pitchFamily="34" charset="0"/>
                <a:cs typeface="Arial-Rounded" pitchFamily="34" charset="0"/>
              </a:rPr>
              <a:t>	</a:t>
            </a:r>
            <a:r>
              <a:rPr lang="en-US" sz="6000" dirty="0" err="1">
                <a:solidFill>
                  <a:srgbClr val="C00000"/>
                </a:solidFill>
                <a:latin typeface="Arial-Rounded" pitchFamily="34" charset="0"/>
                <a:ea typeface="Arial-Rounded" pitchFamily="34" charset="0"/>
                <a:cs typeface="Arial-Rounded" pitchFamily="34" charset="0"/>
              </a:rPr>
              <a:t>Nhà</a:t>
            </a:r>
            <a:r>
              <a:rPr lang="en-US" sz="6000" dirty="0">
                <a:solidFill>
                  <a:srgbClr val="C00000"/>
                </a:solidFill>
                <a:latin typeface="Arial-Rounded" pitchFamily="34" charset="0"/>
                <a:ea typeface="Arial-Rounded" pitchFamily="34" charset="0"/>
                <a:cs typeface="Arial-Rounded" pitchFamily="34" charset="0"/>
              </a:rPr>
              <a:t> </a:t>
            </a:r>
            <a:r>
              <a:rPr lang="en-US" sz="6000" dirty="0" err="1">
                <a:solidFill>
                  <a:srgbClr val="C00000"/>
                </a:solidFill>
                <a:latin typeface="Arial-Rounded" pitchFamily="34" charset="0"/>
                <a:ea typeface="Arial-Rounded" pitchFamily="34" charset="0"/>
                <a:cs typeface="Arial-Rounded" pitchFamily="34" charset="0"/>
              </a:rPr>
              <a:t>vịt</a:t>
            </a:r>
            <a:r>
              <a:rPr lang="en-US" sz="6000" dirty="0">
                <a:solidFill>
                  <a:srgbClr val="C00000"/>
                </a:solidFill>
                <a:latin typeface="Arial-Rounded" pitchFamily="34" charset="0"/>
                <a:ea typeface="Arial-Rounded" pitchFamily="34" charset="0"/>
                <a:cs typeface="Arial-Rounded" pitchFamily="34" charset="0"/>
              </a:rPr>
              <a:t> ở </a:t>
            </a:r>
            <a:r>
              <a:rPr lang="en-US" sz="6000" dirty="0" err="1">
                <a:solidFill>
                  <a:srgbClr val="C00000"/>
                </a:solidFill>
                <a:latin typeface="Arial-Rounded" pitchFamily="34" charset="0"/>
                <a:ea typeface="Arial-Rounded" pitchFamily="34" charset="0"/>
                <a:cs typeface="Arial-Rounded" pitchFamily="34" charset="0"/>
              </a:rPr>
              <a:t>gần</a:t>
            </a:r>
            <a:r>
              <a:rPr lang="en-US" sz="6000" dirty="0">
                <a:solidFill>
                  <a:srgbClr val="C00000"/>
                </a:solidFill>
                <a:latin typeface="Arial-Rounded" pitchFamily="34" charset="0"/>
                <a:ea typeface="Arial-Rounded" pitchFamily="34" charset="0"/>
                <a:cs typeface="Arial-Rounded" pitchFamily="34" charset="0"/>
              </a:rPr>
              <a:t> </a:t>
            </a:r>
            <a:r>
              <a:rPr lang="en-US" sz="6000" dirty="0" err="1">
                <a:solidFill>
                  <a:srgbClr val="C00000"/>
                </a:solidFill>
                <a:latin typeface="Arial-Rounded" pitchFamily="34" charset="0"/>
                <a:ea typeface="Arial-Rounded" pitchFamily="34" charset="0"/>
                <a:cs typeface="Arial-Rounded" pitchFamily="34" charset="0"/>
              </a:rPr>
              <a:t>một</a:t>
            </a:r>
            <a:r>
              <a:rPr lang="en-US" sz="6000" dirty="0">
                <a:solidFill>
                  <a:srgbClr val="C00000"/>
                </a:solidFill>
                <a:latin typeface="Arial-Rounded" pitchFamily="34" charset="0"/>
                <a:ea typeface="Arial-Rounded" pitchFamily="34" charset="0"/>
                <a:cs typeface="Arial-Rounded" pitchFamily="34" charset="0"/>
              </a:rPr>
              <a:t> con </a:t>
            </a:r>
            <a:r>
              <a:rPr lang="en-US" sz="6000" dirty="0" err="1">
                <a:solidFill>
                  <a:srgbClr val="C00000"/>
                </a:solidFill>
                <a:latin typeface="Arial-Rounded" pitchFamily="34" charset="0"/>
                <a:ea typeface="Arial-Rounded" pitchFamily="34" charset="0"/>
                <a:cs typeface="Arial-Rounded" pitchFamily="34" charset="0"/>
              </a:rPr>
              <a:t>kênh</a:t>
            </a:r>
            <a:r>
              <a:rPr lang="en-US" sz="6000" dirty="0">
                <a:solidFill>
                  <a:srgbClr val="C00000"/>
                </a:solidFill>
                <a:latin typeface="Arial-Rounded" pitchFamily="34" charset="0"/>
                <a:ea typeface="Arial-Rounded" pitchFamily="34" charset="0"/>
                <a:cs typeface="Arial-Rounded" pitchFamily="34" charset="0"/>
              </a:rPr>
              <a:t> </a:t>
            </a:r>
            <a:r>
              <a:rPr lang="en-US" sz="6000" dirty="0" err="1">
                <a:solidFill>
                  <a:srgbClr val="C00000"/>
                </a:solidFill>
                <a:latin typeface="Arial-Rounded" pitchFamily="34" charset="0"/>
                <a:ea typeface="Arial-Rounded" pitchFamily="34" charset="0"/>
                <a:cs typeface="Arial-Rounded" pitchFamily="34" charset="0"/>
              </a:rPr>
              <a:t>xinh</a:t>
            </a:r>
            <a:r>
              <a:rPr lang="en-US" sz="6000" dirty="0">
                <a:solidFill>
                  <a:srgbClr val="C00000"/>
                </a:solidFill>
                <a:latin typeface="Arial-Rounded" pitchFamily="34" charset="0"/>
                <a:ea typeface="Arial-Rounded" pitchFamily="34" charset="0"/>
                <a:cs typeface="Arial-Rounded" pitchFamily="34" charset="0"/>
              </a:rPr>
              <a:t> </a:t>
            </a:r>
            <a:r>
              <a:rPr lang="en-US" sz="6000" dirty="0" err="1">
                <a:solidFill>
                  <a:srgbClr val="C00000"/>
                </a:solidFill>
                <a:latin typeface="Arial-Rounded" pitchFamily="34" charset="0"/>
                <a:ea typeface="Arial-Rounded" pitchFamily="34" charset="0"/>
                <a:cs typeface="Arial-Rounded" pitchFamily="34" charset="0"/>
              </a:rPr>
              <a:t>xinh</a:t>
            </a:r>
            <a:r>
              <a:rPr lang="en-US" sz="6000" dirty="0">
                <a:solidFill>
                  <a:srgbClr val="C00000"/>
                </a:solidFill>
                <a:latin typeface="Arial-Rounded" pitchFamily="34" charset="0"/>
                <a:ea typeface="Arial-Rounded" pitchFamily="34" charset="0"/>
                <a:cs typeface="Arial-Rounded" pitchFamily="34" charset="0"/>
              </a:rPr>
              <a:t>. </a:t>
            </a:r>
            <a:r>
              <a:rPr lang="en-US" sz="6000" dirty="0" err="1">
                <a:solidFill>
                  <a:schemeClr val="tx2">
                    <a:lumMod val="60000"/>
                    <a:lumOff val="40000"/>
                  </a:schemeClr>
                </a:solidFill>
                <a:latin typeface="Arial-Rounded" pitchFamily="34" charset="0"/>
                <a:ea typeface="Arial-Rounded" pitchFamily="34" charset="0"/>
                <a:cs typeface="Arial-Rounded" pitchFamily="34" charset="0"/>
              </a:rPr>
              <a:t>Hôm</a:t>
            </a:r>
            <a:r>
              <a:rPr lang="en-US" sz="6000" dirty="0">
                <a:solidFill>
                  <a:schemeClr val="tx2">
                    <a:lumMod val="60000"/>
                    <a:lumOff val="40000"/>
                  </a:schemeClr>
                </a:solidFill>
                <a:latin typeface="Arial-Rounded" pitchFamily="34" charset="0"/>
                <a:ea typeface="Arial-Rounded" pitchFamily="34" charset="0"/>
                <a:cs typeface="Arial-Rounded" pitchFamily="34" charset="0"/>
              </a:rPr>
              <a:t> nay </a:t>
            </a:r>
            <a:r>
              <a:rPr lang="en-US" sz="6000" dirty="0" err="1">
                <a:solidFill>
                  <a:schemeClr val="tx2">
                    <a:lumMod val="60000"/>
                    <a:lumOff val="40000"/>
                  </a:schemeClr>
                </a:solidFill>
                <a:latin typeface="Arial-Rounded" pitchFamily="34" charset="0"/>
                <a:ea typeface="Arial-Rounded" pitchFamily="34" charset="0"/>
                <a:cs typeface="Arial-Rounded" pitchFamily="34" charset="0"/>
              </a:rPr>
              <a:t>trời</a:t>
            </a:r>
            <a:r>
              <a:rPr lang="en-US" sz="6000" dirty="0">
                <a:solidFill>
                  <a:schemeClr val="tx2">
                    <a:lumMod val="60000"/>
                    <a:lumOff val="40000"/>
                  </a:schemeClr>
                </a:solidFill>
                <a:latin typeface="Arial-Rounded" pitchFamily="34" charset="0"/>
                <a:ea typeface="Arial-Rounded" pitchFamily="34" charset="0"/>
                <a:cs typeface="Arial-Rounded" pitchFamily="34" charset="0"/>
              </a:rPr>
              <a:t> </a:t>
            </a:r>
            <a:r>
              <a:rPr lang="en-US" sz="6000" dirty="0" err="1">
                <a:solidFill>
                  <a:schemeClr val="tx2">
                    <a:lumMod val="60000"/>
                    <a:lumOff val="40000"/>
                  </a:schemeClr>
                </a:solidFill>
                <a:latin typeface="Arial-Rounded" pitchFamily="34" charset="0"/>
                <a:ea typeface="Arial-Rounded" pitchFamily="34" charset="0"/>
                <a:cs typeface="Arial-Rounded" pitchFamily="34" charset="0"/>
              </a:rPr>
              <a:t>đẹp</a:t>
            </a:r>
            <a:r>
              <a:rPr lang="en-US" sz="6000" dirty="0">
                <a:solidFill>
                  <a:schemeClr val="tx2">
                    <a:lumMod val="60000"/>
                    <a:lumOff val="40000"/>
                  </a:schemeClr>
                </a:solidFill>
                <a:latin typeface="Arial-Rounded" pitchFamily="34" charset="0"/>
                <a:ea typeface="Arial-Rounded" pitchFamily="34" charset="0"/>
                <a:cs typeface="Arial-Rounded" pitchFamily="34" charset="0"/>
              </a:rPr>
              <a:t>, </a:t>
            </a:r>
            <a:r>
              <a:rPr lang="en-US" sz="6000" dirty="0" err="1">
                <a:solidFill>
                  <a:schemeClr val="tx2">
                    <a:lumMod val="60000"/>
                    <a:lumOff val="40000"/>
                  </a:schemeClr>
                </a:solidFill>
                <a:latin typeface="Arial-Rounded" pitchFamily="34" charset="0"/>
                <a:ea typeface="Arial-Rounded" pitchFamily="34" charset="0"/>
                <a:cs typeface="Arial-Rounded" pitchFamily="34" charset="0"/>
              </a:rPr>
              <a:t>bố</a:t>
            </a:r>
            <a:r>
              <a:rPr lang="en-US" sz="6000" dirty="0">
                <a:solidFill>
                  <a:schemeClr val="tx2">
                    <a:lumMod val="60000"/>
                    <a:lumOff val="40000"/>
                  </a:schemeClr>
                </a:solidFill>
                <a:latin typeface="Arial-Rounded" pitchFamily="34" charset="0"/>
                <a:ea typeface="Arial-Rounded" pitchFamily="34" charset="0"/>
                <a:cs typeface="Arial-Rounded" pitchFamily="34" charset="0"/>
              </a:rPr>
              <a:t> </a:t>
            </a:r>
            <a:r>
              <a:rPr lang="en-US" sz="6000" dirty="0" err="1">
                <a:solidFill>
                  <a:schemeClr val="tx2">
                    <a:lumMod val="60000"/>
                    <a:lumOff val="40000"/>
                  </a:schemeClr>
                </a:solidFill>
                <a:latin typeface="Arial-Rounded" pitchFamily="34" charset="0"/>
                <a:ea typeface="Arial-Rounded" pitchFamily="34" charset="0"/>
                <a:cs typeface="Arial-Rounded" pitchFamily="34" charset="0"/>
              </a:rPr>
              <a:t>mẹ</a:t>
            </a:r>
            <a:r>
              <a:rPr lang="en-US" sz="6000" dirty="0">
                <a:solidFill>
                  <a:schemeClr val="tx2">
                    <a:lumMod val="60000"/>
                    <a:lumOff val="40000"/>
                  </a:schemeClr>
                </a:solidFill>
                <a:latin typeface="Arial-Rounded" pitchFamily="34" charset="0"/>
                <a:ea typeface="Arial-Rounded" pitchFamily="34" charset="0"/>
                <a:cs typeface="Arial-Rounded" pitchFamily="34" charset="0"/>
              </a:rPr>
              <a:t> </a:t>
            </a:r>
            <a:r>
              <a:rPr lang="en-US" sz="6000" dirty="0" err="1">
                <a:solidFill>
                  <a:schemeClr val="tx2">
                    <a:lumMod val="60000"/>
                    <a:lumOff val="40000"/>
                  </a:schemeClr>
                </a:solidFill>
                <a:latin typeface="Arial-Rounded" pitchFamily="34" charset="0"/>
                <a:ea typeface="Arial-Rounded" pitchFamily="34" charset="0"/>
                <a:cs typeface="Arial-Rounded" pitchFamily="34" charset="0"/>
              </a:rPr>
              <a:t>cho</a:t>
            </a:r>
            <a:r>
              <a:rPr lang="en-US" sz="6000" dirty="0">
                <a:solidFill>
                  <a:schemeClr val="tx2">
                    <a:lumMod val="60000"/>
                    <a:lumOff val="40000"/>
                  </a:schemeClr>
                </a:solidFill>
                <a:latin typeface="Arial-Rounded" pitchFamily="34" charset="0"/>
                <a:ea typeface="Arial-Rounded" pitchFamily="34" charset="0"/>
                <a:cs typeface="Arial-Rounded" pitchFamily="34" charset="0"/>
              </a:rPr>
              <a:t> </a:t>
            </a:r>
            <a:r>
              <a:rPr lang="en-US" sz="6000" dirty="0" err="1">
                <a:solidFill>
                  <a:schemeClr val="tx2">
                    <a:lumMod val="60000"/>
                    <a:lumOff val="40000"/>
                  </a:schemeClr>
                </a:solidFill>
                <a:latin typeface="Arial-Rounded" pitchFamily="34" charset="0"/>
                <a:ea typeface="Arial-Rounded" pitchFamily="34" charset="0"/>
                <a:cs typeface="Arial-Rounded" pitchFamily="34" charset="0"/>
              </a:rPr>
              <a:t>vịt</a:t>
            </a:r>
            <a:r>
              <a:rPr lang="en-US" sz="6000" dirty="0">
                <a:solidFill>
                  <a:schemeClr val="tx2">
                    <a:lumMod val="60000"/>
                    <a:lumOff val="40000"/>
                  </a:schemeClr>
                </a:solidFill>
                <a:latin typeface="Arial-Rounded" pitchFamily="34" charset="0"/>
                <a:ea typeface="Arial-Rounded" pitchFamily="34" charset="0"/>
                <a:cs typeface="Arial-Rounded" pitchFamily="34" charset="0"/>
              </a:rPr>
              <a:t> con ra </a:t>
            </a:r>
            <a:r>
              <a:rPr lang="en-US" sz="6000" dirty="0" err="1">
                <a:solidFill>
                  <a:schemeClr val="tx2">
                    <a:lumMod val="60000"/>
                    <a:lumOff val="40000"/>
                  </a:schemeClr>
                </a:solidFill>
                <a:latin typeface="Arial-Rounded" pitchFamily="34" charset="0"/>
                <a:ea typeface="Arial-Rounded" pitchFamily="34" charset="0"/>
                <a:cs typeface="Arial-Rounded" pitchFamily="34" charset="0"/>
              </a:rPr>
              <a:t>kênh</a:t>
            </a:r>
            <a:r>
              <a:rPr lang="en-US" sz="6000" dirty="0">
                <a:solidFill>
                  <a:schemeClr val="tx2">
                    <a:lumMod val="60000"/>
                    <a:lumOff val="40000"/>
                  </a:schemeClr>
                </a:solidFill>
                <a:latin typeface="Arial-Rounded" pitchFamily="34" charset="0"/>
                <a:ea typeface="Arial-Rounded" pitchFamily="34" charset="0"/>
                <a:cs typeface="Arial-Rounded" pitchFamily="34" charset="0"/>
              </a:rPr>
              <a:t> </a:t>
            </a:r>
            <a:r>
              <a:rPr lang="en-US" sz="6000" dirty="0" err="1">
                <a:solidFill>
                  <a:schemeClr val="tx2">
                    <a:lumMod val="60000"/>
                    <a:lumOff val="40000"/>
                  </a:schemeClr>
                </a:solidFill>
                <a:latin typeface="Arial-Rounded" pitchFamily="34" charset="0"/>
                <a:ea typeface="Arial-Rounded" pitchFamily="34" charset="0"/>
                <a:cs typeface="Arial-Rounded" pitchFamily="34" charset="0"/>
              </a:rPr>
              <a:t>tập</a:t>
            </a:r>
            <a:r>
              <a:rPr lang="en-US" sz="6000" dirty="0">
                <a:solidFill>
                  <a:schemeClr val="tx2">
                    <a:lumMod val="60000"/>
                    <a:lumOff val="40000"/>
                  </a:schemeClr>
                </a:solidFill>
                <a:latin typeface="Arial-Rounded" pitchFamily="34" charset="0"/>
                <a:ea typeface="Arial-Rounded" pitchFamily="34" charset="0"/>
                <a:cs typeface="Arial-Rounded" pitchFamily="34" charset="0"/>
              </a:rPr>
              <a:t> </a:t>
            </a:r>
            <a:r>
              <a:rPr lang="en-US" sz="6000" dirty="0" err="1">
                <a:solidFill>
                  <a:schemeClr val="tx2">
                    <a:lumMod val="60000"/>
                    <a:lumOff val="40000"/>
                  </a:schemeClr>
                </a:solidFill>
                <a:latin typeface="Arial-Rounded" pitchFamily="34" charset="0"/>
                <a:ea typeface="Arial-Rounded" pitchFamily="34" charset="0"/>
                <a:cs typeface="Arial-Rounded" pitchFamily="34" charset="0"/>
              </a:rPr>
              <a:t>bơi</a:t>
            </a:r>
            <a:r>
              <a:rPr lang="en-US" sz="6000" dirty="0">
                <a:solidFill>
                  <a:schemeClr val="tx2">
                    <a:lumMod val="60000"/>
                    <a:lumOff val="40000"/>
                  </a:schemeClr>
                </a:solidFill>
                <a:latin typeface="Arial-Rounded" pitchFamily="34" charset="0"/>
                <a:ea typeface="Arial-Rounded" pitchFamily="34" charset="0"/>
                <a:cs typeface="Arial-Rounded" pitchFamily="34" charset="0"/>
              </a:rPr>
              <a:t>. </a:t>
            </a:r>
            <a:r>
              <a:rPr lang="en-US" sz="6000" dirty="0" err="1">
                <a:solidFill>
                  <a:schemeClr val="accent6"/>
                </a:solidFill>
                <a:latin typeface="Arial-Rounded" pitchFamily="34" charset="0"/>
                <a:ea typeface="Arial-Rounded" pitchFamily="34" charset="0"/>
                <a:cs typeface="Arial-Rounded" pitchFamily="34" charset="0"/>
              </a:rPr>
              <a:t>Mới</a:t>
            </a:r>
            <a:r>
              <a:rPr lang="en-US" sz="6000" dirty="0">
                <a:solidFill>
                  <a:schemeClr val="accent6"/>
                </a:solidFill>
                <a:latin typeface="Arial-Rounded" pitchFamily="34" charset="0"/>
                <a:ea typeface="Arial-Rounded" pitchFamily="34" charset="0"/>
                <a:cs typeface="Arial-Rounded" pitchFamily="34" charset="0"/>
              </a:rPr>
              <a:t> </a:t>
            </a:r>
            <a:r>
              <a:rPr lang="en-US" sz="6000" dirty="0" err="1">
                <a:solidFill>
                  <a:schemeClr val="accent6"/>
                </a:solidFill>
                <a:latin typeface="Arial-Rounded" pitchFamily="34" charset="0"/>
                <a:ea typeface="Arial-Rounded" pitchFamily="34" charset="0"/>
                <a:cs typeface="Arial-Rounded" pitchFamily="34" charset="0"/>
              </a:rPr>
              <a:t>tập</a:t>
            </a:r>
            <a:r>
              <a:rPr lang="en-US" sz="6000" dirty="0">
                <a:solidFill>
                  <a:schemeClr val="accent6"/>
                </a:solidFill>
                <a:latin typeface="Arial-Rounded" pitchFamily="34" charset="0"/>
                <a:ea typeface="Arial-Rounded" pitchFamily="34" charset="0"/>
                <a:cs typeface="Arial-Rounded" pitchFamily="34" charset="0"/>
              </a:rPr>
              <a:t> </a:t>
            </a:r>
            <a:r>
              <a:rPr lang="en-US" sz="6000" dirty="0" err="1">
                <a:solidFill>
                  <a:schemeClr val="accent6"/>
                </a:solidFill>
                <a:latin typeface="Arial-Rounded" pitchFamily="34" charset="0"/>
                <a:ea typeface="Arial-Rounded" pitchFamily="34" charset="0"/>
                <a:cs typeface="Arial-Rounded" pitchFamily="34" charset="0"/>
              </a:rPr>
              <a:t>mà</a:t>
            </a:r>
            <a:r>
              <a:rPr lang="en-US" sz="6000" dirty="0">
                <a:solidFill>
                  <a:schemeClr val="accent6"/>
                </a:solidFill>
                <a:latin typeface="Arial-Rounded" pitchFamily="34" charset="0"/>
                <a:ea typeface="Arial-Rounded" pitchFamily="34" charset="0"/>
                <a:cs typeface="Arial-Rounded" pitchFamily="34" charset="0"/>
              </a:rPr>
              <a:t> </a:t>
            </a:r>
            <a:r>
              <a:rPr lang="en-US" sz="6000" dirty="0" err="1">
                <a:solidFill>
                  <a:schemeClr val="accent6"/>
                </a:solidFill>
                <a:latin typeface="Arial-Rounded" pitchFamily="34" charset="0"/>
                <a:ea typeface="Arial-Rounded" pitchFamily="34" charset="0"/>
                <a:cs typeface="Arial-Rounded" pitchFamily="34" charset="0"/>
              </a:rPr>
              <a:t>vịt</a:t>
            </a:r>
            <a:r>
              <a:rPr lang="en-US" sz="6000" dirty="0">
                <a:solidFill>
                  <a:schemeClr val="accent6"/>
                </a:solidFill>
                <a:latin typeface="Arial-Rounded" pitchFamily="34" charset="0"/>
                <a:ea typeface="Arial-Rounded" pitchFamily="34" charset="0"/>
                <a:cs typeface="Arial-Rounded" pitchFamily="34" charset="0"/>
              </a:rPr>
              <a:t> con </a:t>
            </a:r>
            <a:r>
              <a:rPr lang="en-US" sz="6000" dirty="0" err="1">
                <a:solidFill>
                  <a:schemeClr val="accent6"/>
                </a:solidFill>
                <a:latin typeface="Arial-Rounded" pitchFamily="34" charset="0"/>
                <a:ea typeface="Arial-Rounded" pitchFamily="34" charset="0"/>
                <a:cs typeface="Arial-Rounded" pitchFamily="34" charset="0"/>
              </a:rPr>
              <a:t>đã</a:t>
            </a:r>
            <a:r>
              <a:rPr lang="en-US" sz="6000" dirty="0">
                <a:solidFill>
                  <a:schemeClr val="accent6"/>
                </a:solidFill>
                <a:latin typeface="Arial-Rounded" pitchFamily="34" charset="0"/>
                <a:ea typeface="Arial-Rounded" pitchFamily="34" charset="0"/>
                <a:cs typeface="Arial-Rounded" pitchFamily="34" charset="0"/>
              </a:rPr>
              <a:t> </a:t>
            </a:r>
            <a:r>
              <a:rPr lang="en-US" sz="6000" dirty="0" err="1">
                <a:solidFill>
                  <a:schemeClr val="accent6"/>
                </a:solidFill>
                <a:latin typeface="Arial-Rounded" pitchFamily="34" charset="0"/>
                <a:ea typeface="Arial-Rounded" pitchFamily="34" charset="0"/>
                <a:cs typeface="Arial-Rounded" pitchFamily="34" charset="0"/>
              </a:rPr>
              <a:t>bơi</a:t>
            </a:r>
            <a:r>
              <a:rPr lang="en-US" sz="6000" dirty="0">
                <a:solidFill>
                  <a:schemeClr val="accent6"/>
                </a:solidFill>
                <a:latin typeface="Arial-Rounded" pitchFamily="34" charset="0"/>
                <a:ea typeface="Arial-Rounded" pitchFamily="34" charset="0"/>
                <a:cs typeface="Arial-Rounded" pitchFamily="34" charset="0"/>
              </a:rPr>
              <a:t> </a:t>
            </a:r>
            <a:r>
              <a:rPr lang="en-US" sz="6000" dirty="0" err="1">
                <a:solidFill>
                  <a:schemeClr val="accent6"/>
                </a:solidFill>
                <a:latin typeface="Arial-Rounded" pitchFamily="34" charset="0"/>
                <a:ea typeface="Arial-Rounded" pitchFamily="34" charset="0"/>
                <a:cs typeface="Arial-Rounded" pitchFamily="34" charset="0"/>
              </a:rPr>
              <a:t>rất</a:t>
            </a:r>
            <a:r>
              <a:rPr lang="en-US" sz="6000" dirty="0">
                <a:solidFill>
                  <a:schemeClr val="accent6"/>
                </a:solidFill>
                <a:latin typeface="Arial-Rounded" pitchFamily="34" charset="0"/>
                <a:ea typeface="Arial-Rounded" pitchFamily="34" charset="0"/>
                <a:cs typeface="Arial-Rounded" pitchFamily="34" charset="0"/>
              </a:rPr>
              <a:t> </a:t>
            </a:r>
            <a:r>
              <a:rPr lang="en-US" sz="6000" dirty="0" err="1">
                <a:solidFill>
                  <a:schemeClr val="accent6"/>
                </a:solidFill>
                <a:latin typeface="Arial-Rounded" pitchFamily="34" charset="0"/>
                <a:ea typeface="Arial-Rounded" pitchFamily="34" charset="0"/>
                <a:cs typeface="Arial-Rounded" pitchFamily="34" charset="0"/>
              </a:rPr>
              <a:t>nhanh</a:t>
            </a:r>
            <a:r>
              <a:rPr lang="en-US" sz="6000" dirty="0">
                <a:solidFill>
                  <a:schemeClr val="accent6"/>
                </a:solidFill>
                <a:latin typeface="Arial-Rounded" pitchFamily="34" charset="0"/>
                <a:ea typeface="Arial-Rounded" pitchFamily="34" charset="0"/>
                <a:cs typeface="Arial-Rounded" pitchFamily="34" charset="0"/>
              </a:rPr>
              <a:t>. </a:t>
            </a:r>
            <a:r>
              <a:rPr lang="en-US" sz="6000" dirty="0" err="1">
                <a:solidFill>
                  <a:srgbClr val="7030A0"/>
                </a:solidFill>
                <a:latin typeface="Arial-Rounded" pitchFamily="34" charset="0"/>
                <a:ea typeface="Arial-Rounded" pitchFamily="34" charset="0"/>
                <a:cs typeface="Arial-Rounded" pitchFamily="34" charset="0"/>
              </a:rPr>
              <a:t>Vịt</a:t>
            </a:r>
            <a:r>
              <a:rPr lang="en-US" sz="6000" dirty="0">
                <a:solidFill>
                  <a:srgbClr val="7030A0"/>
                </a:solidFill>
                <a:latin typeface="Arial-Rounded" pitchFamily="34" charset="0"/>
                <a:ea typeface="Arial-Rounded" pitchFamily="34" charset="0"/>
                <a:cs typeface="Arial-Rounded" pitchFamily="34" charset="0"/>
              </a:rPr>
              <a:t> </a:t>
            </a:r>
            <a:r>
              <a:rPr lang="en-US" sz="6000" dirty="0" err="1">
                <a:solidFill>
                  <a:srgbClr val="7030A0"/>
                </a:solidFill>
                <a:latin typeface="Arial-Rounded" pitchFamily="34" charset="0"/>
                <a:ea typeface="Arial-Rounded" pitchFamily="34" charset="0"/>
                <a:cs typeface="Arial-Rounded" pitchFamily="34" charset="0"/>
              </a:rPr>
              <a:t>bố</a:t>
            </a:r>
            <a:r>
              <a:rPr lang="en-US" sz="6000" dirty="0">
                <a:solidFill>
                  <a:srgbClr val="7030A0"/>
                </a:solidFill>
                <a:latin typeface="Arial-Rounded" pitchFamily="34" charset="0"/>
                <a:ea typeface="Arial-Rounded" pitchFamily="34" charset="0"/>
                <a:cs typeface="Arial-Rounded" pitchFamily="34" charset="0"/>
              </a:rPr>
              <a:t> </a:t>
            </a:r>
            <a:r>
              <a:rPr lang="en-US" sz="6000" dirty="0" err="1">
                <a:solidFill>
                  <a:srgbClr val="7030A0"/>
                </a:solidFill>
                <a:latin typeface="Arial-Rounded" pitchFamily="34" charset="0"/>
                <a:ea typeface="Arial-Rounded" pitchFamily="34" charset="0"/>
                <a:cs typeface="Arial-Rounded" pitchFamily="34" charset="0"/>
              </a:rPr>
              <a:t>vịt</a:t>
            </a:r>
            <a:r>
              <a:rPr lang="en-US" sz="6000" dirty="0">
                <a:solidFill>
                  <a:srgbClr val="7030A0"/>
                </a:solidFill>
                <a:latin typeface="Arial-Rounded" pitchFamily="34" charset="0"/>
                <a:ea typeface="Arial-Rounded" pitchFamily="34" charset="0"/>
                <a:cs typeface="Arial-Rounded" pitchFamily="34" charset="0"/>
              </a:rPr>
              <a:t> </a:t>
            </a:r>
            <a:r>
              <a:rPr lang="en-US" sz="6000" dirty="0" err="1">
                <a:solidFill>
                  <a:srgbClr val="7030A0"/>
                </a:solidFill>
                <a:latin typeface="Arial-Rounded" pitchFamily="34" charset="0"/>
                <a:ea typeface="Arial-Rounded" pitchFamily="34" charset="0"/>
                <a:cs typeface="Arial-Rounded" pitchFamily="34" charset="0"/>
              </a:rPr>
              <a:t>mẹ</a:t>
            </a:r>
            <a:r>
              <a:rPr lang="en-US" sz="6000" dirty="0">
                <a:solidFill>
                  <a:srgbClr val="7030A0"/>
                </a:solidFill>
                <a:latin typeface="Arial-Rounded" pitchFamily="34" charset="0"/>
                <a:ea typeface="Arial-Rounded" pitchFamily="34" charset="0"/>
                <a:cs typeface="Arial-Rounded" pitchFamily="34" charset="0"/>
              </a:rPr>
              <a:t> </a:t>
            </a:r>
            <a:r>
              <a:rPr lang="en-US" sz="6000" dirty="0" err="1">
                <a:solidFill>
                  <a:srgbClr val="7030A0"/>
                </a:solidFill>
                <a:latin typeface="Arial-Rounded" pitchFamily="34" charset="0"/>
                <a:ea typeface="Arial-Rounded" pitchFamily="34" charset="0"/>
                <a:cs typeface="Arial-Rounded" pitchFamily="34" charset="0"/>
              </a:rPr>
              <a:t>vui</a:t>
            </a:r>
            <a:r>
              <a:rPr lang="en-US" sz="6000" dirty="0">
                <a:solidFill>
                  <a:srgbClr val="7030A0"/>
                </a:solidFill>
                <a:latin typeface="Arial-Rounded" pitchFamily="34" charset="0"/>
                <a:ea typeface="Arial-Rounded" pitchFamily="34" charset="0"/>
                <a:cs typeface="Arial-Rounded" pitchFamily="34" charset="0"/>
              </a:rPr>
              <a:t> </a:t>
            </a:r>
            <a:r>
              <a:rPr lang="en-US" sz="6000" dirty="0" err="1">
                <a:solidFill>
                  <a:srgbClr val="7030A0"/>
                </a:solidFill>
                <a:latin typeface="Arial-Rounded" pitchFamily="34" charset="0"/>
                <a:ea typeface="Arial-Rounded" pitchFamily="34" charset="0"/>
                <a:cs typeface="Arial-Rounded" pitchFamily="34" charset="0"/>
              </a:rPr>
              <a:t>quá</a:t>
            </a:r>
            <a:r>
              <a:rPr lang="en-US" sz="6000" dirty="0">
                <a:solidFill>
                  <a:srgbClr val="7030A0"/>
                </a:solidFill>
                <a:latin typeface="Arial-Rounded" pitchFamily="34" charset="0"/>
                <a:ea typeface="Arial-Rounded" pitchFamily="34" charset="0"/>
                <a:cs typeface="Arial-Rounded" pitchFamily="34" charset="0"/>
              </a:rPr>
              <a:t>, </a:t>
            </a:r>
            <a:r>
              <a:rPr lang="en-US" sz="6000" dirty="0" err="1">
                <a:solidFill>
                  <a:srgbClr val="7030A0"/>
                </a:solidFill>
                <a:latin typeface="Arial-Rounded" pitchFamily="34" charset="0"/>
                <a:ea typeface="Arial-Rounded" pitchFamily="34" charset="0"/>
                <a:cs typeface="Arial-Rounded" pitchFamily="34" charset="0"/>
              </a:rPr>
              <a:t>kêu</a:t>
            </a:r>
            <a:r>
              <a:rPr lang="en-US" sz="6000" dirty="0">
                <a:solidFill>
                  <a:srgbClr val="7030A0"/>
                </a:solidFill>
                <a:latin typeface="Arial-Rounded" pitchFamily="34" charset="0"/>
                <a:ea typeface="Arial-Rounded" pitchFamily="34" charset="0"/>
                <a:cs typeface="Arial-Rounded" pitchFamily="34" charset="0"/>
              </a:rPr>
              <a:t> </a:t>
            </a:r>
            <a:r>
              <a:rPr lang="en-US" sz="6000" dirty="0" err="1">
                <a:solidFill>
                  <a:srgbClr val="7030A0"/>
                </a:solidFill>
                <a:latin typeface="Arial-Rounded" pitchFamily="34" charset="0"/>
                <a:ea typeface="Arial-Rounded" pitchFamily="34" charset="0"/>
                <a:cs typeface="Arial-Rounded" pitchFamily="34" charset="0"/>
              </a:rPr>
              <a:t>cạp</a:t>
            </a:r>
            <a:r>
              <a:rPr lang="en-US" sz="6000" dirty="0">
                <a:solidFill>
                  <a:srgbClr val="7030A0"/>
                </a:solidFill>
                <a:latin typeface="Arial-Rounded" pitchFamily="34" charset="0"/>
                <a:ea typeface="Arial-Rounded" pitchFamily="34" charset="0"/>
                <a:cs typeface="Arial-Rounded" pitchFamily="34" charset="0"/>
              </a:rPr>
              <a:t> </a:t>
            </a:r>
            <a:r>
              <a:rPr lang="en-US" sz="6000" dirty="0" err="1">
                <a:solidFill>
                  <a:srgbClr val="7030A0"/>
                </a:solidFill>
                <a:latin typeface="Arial-Rounded" pitchFamily="34" charset="0"/>
                <a:ea typeface="Arial-Rounded" pitchFamily="34" charset="0"/>
                <a:cs typeface="Arial-Rounded" pitchFamily="34" charset="0"/>
              </a:rPr>
              <a:t>cạp</a:t>
            </a:r>
            <a:r>
              <a:rPr lang="en-US" sz="6000" dirty="0">
                <a:solidFill>
                  <a:srgbClr val="7030A0"/>
                </a:solidFill>
                <a:latin typeface="Arial-Rounded" pitchFamily="34" charset="0"/>
                <a:ea typeface="Arial-Rounded" pitchFamily="34" charset="0"/>
                <a:cs typeface="Arial-Rounded" pitchFamily="34" charset="0"/>
              </a:rPr>
              <a:t>.</a:t>
            </a:r>
            <a:r>
              <a:rPr lang="en-US" sz="6000" dirty="0">
                <a:solidFill>
                  <a:srgbClr val="00B050"/>
                </a:solidFill>
                <a:latin typeface="Arial-Rounded" pitchFamily="34" charset="0"/>
                <a:ea typeface="Arial-Rounded" pitchFamily="34" charset="0"/>
                <a:cs typeface="Arial-Rounded" pitchFamily="34" charset="0"/>
              </a:rPr>
              <a:t> Gia </a:t>
            </a:r>
            <a:r>
              <a:rPr lang="en-US" sz="6000" dirty="0" err="1">
                <a:solidFill>
                  <a:srgbClr val="00B050"/>
                </a:solidFill>
                <a:latin typeface="Arial-Rounded" pitchFamily="34" charset="0"/>
                <a:ea typeface="Arial-Rounded" pitchFamily="34" charset="0"/>
                <a:cs typeface="Arial-Rounded" pitchFamily="34" charset="0"/>
              </a:rPr>
              <a:t>đình</a:t>
            </a:r>
            <a:r>
              <a:rPr lang="en-US" sz="6000" dirty="0">
                <a:solidFill>
                  <a:srgbClr val="00B050"/>
                </a:solidFill>
                <a:latin typeface="Arial-Rounded" pitchFamily="34" charset="0"/>
                <a:ea typeface="Arial-Rounded" pitchFamily="34" charset="0"/>
                <a:cs typeface="Arial-Rounded" pitchFamily="34" charset="0"/>
              </a:rPr>
              <a:t> </a:t>
            </a:r>
            <a:r>
              <a:rPr lang="en-US" sz="6000" dirty="0" err="1">
                <a:solidFill>
                  <a:srgbClr val="00B050"/>
                </a:solidFill>
                <a:latin typeface="Arial-Rounded" pitchFamily="34" charset="0"/>
                <a:ea typeface="Arial-Rounded" pitchFamily="34" charset="0"/>
                <a:cs typeface="Arial-Rounded" pitchFamily="34" charset="0"/>
              </a:rPr>
              <a:t>vịt</a:t>
            </a:r>
            <a:r>
              <a:rPr lang="en-US" sz="6000" dirty="0">
                <a:solidFill>
                  <a:srgbClr val="00B050"/>
                </a:solidFill>
                <a:latin typeface="Arial-Rounded" pitchFamily="34" charset="0"/>
                <a:ea typeface="Arial-Rounded" pitchFamily="34" charset="0"/>
                <a:cs typeface="Arial-Rounded" pitchFamily="34" charset="0"/>
              </a:rPr>
              <a:t> </a:t>
            </a:r>
            <a:r>
              <a:rPr lang="en-US" sz="6000" dirty="0" err="1">
                <a:solidFill>
                  <a:srgbClr val="00B050"/>
                </a:solidFill>
                <a:latin typeface="Arial-Rounded" pitchFamily="34" charset="0"/>
                <a:ea typeface="Arial-Rounded" pitchFamily="34" charset="0"/>
                <a:cs typeface="Arial-Rounded" pitchFamily="34" charset="0"/>
              </a:rPr>
              <a:t>làm</a:t>
            </a:r>
            <a:r>
              <a:rPr lang="en-US" sz="6000" dirty="0">
                <a:solidFill>
                  <a:srgbClr val="00B050"/>
                </a:solidFill>
                <a:latin typeface="Arial-Rounded" pitchFamily="34" charset="0"/>
                <a:ea typeface="Arial-Rounded" pitchFamily="34" charset="0"/>
                <a:cs typeface="Arial-Rounded" pitchFamily="34" charset="0"/>
              </a:rPr>
              <a:t> </a:t>
            </a:r>
            <a:r>
              <a:rPr lang="en-US" sz="6000" dirty="0" err="1">
                <a:solidFill>
                  <a:srgbClr val="00B050"/>
                </a:solidFill>
                <a:latin typeface="Arial-Rounded" pitchFamily="34" charset="0"/>
                <a:ea typeface="Arial-Rounded" pitchFamily="34" charset="0"/>
                <a:cs typeface="Arial-Rounded" pitchFamily="34" charset="0"/>
              </a:rPr>
              <a:t>xôn</a:t>
            </a:r>
            <a:r>
              <a:rPr lang="en-US" sz="6000" dirty="0">
                <a:solidFill>
                  <a:srgbClr val="00B050"/>
                </a:solidFill>
                <a:latin typeface="Arial-Rounded" pitchFamily="34" charset="0"/>
                <a:ea typeface="Arial-Rounded" pitchFamily="34" charset="0"/>
                <a:cs typeface="Arial-Rounded" pitchFamily="34" charset="0"/>
              </a:rPr>
              <a:t> </a:t>
            </a:r>
            <a:r>
              <a:rPr lang="en-US" sz="6000" dirty="0" err="1">
                <a:solidFill>
                  <a:srgbClr val="00B050"/>
                </a:solidFill>
                <a:latin typeface="Arial-Rounded" pitchFamily="34" charset="0"/>
                <a:ea typeface="Arial-Rounded" pitchFamily="34" charset="0"/>
                <a:cs typeface="Arial-Rounded" pitchFamily="34" charset="0"/>
              </a:rPr>
              <a:t>xao</a:t>
            </a:r>
            <a:r>
              <a:rPr lang="en-US" sz="6000" dirty="0">
                <a:solidFill>
                  <a:srgbClr val="00B050"/>
                </a:solidFill>
                <a:latin typeface="Arial-Rounded" pitchFamily="34" charset="0"/>
                <a:ea typeface="Arial-Rounded" pitchFamily="34" charset="0"/>
                <a:cs typeface="Arial-Rounded" pitchFamily="34" charset="0"/>
              </a:rPr>
              <a:t> </a:t>
            </a:r>
            <a:r>
              <a:rPr lang="en-US" sz="6000" dirty="0" err="1">
                <a:solidFill>
                  <a:srgbClr val="00B050"/>
                </a:solidFill>
                <a:latin typeface="Arial-Rounded" pitchFamily="34" charset="0"/>
                <a:ea typeface="Arial-Rounded" pitchFamily="34" charset="0"/>
                <a:cs typeface="Arial-Rounded" pitchFamily="34" charset="0"/>
              </a:rPr>
              <a:t>cả</a:t>
            </a:r>
            <a:r>
              <a:rPr lang="en-US" sz="6000" dirty="0">
                <a:solidFill>
                  <a:srgbClr val="00B050"/>
                </a:solidFill>
                <a:latin typeface="Arial-Rounded" pitchFamily="34" charset="0"/>
                <a:ea typeface="Arial-Rounded" pitchFamily="34" charset="0"/>
                <a:cs typeface="Arial-Rounded" pitchFamily="34" charset="0"/>
              </a:rPr>
              <a:t> </a:t>
            </a:r>
            <a:r>
              <a:rPr lang="en-US" sz="6000" dirty="0" err="1">
                <a:solidFill>
                  <a:srgbClr val="00B050"/>
                </a:solidFill>
                <a:latin typeface="Arial-Rounded" pitchFamily="34" charset="0"/>
                <a:ea typeface="Arial-Rounded" pitchFamily="34" charset="0"/>
                <a:cs typeface="Arial-Rounded" pitchFamily="34" charset="0"/>
              </a:rPr>
              <a:t>mặt</a:t>
            </a:r>
            <a:r>
              <a:rPr lang="en-US" sz="6000" dirty="0">
                <a:solidFill>
                  <a:srgbClr val="00B050"/>
                </a:solidFill>
                <a:latin typeface="Arial-Rounded" pitchFamily="34" charset="0"/>
                <a:ea typeface="Arial-Rounded" pitchFamily="34" charset="0"/>
                <a:cs typeface="Arial-Rounded" pitchFamily="34" charset="0"/>
              </a:rPr>
              <a:t> </a:t>
            </a:r>
            <a:r>
              <a:rPr lang="en-US" sz="6000" dirty="0" err="1">
                <a:solidFill>
                  <a:srgbClr val="00B050"/>
                </a:solidFill>
                <a:latin typeface="Arial-Rounded" pitchFamily="34" charset="0"/>
                <a:ea typeface="Arial-Rounded" pitchFamily="34" charset="0"/>
                <a:cs typeface="Arial-Rounded" pitchFamily="34" charset="0"/>
              </a:rPr>
              <a:t>kênh</a:t>
            </a:r>
            <a:r>
              <a:rPr lang="en-US" sz="6000" dirty="0">
                <a:solidFill>
                  <a:srgbClr val="00B050"/>
                </a:solidFill>
                <a:latin typeface="Arial-Rounded" pitchFamily="34" charset="0"/>
                <a:ea typeface="Arial-Rounded" pitchFamily="34" charset="0"/>
                <a:cs typeface="Arial-Rounded" pitchFamily="34" charset="0"/>
              </a:rPr>
              <a:t>.</a:t>
            </a:r>
          </a:p>
        </p:txBody>
      </p:sp>
    </p:spTree>
    <p:extLst>
      <p:ext uri="{BB962C8B-B14F-4D97-AF65-F5344CB8AC3E}">
        <p14:creationId xmlns:p14="http://schemas.microsoft.com/office/powerpoint/2010/main" val="259094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1"/>
          <p:cNvSpPr txBox="1">
            <a:spLocks/>
          </p:cNvSpPr>
          <p:nvPr/>
        </p:nvSpPr>
        <p:spPr>
          <a:xfrm>
            <a:off x="250712" y="1564668"/>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5400" dirty="0">
                <a:solidFill>
                  <a:srgbClr val="0070C0"/>
                </a:solidFill>
                <a:latin typeface="Arial-Rounded" pitchFamily="34" charset="0"/>
                <a:ea typeface="Arial-Rounded" pitchFamily="34" charset="0"/>
                <a:cs typeface="Arial-Rounded" pitchFamily="34" charset="0"/>
              </a:rPr>
              <a:t>	</a:t>
            </a:r>
            <a:r>
              <a:rPr lang="en-US" sz="5400" dirty="0" err="1">
                <a:latin typeface="Arial-Rounded" pitchFamily="34" charset="0"/>
                <a:ea typeface="Arial-Rounded" pitchFamily="34" charset="0"/>
                <a:cs typeface="Arial-Rounded" pitchFamily="34" charset="0"/>
              </a:rPr>
              <a:t>Nhà</a:t>
            </a:r>
            <a:r>
              <a:rPr lang="en-US" sz="5400" dirty="0">
                <a:latin typeface="Arial-Rounded" pitchFamily="34" charset="0"/>
                <a:ea typeface="Arial-Rounded" pitchFamily="34" charset="0"/>
                <a:cs typeface="Arial-Rounded" pitchFamily="34" charset="0"/>
              </a:rPr>
              <a:t> </a:t>
            </a:r>
            <a:r>
              <a:rPr lang="en-US" sz="5400" dirty="0" err="1">
                <a:latin typeface="Arial-Rounded" pitchFamily="34" charset="0"/>
                <a:ea typeface="Arial-Rounded" pitchFamily="34" charset="0"/>
                <a:cs typeface="Arial-Rounded" pitchFamily="34" charset="0"/>
              </a:rPr>
              <a:t>vịt</a:t>
            </a:r>
            <a:r>
              <a:rPr lang="en-US" sz="5400" dirty="0">
                <a:latin typeface="Arial-Rounded" pitchFamily="34" charset="0"/>
                <a:ea typeface="Arial-Rounded" pitchFamily="34" charset="0"/>
                <a:cs typeface="Arial-Rounded" pitchFamily="34" charset="0"/>
              </a:rPr>
              <a:t> ở </a:t>
            </a:r>
            <a:r>
              <a:rPr lang="en-US" sz="5400" dirty="0" err="1">
                <a:latin typeface="Arial-Rounded" pitchFamily="34" charset="0"/>
                <a:ea typeface="Arial-Rounded" pitchFamily="34" charset="0"/>
                <a:cs typeface="Arial-Rounded" pitchFamily="34" charset="0"/>
              </a:rPr>
              <a:t>gần</a:t>
            </a:r>
            <a:r>
              <a:rPr lang="en-US" sz="5400" dirty="0">
                <a:latin typeface="Arial-Rounded" pitchFamily="34" charset="0"/>
                <a:ea typeface="Arial-Rounded" pitchFamily="34" charset="0"/>
                <a:cs typeface="Arial-Rounded" pitchFamily="34" charset="0"/>
              </a:rPr>
              <a:t> </a:t>
            </a:r>
            <a:r>
              <a:rPr lang="en-US" sz="5400" dirty="0" err="1">
                <a:latin typeface="Arial-Rounded" pitchFamily="34" charset="0"/>
                <a:ea typeface="Arial-Rounded" pitchFamily="34" charset="0"/>
                <a:cs typeface="Arial-Rounded" pitchFamily="34" charset="0"/>
              </a:rPr>
              <a:t>một</a:t>
            </a:r>
            <a:r>
              <a:rPr lang="en-US" sz="5400" dirty="0">
                <a:latin typeface="Arial-Rounded" pitchFamily="34" charset="0"/>
                <a:ea typeface="Arial-Rounded" pitchFamily="34" charset="0"/>
                <a:cs typeface="Arial-Rounded" pitchFamily="34" charset="0"/>
              </a:rPr>
              <a:t> con </a:t>
            </a:r>
            <a:r>
              <a:rPr lang="en-US" sz="5400" dirty="0" err="1">
                <a:latin typeface="Arial-Rounded" pitchFamily="34" charset="0"/>
                <a:ea typeface="Arial-Rounded" pitchFamily="34" charset="0"/>
                <a:cs typeface="Arial-Rounded" pitchFamily="34" charset="0"/>
              </a:rPr>
              <a:t>kênh</a:t>
            </a:r>
            <a:r>
              <a:rPr lang="en-US" sz="5400" dirty="0">
                <a:latin typeface="Arial-Rounded" pitchFamily="34" charset="0"/>
                <a:ea typeface="Arial-Rounded" pitchFamily="34" charset="0"/>
                <a:cs typeface="Arial-Rounded" pitchFamily="34" charset="0"/>
              </a:rPr>
              <a:t> </a:t>
            </a:r>
            <a:r>
              <a:rPr lang="en-US" sz="5400" dirty="0" err="1">
                <a:latin typeface="Arial-Rounded" pitchFamily="34" charset="0"/>
                <a:ea typeface="Arial-Rounded" pitchFamily="34" charset="0"/>
                <a:cs typeface="Arial-Rounded" pitchFamily="34" charset="0"/>
              </a:rPr>
              <a:t>xinh</a:t>
            </a:r>
            <a:r>
              <a:rPr lang="en-US" sz="5400" dirty="0">
                <a:latin typeface="Arial-Rounded" pitchFamily="34" charset="0"/>
                <a:ea typeface="Arial-Rounded" pitchFamily="34" charset="0"/>
                <a:cs typeface="Arial-Rounded" pitchFamily="34" charset="0"/>
              </a:rPr>
              <a:t> </a:t>
            </a:r>
            <a:r>
              <a:rPr lang="en-US" sz="5400" dirty="0" err="1">
                <a:latin typeface="Arial-Rounded" pitchFamily="34" charset="0"/>
                <a:ea typeface="Arial-Rounded" pitchFamily="34" charset="0"/>
                <a:cs typeface="Arial-Rounded" pitchFamily="34" charset="0"/>
              </a:rPr>
              <a:t>xinh</a:t>
            </a:r>
            <a:r>
              <a:rPr lang="en-US" sz="5400" dirty="0">
                <a:latin typeface="Arial-Rounded" pitchFamily="34" charset="0"/>
                <a:ea typeface="Arial-Rounded" pitchFamily="34" charset="0"/>
                <a:cs typeface="Arial-Rounded" pitchFamily="34" charset="0"/>
              </a:rPr>
              <a:t>. </a:t>
            </a:r>
            <a:r>
              <a:rPr lang="en-US" sz="5400" dirty="0" err="1">
                <a:latin typeface="Arial-Rounded" pitchFamily="34" charset="0"/>
                <a:ea typeface="Arial-Rounded" pitchFamily="34" charset="0"/>
                <a:cs typeface="Arial-Rounded" pitchFamily="34" charset="0"/>
              </a:rPr>
              <a:t>Hôm</a:t>
            </a:r>
            <a:r>
              <a:rPr lang="en-US" sz="5400" dirty="0">
                <a:latin typeface="Arial-Rounded" pitchFamily="34" charset="0"/>
                <a:ea typeface="Arial-Rounded" pitchFamily="34" charset="0"/>
                <a:cs typeface="Arial-Rounded" pitchFamily="34" charset="0"/>
              </a:rPr>
              <a:t> nay </a:t>
            </a:r>
            <a:r>
              <a:rPr lang="en-US" sz="5400" dirty="0" err="1">
                <a:latin typeface="Arial-Rounded" pitchFamily="34" charset="0"/>
                <a:ea typeface="Arial-Rounded" pitchFamily="34" charset="0"/>
                <a:cs typeface="Arial-Rounded" pitchFamily="34" charset="0"/>
              </a:rPr>
              <a:t>trời</a:t>
            </a:r>
            <a:r>
              <a:rPr lang="en-US" sz="5400" dirty="0">
                <a:latin typeface="Arial-Rounded" pitchFamily="34" charset="0"/>
                <a:ea typeface="Arial-Rounded" pitchFamily="34" charset="0"/>
                <a:cs typeface="Arial-Rounded" pitchFamily="34" charset="0"/>
              </a:rPr>
              <a:t> </a:t>
            </a:r>
            <a:r>
              <a:rPr lang="en-US" sz="5400" dirty="0" err="1">
                <a:latin typeface="Arial-Rounded" pitchFamily="34" charset="0"/>
                <a:ea typeface="Arial-Rounded" pitchFamily="34" charset="0"/>
                <a:cs typeface="Arial-Rounded" pitchFamily="34" charset="0"/>
              </a:rPr>
              <a:t>đẹp</a:t>
            </a:r>
            <a:r>
              <a:rPr lang="en-US" sz="5400" dirty="0">
                <a:latin typeface="Arial-Rounded" pitchFamily="34" charset="0"/>
                <a:ea typeface="Arial-Rounded" pitchFamily="34" charset="0"/>
                <a:cs typeface="Arial-Rounded" pitchFamily="34" charset="0"/>
              </a:rPr>
              <a:t>, </a:t>
            </a:r>
            <a:r>
              <a:rPr lang="en-US" sz="5400" dirty="0" err="1">
                <a:latin typeface="Arial-Rounded" pitchFamily="34" charset="0"/>
                <a:ea typeface="Arial-Rounded" pitchFamily="34" charset="0"/>
                <a:cs typeface="Arial-Rounded" pitchFamily="34" charset="0"/>
              </a:rPr>
              <a:t>bố</a:t>
            </a:r>
            <a:r>
              <a:rPr lang="en-US" sz="5400" dirty="0">
                <a:latin typeface="Arial-Rounded" pitchFamily="34" charset="0"/>
                <a:ea typeface="Arial-Rounded" pitchFamily="34" charset="0"/>
                <a:cs typeface="Arial-Rounded" pitchFamily="34" charset="0"/>
              </a:rPr>
              <a:t> </a:t>
            </a:r>
            <a:r>
              <a:rPr lang="en-US" sz="5400" dirty="0" err="1">
                <a:latin typeface="Arial-Rounded" pitchFamily="34" charset="0"/>
                <a:ea typeface="Arial-Rounded" pitchFamily="34" charset="0"/>
                <a:cs typeface="Arial-Rounded" pitchFamily="34" charset="0"/>
              </a:rPr>
              <a:t>mẹ</a:t>
            </a:r>
            <a:r>
              <a:rPr lang="en-US" sz="5400" dirty="0">
                <a:latin typeface="Arial-Rounded" pitchFamily="34" charset="0"/>
                <a:ea typeface="Arial-Rounded" pitchFamily="34" charset="0"/>
                <a:cs typeface="Arial-Rounded" pitchFamily="34" charset="0"/>
              </a:rPr>
              <a:t> </a:t>
            </a:r>
            <a:r>
              <a:rPr lang="en-US" sz="5400" dirty="0" err="1">
                <a:latin typeface="Arial-Rounded" pitchFamily="34" charset="0"/>
                <a:ea typeface="Arial-Rounded" pitchFamily="34" charset="0"/>
                <a:cs typeface="Arial-Rounded" pitchFamily="34" charset="0"/>
              </a:rPr>
              <a:t>cho</a:t>
            </a:r>
            <a:r>
              <a:rPr lang="en-US" sz="5400" dirty="0">
                <a:latin typeface="Arial-Rounded" pitchFamily="34" charset="0"/>
                <a:ea typeface="Arial-Rounded" pitchFamily="34" charset="0"/>
                <a:cs typeface="Arial-Rounded" pitchFamily="34" charset="0"/>
              </a:rPr>
              <a:t> </a:t>
            </a:r>
            <a:r>
              <a:rPr lang="en-US" sz="5400" dirty="0" err="1">
                <a:latin typeface="Arial-Rounded" pitchFamily="34" charset="0"/>
                <a:ea typeface="Arial-Rounded" pitchFamily="34" charset="0"/>
                <a:cs typeface="Arial-Rounded" pitchFamily="34" charset="0"/>
              </a:rPr>
              <a:t>vịt</a:t>
            </a:r>
            <a:r>
              <a:rPr lang="en-US" sz="5400" dirty="0">
                <a:latin typeface="Arial-Rounded" pitchFamily="34" charset="0"/>
                <a:ea typeface="Arial-Rounded" pitchFamily="34" charset="0"/>
                <a:cs typeface="Arial-Rounded" pitchFamily="34" charset="0"/>
              </a:rPr>
              <a:t> con ra </a:t>
            </a:r>
            <a:r>
              <a:rPr lang="en-US" sz="5400" dirty="0" err="1">
                <a:latin typeface="Arial-Rounded" pitchFamily="34" charset="0"/>
                <a:ea typeface="Arial-Rounded" pitchFamily="34" charset="0"/>
                <a:cs typeface="Arial-Rounded" pitchFamily="34" charset="0"/>
              </a:rPr>
              <a:t>kênh</a:t>
            </a:r>
            <a:r>
              <a:rPr lang="en-US" sz="5400" dirty="0">
                <a:latin typeface="Arial-Rounded" pitchFamily="34" charset="0"/>
                <a:ea typeface="Arial-Rounded" pitchFamily="34" charset="0"/>
                <a:cs typeface="Arial-Rounded" pitchFamily="34" charset="0"/>
              </a:rPr>
              <a:t> </a:t>
            </a:r>
            <a:r>
              <a:rPr lang="en-US" sz="5400" dirty="0" err="1">
                <a:latin typeface="Arial-Rounded" pitchFamily="34" charset="0"/>
                <a:ea typeface="Arial-Rounded" pitchFamily="34" charset="0"/>
                <a:cs typeface="Arial-Rounded" pitchFamily="34" charset="0"/>
              </a:rPr>
              <a:t>tập</a:t>
            </a:r>
            <a:r>
              <a:rPr lang="en-US" sz="5400" dirty="0">
                <a:latin typeface="Arial-Rounded" pitchFamily="34" charset="0"/>
                <a:ea typeface="Arial-Rounded" pitchFamily="34" charset="0"/>
                <a:cs typeface="Arial-Rounded" pitchFamily="34" charset="0"/>
              </a:rPr>
              <a:t> </a:t>
            </a:r>
            <a:r>
              <a:rPr lang="en-US" sz="5400" dirty="0" err="1">
                <a:latin typeface="Arial-Rounded" pitchFamily="34" charset="0"/>
                <a:ea typeface="Arial-Rounded" pitchFamily="34" charset="0"/>
                <a:cs typeface="Arial-Rounded" pitchFamily="34" charset="0"/>
              </a:rPr>
              <a:t>bơi</a:t>
            </a:r>
            <a:r>
              <a:rPr lang="en-US" sz="5400" dirty="0">
                <a:latin typeface="Arial-Rounded" pitchFamily="34" charset="0"/>
                <a:ea typeface="Arial-Rounded" pitchFamily="34" charset="0"/>
                <a:cs typeface="Arial-Rounded" pitchFamily="34" charset="0"/>
              </a:rPr>
              <a:t>. </a:t>
            </a:r>
            <a:r>
              <a:rPr lang="en-US" sz="5400" dirty="0" err="1">
                <a:latin typeface="Arial-Rounded" pitchFamily="34" charset="0"/>
                <a:ea typeface="Arial-Rounded" pitchFamily="34" charset="0"/>
                <a:cs typeface="Arial-Rounded" pitchFamily="34" charset="0"/>
              </a:rPr>
              <a:t>Mới</a:t>
            </a:r>
            <a:r>
              <a:rPr lang="en-US" sz="5400" dirty="0">
                <a:latin typeface="Arial-Rounded" pitchFamily="34" charset="0"/>
                <a:ea typeface="Arial-Rounded" pitchFamily="34" charset="0"/>
                <a:cs typeface="Arial-Rounded" pitchFamily="34" charset="0"/>
              </a:rPr>
              <a:t> </a:t>
            </a:r>
            <a:r>
              <a:rPr lang="en-US" sz="5400" dirty="0" err="1">
                <a:latin typeface="Arial-Rounded" pitchFamily="34" charset="0"/>
                <a:ea typeface="Arial-Rounded" pitchFamily="34" charset="0"/>
                <a:cs typeface="Arial-Rounded" pitchFamily="34" charset="0"/>
              </a:rPr>
              <a:t>tập</a:t>
            </a:r>
            <a:r>
              <a:rPr lang="en-US" sz="5400" dirty="0">
                <a:latin typeface="Arial-Rounded" pitchFamily="34" charset="0"/>
                <a:ea typeface="Arial-Rounded" pitchFamily="34" charset="0"/>
                <a:cs typeface="Arial-Rounded" pitchFamily="34" charset="0"/>
              </a:rPr>
              <a:t> </a:t>
            </a:r>
            <a:r>
              <a:rPr lang="en-US" sz="5400" dirty="0" err="1">
                <a:latin typeface="Arial-Rounded" pitchFamily="34" charset="0"/>
                <a:ea typeface="Arial-Rounded" pitchFamily="34" charset="0"/>
                <a:cs typeface="Arial-Rounded" pitchFamily="34" charset="0"/>
              </a:rPr>
              <a:t>mà</a:t>
            </a:r>
            <a:r>
              <a:rPr lang="en-US" sz="5400" dirty="0">
                <a:latin typeface="Arial-Rounded" pitchFamily="34" charset="0"/>
                <a:ea typeface="Arial-Rounded" pitchFamily="34" charset="0"/>
                <a:cs typeface="Arial-Rounded" pitchFamily="34" charset="0"/>
              </a:rPr>
              <a:t> </a:t>
            </a:r>
            <a:r>
              <a:rPr lang="en-US" sz="5400" dirty="0" err="1">
                <a:latin typeface="Arial-Rounded" pitchFamily="34" charset="0"/>
                <a:ea typeface="Arial-Rounded" pitchFamily="34" charset="0"/>
                <a:cs typeface="Arial-Rounded" pitchFamily="34" charset="0"/>
              </a:rPr>
              <a:t>vịt</a:t>
            </a:r>
            <a:r>
              <a:rPr lang="en-US" sz="5400" dirty="0">
                <a:latin typeface="Arial-Rounded" pitchFamily="34" charset="0"/>
                <a:ea typeface="Arial-Rounded" pitchFamily="34" charset="0"/>
                <a:cs typeface="Arial-Rounded" pitchFamily="34" charset="0"/>
              </a:rPr>
              <a:t> con </a:t>
            </a:r>
            <a:r>
              <a:rPr lang="en-US" sz="5400" dirty="0" err="1">
                <a:latin typeface="Arial-Rounded" pitchFamily="34" charset="0"/>
                <a:ea typeface="Arial-Rounded" pitchFamily="34" charset="0"/>
                <a:cs typeface="Arial-Rounded" pitchFamily="34" charset="0"/>
              </a:rPr>
              <a:t>đã</a:t>
            </a:r>
            <a:r>
              <a:rPr lang="en-US" sz="5400" dirty="0">
                <a:latin typeface="Arial-Rounded" pitchFamily="34" charset="0"/>
                <a:ea typeface="Arial-Rounded" pitchFamily="34" charset="0"/>
                <a:cs typeface="Arial-Rounded" pitchFamily="34" charset="0"/>
              </a:rPr>
              <a:t> </a:t>
            </a:r>
            <a:r>
              <a:rPr lang="en-US" sz="5400" dirty="0" err="1">
                <a:latin typeface="Arial-Rounded" pitchFamily="34" charset="0"/>
                <a:ea typeface="Arial-Rounded" pitchFamily="34" charset="0"/>
                <a:cs typeface="Arial-Rounded" pitchFamily="34" charset="0"/>
              </a:rPr>
              <a:t>bơi</a:t>
            </a:r>
            <a:r>
              <a:rPr lang="en-US" sz="5400" dirty="0">
                <a:latin typeface="Arial-Rounded" pitchFamily="34" charset="0"/>
                <a:ea typeface="Arial-Rounded" pitchFamily="34" charset="0"/>
                <a:cs typeface="Arial-Rounded" pitchFamily="34" charset="0"/>
              </a:rPr>
              <a:t> </a:t>
            </a:r>
            <a:r>
              <a:rPr lang="en-US" sz="5400" dirty="0" err="1">
                <a:latin typeface="Arial-Rounded" pitchFamily="34" charset="0"/>
                <a:ea typeface="Arial-Rounded" pitchFamily="34" charset="0"/>
                <a:cs typeface="Arial-Rounded" pitchFamily="34" charset="0"/>
              </a:rPr>
              <a:t>rất</a:t>
            </a:r>
            <a:r>
              <a:rPr lang="en-US" sz="5400" dirty="0">
                <a:latin typeface="Arial-Rounded" pitchFamily="34" charset="0"/>
                <a:ea typeface="Arial-Rounded" pitchFamily="34" charset="0"/>
                <a:cs typeface="Arial-Rounded" pitchFamily="34" charset="0"/>
              </a:rPr>
              <a:t> </a:t>
            </a:r>
            <a:r>
              <a:rPr lang="en-US" sz="5400" dirty="0" err="1">
                <a:latin typeface="Arial-Rounded" pitchFamily="34" charset="0"/>
                <a:ea typeface="Arial-Rounded" pitchFamily="34" charset="0"/>
                <a:cs typeface="Arial-Rounded" pitchFamily="34" charset="0"/>
              </a:rPr>
              <a:t>nhanh</a:t>
            </a:r>
            <a:r>
              <a:rPr lang="en-US" sz="5400" dirty="0">
                <a:latin typeface="Arial-Rounded" pitchFamily="34" charset="0"/>
                <a:ea typeface="Arial-Rounded" pitchFamily="34" charset="0"/>
                <a:cs typeface="Arial-Rounded" pitchFamily="34" charset="0"/>
              </a:rPr>
              <a:t>. </a:t>
            </a:r>
            <a:r>
              <a:rPr lang="en-US" sz="5400" dirty="0" err="1">
                <a:latin typeface="Arial-Rounded" pitchFamily="34" charset="0"/>
                <a:ea typeface="Arial-Rounded" pitchFamily="34" charset="0"/>
                <a:cs typeface="Arial-Rounded" pitchFamily="34" charset="0"/>
              </a:rPr>
              <a:t>Vịt</a:t>
            </a:r>
            <a:r>
              <a:rPr lang="en-US" sz="5400" dirty="0">
                <a:latin typeface="Arial-Rounded" pitchFamily="34" charset="0"/>
                <a:ea typeface="Arial-Rounded" pitchFamily="34" charset="0"/>
                <a:cs typeface="Arial-Rounded" pitchFamily="34" charset="0"/>
              </a:rPr>
              <a:t> </a:t>
            </a:r>
            <a:r>
              <a:rPr lang="en-US" sz="5400" dirty="0" err="1">
                <a:latin typeface="Arial-Rounded" pitchFamily="34" charset="0"/>
                <a:ea typeface="Arial-Rounded" pitchFamily="34" charset="0"/>
                <a:cs typeface="Arial-Rounded" pitchFamily="34" charset="0"/>
              </a:rPr>
              <a:t>bố</a:t>
            </a:r>
            <a:r>
              <a:rPr lang="en-US" sz="5400" dirty="0">
                <a:latin typeface="Arial-Rounded" pitchFamily="34" charset="0"/>
                <a:ea typeface="Arial-Rounded" pitchFamily="34" charset="0"/>
                <a:cs typeface="Arial-Rounded" pitchFamily="34" charset="0"/>
              </a:rPr>
              <a:t> </a:t>
            </a:r>
            <a:r>
              <a:rPr lang="en-US" sz="5400" dirty="0" err="1">
                <a:latin typeface="Arial-Rounded" pitchFamily="34" charset="0"/>
                <a:ea typeface="Arial-Rounded" pitchFamily="34" charset="0"/>
                <a:cs typeface="Arial-Rounded" pitchFamily="34" charset="0"/>
              </a:rPr>
              <a:t>vịt</a:t>
            </a:r>
            <a:r>
              <a:rPr lang="en-US" sz="5400" dirty="0">
                <a:latin typeface="Arial-Rounded" pitchFamily="34" charset="0"/>
                <a:ea typeface="Arial-Rounded" pitchFamily="34" charset="0"/>
                <a:cs typeface="Arial-Rounded" pitchFamily="34" charset="0"/>
              </a:rPr>
              <a:t> </a:t>
            </a:r>
            <a:r>
              <a:rPr lang="en-US" sz="5400" dirty="0" err="1">
                <a:latin typeface="Arial-Rounded" pitchFamily="34" charset="0"/>
                <a:ea typeface="Arial-Rounded" pitchFamily="34" charset="0"/>
                <a:cs typeface="Arial-Rounded" pitchFamily="34" charset="0"/>
              </a:rPr>
              <a:t>mẹ</a:t>
            </a:r>
            <a:r>
              <a:rPr lang="en-US" sz="5400" dirty="0">
                <a:latin typeface="Arial-Rounded" pitchFamily="34" charset="0"/>
                <a:ea typeface="Arial-Rounded" pitchFamily="34" charset="0"/>
                <a:cs typeface="Arial-Rounded" pitchFamily="34" charset="0"/>
              </a:rPr>
              <a:t> </a:t>
            </a:r>
            <a:r>
              <a:rPr lang="en-US" sz="5400" dirty="0" err="1">
                <a:latin typeface="Arial-Rounded" pitchFamily="34" charset="0"/>
                <a:ea typeface="Arial-Rounded" pitchFamily="34" charset="0"/>
                <a:cs typeface="Arial-Rounded" pitchFamily="34" charset="0"/>
              </a:rPr>
              <a:t>vui</a:t>
            </a:r>
            <a:r>
              <a:rPr lang="en-US" sz="5400" dirty="0">
                <a:latin typeface="Arial-Rounded" pitchFamily="34" charset="0"/>
                <a:ea typeface="Arial-Rounded" pitchFamily="34" charset="0"/>
                <a:cs typeface="Arial-Rounded" pitchFamily="34" charset="0"/>
              </a:rPr>
              <a:t> </a:t>
            </a:r>
            <a:r>
              <a:rPr lang="en-US" sz="5400" dirty="0" err="1">
                <a:latin typeface="Arial-Rounded" pitchFamily="34" charset="0"/>
                <a:ea typeface="Arial-Rounded" pitchFamily="34" charset="0"/>
                <a:cs typeface="Arial-Rounded" pitchFamily="34" charset="0"/>
              </a:rPr>
              <a:t>quá</a:t>
            </a:r>
            <a:r>
              <a:rPr lang="en-US" sz="5400" dirty="0">
                <a:latin typeface="Arial-Rounded" pitchFamily="34" charset="0"/>
                <a:ea typeface="Arial-Rounded" pitchFamily="34" charset="0"/>
                <a:cs typeface="Arial-Rounded" pitchFamily="34" charset="0"/>
              </a:rPr>
              <a:t>, </a:t>
            </a:r>
            <a:r>
              <a:rPr lang="en-US" sz="5400" dirty="0" err="1">
                <a:latin typeface="Arial-Rounded" pitchFamily="34" charset="0"/>
                <a:ea typeface="Arial-Rounded" pitchFamily="34" charset="0"/>
                <a:cs typeface="Arial-Rounded" pitchFamily="34" charset="0"/>
              </a:rPr>
              <a:t>kêu</a:t>
            </a:r>
            <a:r>
              <a:rPr lang="en-US" sz="5400" dirty="0">
                <a:latin typeface="Arial-Rounded" pitchFamily="34" charset="0"/>
                <a:ea typeface="Arial-Rounded" pitchFamily="34" charset="0"/>
                <a:cs typeface="Arial-Rounded" pitchFamily="34" charset="0"/>
              </a:rPr>
              <a:t> </a:t>
            </a:r>
            <a:r>
              <a:rPr lang="en-US" sz="5400" dirty="0" err="1">
                <a:latin typeface="Arial-Rounded" pitchFamily="34" charset="0"/>
                <a:ea typeface="Arial-Rounded" pitchFamily="34" charset="0"/>
                <a:cs typeface="Arial-Rounded" pitchFamily="34" charset="0"/>
              </a:rPr>
              <a:t>cạp</a:t>
            </a:r>
            <a:r>
              <a:rPr lang="en-US" sz="5400" dirty="0">
                <a:latin typeface="Arial-Rounded" pitchFamily="34" charset="0"/>
                <a:ea typeface="Arial-Rounded" pitchFamily="34" charset="0"/>
                <a:cs typeface="Arial-Rounded" pitchFamily="34" charset="0"/>
              </a:rPr>
              <a:t> </a:t>
            </a:r>
            <a:r>
              <a:rPr lang="en-US" sz="5400" dirty="0" err="1">
                <a:latin typeface="Arial-Rounded" pitchFamily="34" charset="0"/>
                <a:ea typeface="Arial-Rounded" pitchFamily="34" charset="0"/>
                <a:cs typeface="Arial-Rounded" pitchFamily="34" charset="0"/>
              </a:rPr>
              <a:t>cạp</a:t>
            </a:r>
            <a:r>
              <a:rPr lang="en-US" sz="5400" dirty="0">
                <a:latin typeface="Arial-Rounded" pitchFamily="34" charset="0"/>
                <a:ea typeface="Arial-Rounded" pitchFamily="34" charset="0"/>
                <a:cs typeface="Arial-Rounded" pitchFamily="34" charset="0"/>
              </a:rPr>
              <a:t>. Gia </a:t>
            </a:r>
            <a:r>
              <a:rPr lang="en-US" sz="5400" dirty="0" err="1">
                <a:latin typeface="Arial-Rounded" pitchFamily="34" charset="0"/>
                <a:ea typeface="Arial-Rounded" pitchFamily="34" charset="0"/>
                <a:cs typeface="Arial-Rounded" pitchFamily="34" charset="0"/>
              </a:rPr>
              <a:t>đình</a:t>
            </a:r>
            <a:r>
              <a:rPr lang="en-US" sz="5400" dirty="0">
                <a:latin typeface="Arial-Rounded" pitchFamily="34" charset="0"/>
                <a:ea typeface="Arial-Rounded" pitchFamily="34" charset="0"/>
                <a:cs typeface="Arial-Rounded" pitchFamily="34" charset="0"/>
              </a:rPr>
              <a:t> </a:t>
            </a:r>
            <a:r>
              <a:rPr lang="en-US" sz="5400" dirty="0" err="1">
                <a:latin typeface="Arial-Rounded" pitchFamily="34" charset="0"/>
                <a:ea typeface="Arial-Rounded" pitchFamily="34" charset="0"/>
                <a:cs typeface="Arial-Rounded" pitchFamily="34" charset="0"/>
              </a:rPr>
              <a:t>vịt</a:t>
            </a:r>
            <a:r>
              <a:rPr lang="en-US" sz="5400" dirty="0">
                <a:latin typeface="Arial-Rounded" pitchFamily="34" charset="0"/>
                <a:ea typeface="Arial-Rounded" pitchFamily="34" charset="0"/>
                <a:cs typeface="Arial-Rounded" pitchFamily="34" charset="0"/>
              </a:rPr>
              <a:t> </a:t>
            </a:r>
            <a:r>
              <a:rPr lang="en-US" sz="5400" dirty="0" err="1">
                <a:latin typeface="Arial-Rounded" pitchFamily="34" charset="0"/>
                <a:ea typeface="Arial-Rounded" pitchFamily="34" charset="0"/>
                <a:cs typeface="Arial-Rounded" pitchFamily="34" charset="0"/>
              </a:rPr>
              <a:t>làm</a:t>
            </a:r>
            <a:r>
              <a:rPr lang="en-US" sz="5400" dirty="0">
                <a:latin typeface="Arial-Rounded" pitchFamily="34" charset="0"/>
                <a:ea typeface="Arial-Rounded" pitchFamily="34" charset="0"/>
                <a:cs typeface="Arial-Rounded" pitchFamily="34" charset="0"/>
              </a:rPr>
              <a:t> </a:t>
            </a:r>
            <a:r>
              <a:rPr lang="en-US" sz="5400" dirty="0" err="1">
                <a:latin typeface="Arial-Rounded" pitchFamily="34" charset="0"/>
                <a:ea typeface="Arial-Rounded" pitchFamily="34" charset="0"/>
                <a:cs typeface="Arial-Rounded" pitchFamily="34" charset="0"/>
              </a:rPr>
              <a:t>xôn</a:t>
            </a:r>
            <a:r>
              <a:rPr lang="en-US" sz="5400" dirty="0">
                <a:latin typeface="Arial-Rounded" pitchFamily="34" charset="0"/>
                <a:ea typeface="Arial-Rounded" pitchFamily="34" charset="0"/>
                <a:cs typeface="Arial-Rounded" pitchFamily="34" charset="0"/>
              </a:rPr>
              <a:t> </a:t>
            </a:r>
            <a:r>
              <a:rPr lang="en-US" sz="5400" dirty="0" err="1">
                <a:latin typeface="Arial-Rounded" pitchFamily="34" charset="0"/>
                <a:ea typeface="Arial-Rounded" pitchFamily="34" charset="0"/>
                <a:cs typeface="Arial-Rounded" pitchFamily="34" charset="0"/>
              </a:rPr>
              <a:t>xao</a:t>
            </a:r>
            <a:r>
              <a:rPr lang="en-US" sz="5400" dirty="0">
                <a:latin typeface="Arial-Rounded" pitchFamily="34" charset="0"/>
                <a:ea typeface="Arial-Rounded" pitchFamily="34" charset="0"/>
                <a:cs typeface="Arial-Rounded" pitchFamily="34" charset="0"/>
              </a:rPr>
              <a:t> </a:t>
            </a:r>
            <a:r>
              <a:rPr lang="en-US" sz="5400" dirty="0" err="1">
                <a:latin typeface="Arial-Rounded" pitchFamily="34" charset="0"/>
                <a:ea typeface="Arial-Rounded" pitchFamily="34" charset="0"/>
                <a:cs typeface="Arial-Rounded" pitchFamily="34" charset="0"/>
              </a:rPr>
              <a:t>cả</a:t>
            </a:r>
            <a:r>
              <a:rPr lang="en-US" sz="5400" dirty="0">
                <a:latin typeface="Arial-Rounded" pitchFamily="34" charset="0"/>
                <a:ea typeface="Arial-Rounded" pitchFamily="34" charset="0"/>
                <a:cs typeface="Arial-Rounded" pitchFamily="34" charset="0"/>
              </a:rPr>
              <a:t> </a:t>
            </a:r>
            <a:r>
              <a:rPr lang="en-US" sz="5400" dirty="0" err="1">
                <a:latin typeface="Arial-Rounded" pitchFamily="34" charset="0"/>
                <a:ea typeface="Arial-Rounded" pitchFamily="34" charset="0"/>
                <a:cs typeface="Arial-Rounded" pitchFamily="34" charset="0"/>
              </a:rPr>
              <a:t>mặt</a:t>
            </a:r>
            <a:r>
              <a:rPr lang="en-US" sz="5400" dirty="0">
                <a:latin typeface="Arial-Rounded" pitchFamily="34" charset="0"/>
                <a:ea typeface="Arial-Rounded" pitchFamily="34" charset="0"/>
                <a:cs typeface="Arial-Rounded" pitchFamily="34" charset="0"/>
              </a:rPr>
              <a:t> </a:t>
            </a:r>
            <a:r>
              <a:rPr lang="en-US" sz="5400" dirty="0" err="1">
                <a:latin typeface="Arial-Rounded" pitchFamily="34" charset="0"/>
                <a:ea typeface="Arial-Rounded" pitchFamily="34" charset="0"/>
                <a:cs typeface="Arial-Rounded" pitchFamily="34" charset="0"/>
              </a:rPr>
              <a:t>kênh</a:t>
            </a:r>
            <a:r>
              <a:rPr lang="en-US" sz="5400" dirty="0">
                <a:latin typeface="Arial-Rounded" pitchFamily="34" charset="0"/>
                <a:ea typeface="Arial-Rounded" pitchFamily="34" charset="0"/>
                <a:cs typeface="Arial-Rounded" pitchFamily="34" charset="0"/>
              </a:rPr>
              <a:t>.</a:t>
            </a:r>
          </a:p>
        </p:txBody>
      </p:sp>
      <p:cxnSp>
        <p:nvCxnSpPr>
          <p:cNvPr id="47" name="Straight Connector 46"/>
          <p:cNvCxnSpPr/>
          <p:nvPr/>
        </p:nvCxnSpPr>
        <p:spPr>
          <a:xfrm>
            <a:off x="1280319" y="1165860"/>
            <a:ext cx="1061391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296432" y="1905000"/>
            <a:ext cx="118200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7768865" y="1905000"/>
            <a:ext cx="397491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323139" y="2649234"/>
            <a:ext cx="573517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a:cxnSpLocks/>
          </p:cNvCxnSpPr>
          <p:nvPr/>
        </p:nvCxnSpPr>
        <p:spPr>
          <a:xfrm>
            <a:off x="7768865" y="3429000"/>
            <a:ext cx="380665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Rounded Rectangle 11"/>
          <p:cNvSpPr/>
          <p:nvPr/>
        </p:nvSpPr>
        <p:spPr>
          <a:xfrm>
            <a:off x="498274" y="5454378"/>
            <a:ext cx="11277600"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a:latin typeface="Arial-Rounded" pitchFamily="34" charset="0"/>
                <a:ea typeface="Arial-Rounded" pitchFamily="34" charset="0"/>
                <a:cs typeface="Arial-Rounded" pitchFamily="34" charset="0"/>
              </a:rPr>
              <a:t>Nhà vịt ở đâu?</a:t>
            </a:r>
          </a:p>
        </p:txBody>
      </p:sp>
      <p:cxnSp>
        <p:nvCxnSpPr>
          <p:cNvPr id="19" name="Straight Connector 18"/>
          <p:cNvCxnSpPr>
            <a:cxnSpLocks/>
          </p:cNvCxnSpPr>
          <p:nvPr/>
        </p:nvCxnSpPr>
        <p:spPr>
          <a:xfrm>
            <a:off x="333428" y="4136968"/>
            <a:ext cx="429969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4547167" y="4130040"/>
            <a:ext cx="7196617" cy="692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Rounded Rectangle 14"/>
          <p:cNvSpPr/>
          <p:nvPr/>
        </p:nvSpPr>
        <p:spPr>
          <a:xfrm>
            <a:off x="498274" y="5454378"/>
            <a:ext cx="11277600"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err="1">
                <a:latin typeface="Arial-Rounded" pitchFamily="34" charset="0"/>
                <a:ea typeface="Arial-Rounded" pitchFamily="34" charset="0"/>
                <a:cs typeface="Arial-Rounded" pitchFamily="34" charset="0"/>
              </a:rPr>
              <a:t>Bố</a:t>
            </a:r>
            <a:r>
              <a:rPr lang="en-US" sz="5400" dirty="0">
                <a:latin typeface="Arial-Rounded" pitchFamily="34" charset="0"/>
                <a:ea typeface="Arial-Rounded" pitchFamily="34" charset="0"/>
                <a:cs typeface="Arial-Rounded" pitchFamily="34" charset="0"/>
              </a:rPr>
              <a:t> </a:t>
            </a:r>
            <a:r>
              <a:rPr lang="en-US" sz="5400" dirty="0" err="1">
                <a:latin typeface="Arial-Rounded" pitchFamily="34" charset="0"/>
                <a:ea typeface="Arial-Rounded" pitchFamily="34" charset="0"/>
                <a:cs typeface="Arial-Rounded" pitchFamily="34" charset="0"/>
              </a:rPr>
              <a:t>mẹ</a:t>
            </a:r>
            <a:r>
              <a:rPr lang="en-US" sz="5400" dirty="0">
                <a:latin typeface="Arial-Rounded" pitchFamily="34" charset="0"/>
                <a:ea typeface="Arial-Rounded" pitchFamily="34" charset="0"/>
                <a:cs typeface="Arial-Rounded" pitchFamily="34" charset="0"/>
              </a:rPr>
              <a:t> </a:t>
            </a:r>
            <a:r>
              <a:rPr lang="en-US" sz="5400" dirty="0" err="1">
                <a:latin typeface="Arial-Rounded" pitchFamily="34" charset="0"/>
                <a:ea typeface="Arial-Rounded" pitchFamily="34" charset="0"/>
                <a:cs typeface="Arial-Rounded" pitchFamily="34" charset="0"/>
              </a:rPr>
              <a:t>cho</a:t>
            </a:r>
            <a:r>
              <a:rPr lang="en-US" sz="5400" dirty="0">
                <a:latin typeface="Arial-Rounded" pitchFamily="34" charset="0"/>
                <a:ea typeface="Arial-Rounded" pitchFamily="34" charset="0"/>
                <a:cs typeface="Arial-Rounded" pitchFamily="34" charset="0"/>
              </a:rPr>
              <a:t> </a:t>
            </a:r>
            <a:r>
              <a:rPr lang="en-US" sz="5400" dirty="0" err="1">
                <a:latin typeface="Arial-Rounded" pitchFamily="34" charset="0"/>
                <a:ea typeface="Arial-Rounded" pitchFamily="34" charset="0"/>
                <a:cs typeface="Arial-Rounded" pitchFamily="34" charset="0"/>
              </a:rPr>
              <a:t>vịt</a:t>
            </a:r>
            <a:r>
              <a:rPr lang="en-US" sz="5400" dirty="0">
                <a:latin typeface="Arial-Rounded" pitchFamily="34" charset="0"/>
                <a:ea typeface="Arial-Rounded" pitchFamily="34" charset="0"/>
                <a:cs typeface="Arial-Rounded" pitchFamily="34" charset="0"/>
              </a:rPr>
              <a:t> </a:t>
            </a:r>
            <a:r>
              <a:rPr lang="en-US" sz="5400" dirty="0" err="1">
                <a:latin typeface="Arial-Rounded" pitchFamily="34" charset="0"/>
                <a:ea typeface="Arial-Rounded" pitchFamily="34" charset="0"/>
                <a:cs typeface="Arial-Rounded" pitchFamily="34" charset="0"/>
              </a:rPr>
              <a:t>ra</a:t>
            </a:r>
            <a:r>
              <a:rPr lang="en-US" sz="5400" dirty="0">
                <a:latin typeface="Arial-Rounded" pitchFamily="34" charset="0"/>
                <a:ea typeface="Arial-Rounded" pitchFamily="34" charset="0"/>
                <a:cs typeface="Arial-Rounded" pitchFamily="34" charset="0"/>
              </a:rPr>
              <a:t> </a:t>
            </a:r>
            <a:r>
              <a:rPr lang="en-US" sz="5400" dirty="0" err="1">
                <a:latin typeface="Arial-Rounded" pitchFamily="34" charset="0"/>
                <a:ea typeface="Arial-Rounded" pitchFamily="34" charset="0"/>
                <a:cs typeface="Arial-Rounded" pitchFamily="34" charset="0"/>
              </a:rPr>
              <a:t>kênh</a:t>
            </a:r>
            <a:r>
              <a:rPr lang="en-US" sz="5400" dirty="0">
                <a:latin typeface="Arial-Rounded" pitchFamily="34" charset="0"/>
                <a:ea typeface="Arial-Rounded" pitchFamily="34" charset="0"/>
                <a:cs typeface="Arial-Rounded" pitchFamily="34" charset="0"/>
              </a:rPr>
              <a:t> </a:t>
            </a:r>
            <a:r>
              <a:rPr lang="en-US" sz="5400" dirty="0" err="1">
                <a:latin typeface="Arial-Rounded" pitchFamily="34" charset="0"/>
                <a:ea typeface="Arial-Rounded" pitchFamily="34" charset="0"/>
                <a:cs typeface="Arial-Rounded" pitchFamily="34" charset="0"/>
              </a:rPr>
              <a:t>để</a:t>
            </a:r>
            <a:r>
              <a:rPr lang="en-US" sz="5400" dirty="0">
                <a:latin typeface="Arial-Rounded" pitchFamily="34" charset="0"/>
                <a:ea typeface="Arial-Rounded" pitchFamily="34" charset="0"/>
                <a:cs typeface="Arial-Rounded" pitchFamily="34" charset="0"/>
              </a:rPr>
              <a:t> </a:t>
            </a:r>
            <a:r>
              <a:rPr lang="en-US" sz="5400" dirty="0" err="1">
                <a:latin typeface="Arial-Rounded" pitchFamily="34" charset="0"/>
                <a:ea typeface="Arial-Rounded" pitchFamily="34" charset="0"/>
                <a:cs typeface="Arial-Rounded" pitchFamily="34" charset="0"/>
              </a:rPr>
              <a:t>làm</a:t>
            </a:r>
            <a:r>
              <a:rPr lang="en-US" sz="5400" dirty="0">
                <a:latin typeface="Arial-Rounded" pitchFamily="34" charset="0"/>
                <a:ea typeface="Arial-Rounded" pitchFamily="34" charset="0"/>
                <a:cs typeface="Arial-Rounded" pitchFamily="34" charset="0"/>
              </a:rPr>
              <a:t> </a:t>
            </a:r>
            <a:r>
              <a:rPr lang="en-US" sz="5400" dirty="0" err="1">
                <a:latin typeface="Arial-Rounded" pitchFamily="34" charset="0"/>
                <a:ea typeface="Arial-Rounded" pitchFamily="34" charset="0"/>
                <a:cs typeface="Arial-Rounded" pitchFamily="34" charset="0"/>
              </a:rPr>
              <a:t>gì</a:t>
            </a:r>
            <a:r>
              <a:rPr lang="en-US" sz="5400" dirty="0">
                <a:latin typeface="Arial-Rounded" pitchFamily="34" charset="0"/>
                <a:ea typeface="Arial-Rounded" pitchFamily="34" charset="0"/>
                <a:cs typeface="Arial-Rounded" pitchFamily="34" charset="0"/>
              </a:rPr>
              <a:t>?</a:t>
            </a:r>
          </a:p>
        </p:txBody>
      </p:sp>
      <p:sp>
        <p:nvSpPr>
          <p:cNvPr id="22" name="Rounded Rectangle 21"/>
          <p:cNvSpPr/>
          <p:nvPr/>
        </p:nvSpPr>
        <p:spPr>
          <a:xfrm>
            <a:off x="498274" y="5460242"/>
            <a:ext cx="11277600"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latin typeface="Arial-Rounded" pitchFamily="34" charset="0"/>
                <a:ea typeface="Arial-Rounded" pitchFamily="34" charset="0"/>
                <a:cs typeface="Arial-Rounded" pitchFamily="34" charset="0"/>
              </a:rPr>
              <a:t>Những</a:t>
            </a:r>
            <a:r>
              <a:rPr lang="en-US" sz="4400" dirty="0">
                <a:latin typeface="Arial-Rounded" pitchFamily="34" charset="0"/>
                <a:ea typeface="Arial-Rounded" pitchFamily="34" charset="0"/>
                <a:cs typeface="Arial-Rounded" pitchFamily="34" charset="0"/>
              </a:rPr>
              <a:t> </a:t>
            </a:r>
            <a:r>
              <a:rPr lang="en-US" sz="4400" dirty="0" err="1">
                <a:latin typeface="Arial-Rounded" pitchFamily="34" charset="0"/>
                <a:ea typeface="Arial-Rounded" pitchFamily="34" charset="0"/>
                <a:cs typeface="Arial-Rounded" pitchFamily="34" charset="0"/>
              </a:rPr>
              <a:t>câu</a:t>
            </a:r>
            <a:r>
              <a:rPr lang="en-US" sz="4400" dirty="0">
                <a:latin typeface="Arial-Rounded" pitchFamily="34" charset="0"/>
                <a:ea typeface="Arial-Rounded" pitchFamily="34" charset="0"/>
                <a:cs typeface="Arial-Rounded" pitchFamily="34" charset="0"/>
              </a:rPr>
              <a:t> </a:t>
            </a:r>
            <a:r>
              <a:rPr lang="en-US" sz="4400" dirty="0" err="1">
                <a:latin typeface="Arial-Rounded" pitchFamily="34" charset="0"/>
                <a:ea typeface="Arial-Rounded" pitchFamily="34" charset="0"/>
                <a:cs typeface="Arial-Rounded" pitchFamily="34" charset="0"/>
              </a:rPr>
              <a:t>nào</a:t>
            </a:r>
            <a:r>
              <a:rPr lang="en-US" sz="4400" dirty="0">
                <a:latin typeface="Arial-Rounded" pitchFamily="34" charset="0"/>
                <a:ea typeface="Arial-Rounded" pitchFamily="34" charset="0"/>
                <a:cs typeface="Arial-Rounded" pitchFamily="34" charset="0"/>
              </a:rPr>
              <a:t> </a:t>
            </a:r>
            <a:r>
              <a:rPr lang="en-US" sz="4400" dirty="0" err="1">
                <a:latin typeface="Arial-Rounded" pitchFamily="34" charset="0"/>
                <a:ea typeface="Arial-Rounded" pitchFamily="34" charset="0"/>
                <a:cs typeface="Arial-Rounded" pitchFamily="34" charset="0"/>
              </a:rPr>
              <a:t>cho</a:t>
            </a:r>
            <a:r>
              <a:rPr lang="en-US" sz="4400" dirty="0">
                <a:latin typeface="Arial-Rounded" pitchFamily="34" charset="0"/>
                <a:ea typeface="Arial-Rounded" pitchFamily="34" charset="0"/>
                <a:cs typeface="Arial-Rounded" pitchFamily="34" charset="0"/>
              </a:rPr>
              <a:t> </a:t>
            </a:r>
            <a:r>
              <a:rPr lang="en-US" sz="4400" dirty="0" err="1">
                <a:latin typeface="Arial-Rounded" pitchFamily="34" charset="0"/>
                <a:ea typeface="Arial-Rounded" pitchFamily="34" charset="0"/>
                <a:cs typeface="Arial-Rounded" pitchFamily="34" charset="0"/>
              </a:rPr>
              <a:t>biết</a:t>
            </a:r>
            <a:r>
              <a:rPr lang="en-US" sz="4400" dirty="0">
                <a:latin typeface="Arial-Rounded" pitchFamily="34" charset="0"/>
                <a:ea typeface="Arial-Rounded" pitchFamily="34" charset="0"/>
                <a:cs typeface="Arial-Rounded" pitchFamily="34" charset="0"/>
              </a:rPr>
              <a:t> </a:t>
            </a:r>
            <a:r>
              <a:rPr lang="en-US" sz="4400" dirty="0" err="1">
                <a:latin typeface="Arial-Rounded" pitchFamily="34" charset="0"/>
                <a:ea typeface="Arial-Rounded" pitchFamily="34" charset="0"/>
                <a:cs typeface="Arial-Rounded" pitchFamily="34" charset="0"/>
              </a:rPr>
              <a:t>gia</a:t>
            </a:r>
            <a:r>
              <a:rPr lang="en-US" sz="4400" dirty="0">
                <a:latin typeface="Arial-Rounded" pitchFamily="34" charset="0"/>
                <a:ea typeface="Arial-Rounded" pitchFamily="34" charset="0"/>
                <a:cs typeface="Arial-Rounded" pitchFamily="34" charset="0"/>
              </a:rPr>
              <a:t> </a:t>
            </a:r>
            <a:r>
              <a:rPr lang="en-US" sz="4400" dirty="0" err="1">
                <a:latin typeface="Arial-Rounded" pitchFamily="34" charset="0"/>
                <a:ea typeface="Arial-Rounded" pitchFamily="34" charset="0"/>
                <a:cs typeface="Arial-Rounded" pitchFamily="34" charset="0"/>
              </a:rPr>
              <a:t>đình</a:t>
            </a:r>
            <a:r>
              <a:rPr lang="en-US" sz="4400" dirty="0">
                <a:latin typeface="Arial-Rounded" pitchFamily="34" charset="0"/>
                <a:ea typeface="Arial-Rounded" pitchFamily="34" charset="0"/>
                <a:cs typeface="Arial-Rounded" pitchFamily="34" charset="0"/>
              </a:rPr>
              <a:t> </a:t>
            </a:r>
            <a:r>
              <a:rPr lang="en-US" sz="4400" dirty="0" err="1">
                <a:latin typeface="Arial-Rounded" pitchFamily="34" charset="0"/>
                <a:ea typeface="Arial-Rounded" pitchFamily="34" charset="0"/>
                <a:cs typeface="Arial-Rounded" pitchFamily="34" charset="0"/>
              </a:rPr>
              <a:t>vịt</a:t>
            </a:r>
            <a:r>
              <a:rPr lang="en-US" sz="4400" dirty="0">
                <a:latin typeface="Arial-Rounded" pitchFamily="34" charset="0"/>
                <a:ea typeface="Arial-Rounded" pitchFamily="34" charset="0"/>
                <a:cs typeface="Arial-Rounded" pitchFamily="34" charset="0"/>
              </a:rPr>
              <a:t> </a:t>
            </a:r>
            <a:r>
              <a:rPr lang="en-US" sz="4400" dirty="0" err="1">
                <a:latin typeface="Arial-Rounded" pitchFamily="34" charset="0"/>
                <a:ea typeface="Arial-Rounded" pitchFamily="34" charset="0"/>
                <a:cs typeface="Arial-Rounded" pitchFamily="34" charset="0"/>
              </a:rPr>
              <a:t>rất</a:t>
            </a:r>
            <a:r>
              <a:rPr lang="en-US" sz="4400" dirty="0">
                <a:latin typeface="Arial-Rounded" pitchFamily="34" charset="0"/>
                <a:ea typeface="Arial-Rounded" pitchFamily="34" charset="0"/>
                <a:cs typeface="Arial-Rounded" pitchFamily="34" charset="0"/>
              </a:rPr>
              <a:t> </a:t>
            </a:r>
            <a:r>
              <a:rPr lang="en-US" sz="4400" dirty="0" err="1">
                <a:latin typeface="Arial-Rounded" pitchFamily="34" charset="0"/>
                <a:ea typeface="Arial-Rounded" pitchFamily="34" charset="0"/>
                <a:cs typeface="Arial-Rounded" pitchFamily="34" charset="0"/>
              </a:rPr>
              <a:t>vui</a:t>
            </a:r>
            <a:r>
              <a:rPr lang="en-US" sz="4400" dirty="0">
                <a:latin typeface="Arial-Rounded" pitchFamily="34" charset="0"/>
                <a:ea typeface="Arial-Rounded" pitchFamily="34" charset="0"/>
                <a:cs typeface="Arial-Rounded" pitchFamily="34" charset="0"/>
              </a:rPr>
              <a:t>?</a:t>
            </a:r>
          </a:p>
        </p:txBody>
      </p:sp>
      <p:cxnSp>
        <p:nvCxnSpPr>
          <p:cNvPr id="25" name="Straight Connector 24"/>
          <p:cNvCxnSpPr>
            <a:cxnSpLocks/>
          </p:cNvCxnSpPr>
          <p:nvPr/>
        </p:nvCxnSpPr>
        <p:spPr>
          <a:xfrm>
            <a:off x="424331" y="4883728"/>
            <a:ext cx="618998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5563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fade">
                                      <p:cBhvr>
                                        <p:cTn id="12" dur="500"/>
                                        <p:tgtEl>
                                          <p:spTgt spid="47"/>
                                        </p:tgtEl>
                                      </p:cBhvr>
                                    </p:animEffect>
                                  </p:childTnLst>
                                </p:cTn>
                              </p:par>
                              <p:par>
                                <p:cTn id="13" presetID="10" presetClass="entr" presetSubtype="0" fill="hold" nodeType="withEffect">
                                  <p:stCondLst>
                                    <p:cond delay="0"/>
                                  </p:stCondLst>
                                  <p:childTnLst>
                                    <p:set>
                                      <p:cBhvr>
                                        <p:cTn id="14" dur="1" fill="hold">
                                          <p:stCondLst>
                                            <p:cond delay="0"/>
                                          </p:stCondLst>
                                        </p:cTn>
                                        <p:tgtEl>
                                          <p:spTgt spid="51"/>
                                        </p:tgtEl>
                                        <p:attrNameLst>
                                          <p:attrName>style.visibility</p:attrName>
                                        </p:attrNameLst>
                                      </p:cBhvr>
                                      <p:to>
                                        <p:strVal val="visible"/>
                                      </p:to>
                                    </p:set>
                                    <p:animEffect transition="in" filter="fade">
                                      <p:cBhvr>
                                        <p:cTn id="15" dur="500"/>
                                        <p:tgtEl>
                                          <p:spTgt spid="5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47"/>
                                        </p:tgtEl>
                                      </p:cBhvr>
                                    </p:animEffect>
                                    <p:set>
                                      <p:cBhvr>
                                        <p:cTn id="20" dur="1" fill="hold">
                                          <p:stCondLst>
                                            <p:cond delay="499"/>
                                          </p:stCondLst>
                                        </p:cTn>
                                        <p:tgtEl>
                                          <p:spTgt spid="47"/>
                                        </p:tgtEl>
                                        <p:attrNameLst>
                                          <p:attrName>style.visibility</p:attrName>
                                        </p:attrNameLst>
                                      </p:cBhvr>
                                      <p:to>
                                        <p:strVal val="hidden"/>
                                      </p:to>
                                    </p:set>
                                  </p:childTnLst>
                                </p:cTn>
                              </p:par>
                              <p:par>
                                <p:cTn id="21" presetID="10" presetClass="exit" presetSubtype="0" fill="hold" nodeType="withEffect">
                                  <p:stCondLst>
                                    <p:cond delay="0"/>
                                  </p:stCondLst>
                                  <p:childTnLst>
                                    <p:animEffect transition="out" filter="fade">
                                      <p:cBhvr>
                                        <p:cTn id="22" dur="500"/>
                                        <p:tgtEl>
                                          <p:spTgt spid="51"/>
                                        </p:tgtEl>
                                      </p:cBhvr>
                                    </p:animEffect>
                                    <p:set>
                                      <p:cBhvr>
                                        <p:cTn id="23" dur="1" fill="hold">
                                          <p:stCondLst>
                                            <p:cond delay="499"/>
                                          </p:stCondLst>
                                        </p:cTn>
                                        <p:tgtEl>
                                          <p:spTgt spid="51"/>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500"/>
                                        <p:tgtEl>
                                          <p:spTgt spid="26"/>
                                        </p:tgtEl>
                                      </p:cBhvr>
                                    </p:animEffect>
                                  </p:childTnLst>
                                </p:cTn>
                              </p:par>
                              <p:par>
                                <p:cTn id="34" presetID="10" presetClass="entr" presetSubtype="0"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500"/>
                                        <p:tgtEl>
                                          <p:spTgt spid="21"/>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500"/>
                                        <p:tgtEl>
                                          <p:spTgt spid="26"/>
                                        </p:tgtEl>
                                      </p:cBhvr>
                                    </p:animEffect>
                                    <p:set>
                                      <p:cBhvr>
                                        <p:cTn id="41" dur="1" fill="hold">
                                          <p:stCondLst>
                                            <p:cond delay="499"/>
                                          </p:stCondLst>
                                        </p:cTn>
                                        <p:tgtEl>
                                          <p:spTgt spid="26"/>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21"/>
                                        </p:tgtEl>
                                      </p:cBhvr>
                                    </p:animEffect>
                                    <p:set>
                                      <p:cBhvr>
                                        <p:cTn id="44" dur="1" fill="hold">
                                          <p:stCondLst>
                                            <p:cond delay="499"/>
                                          </p:stCondLst>
                                        </p:cTn>
                                        <p:tgtEl>
                                          <p:spTgt spid="21"/>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fade">
                                      <p:cBhvr>
                                        <p:cTn id="49" dur="500"/>
                                        <p:tgtEl>
                                          <p:spTgt spid="22"/>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fade">
                                      <p:cBhvr>
                                        <p:cTn id="54" dur="500"/>
                                        <p:tgtEl>
                                          <p:spTgt spid="17"/>
                                        </p:tgtEl>
                                      </p:cBhvr>
                                    </p:animEffect>
                                  </p:childTnLst>
                                </p:cTn>
                              </p:par>
                              <p:par>
                                <p:cTn id="55" presetID="10" presetClass="entr" presetSubtype="0" fill="hold" nodeType="with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fade">
                                      <p:cBhvr>
                                        <p:cTn id="57" dur="500"/>
                                        <p:tgtEl>
                                          <p:spTgt spid="19"/>
                                        </p:tgtEl>
                                      </p:cBhvr>
                                    </p:animEffect>
                                  </p:childTnLst>
                                </p:cTn>
                              </p:par>
                              <p:par>
                                <p:cTn id="58" presetID="10" presetClass="entr" presetSubtype="0" fill="hold" nodeType="withEffect">
                                  <p:stCondLst>
                                    <p:cond delay="0"/>
                                  </p:stCondLst>
                                  <p:childTnLst>
                                    <p:set>
                                      <p:cBhvr>
                                        <p:cTn id="59" dur="1" fill="hold">
                                          <p:stCondLst>
                                            <p:cond delay="0"/>
                                          </p:stCondLst>
                                        </p:cTn>
                                        <p:tgtEl>
                                          <p:spTgt spid="20"/>
                                        </p:tgtEl>
                                        <p:attrNameLst>
                                          <p:attrName>style.visibility</p:attrName>
                                        </p:attrNameLst>
                                      </p:cBhvr>
                                      <p:to>
                                        <p:strVal val="visible"/>
                                      </p:to>
                                    </p:set>
                                    <p:animEffect transition="in" filter="fade">
                                      <p:cBhvr>
                                        <p:cTn id="60" dur="500"/>
                                        <p:tgtEl>
                                          <p:spTgt spid="20"/>
                                        </p:tgtEl>
                                      </p:cBhvr>
                                    </p:animEffect>
                                  </p:childTnLst>
                                </p:cTn>
                              </p:par>
                              <p:par>
                                <p:cTn id="61" presetID="10" presetClass="entr" presetSubtype="0" fill="hold" nodeType="withEffect">
                                  <p:stCondLst>
                                    <p:cond delay="0"/>
                                  </p:stCondLst>
                                  <p:childTnLst>
                                    <p:set>
                                      <p:cBhvr>
                                        <p:cTn id="62" dur="1" fill="hold">
                                          <p:stCondLst>
                                            <p:cond delay="0"/>
                                          </p:stCondLst>
                                        </p:cTn>
                                        <p:tgtEl>
                                          <p:spTgt spid="25"/>
                                        </p:tgtEl>
                                        <p:attrNameLst>
                                          <p:attrName>style.visibility</p:attrName>
                                        </p:attrNameLst>
                                      </p:cBhvr>
                                      <p:to>
                                        <p:strVal val="visible"/>
                                      </p:to>
                                    </p:set>
                                    <p:animEffect transition="in" filter="fade">
                                      <p:cBhvr>
                                        <p:cTn id="63" dur="500"/>
                                        <p:tgtEl>
                                          <p:spTgt spid="25"/>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xit" presetSubtype="0" fill="hold" nodeType="clickEffect">
                                  <p:stCondLst>
                                    <p:cond delay="0"/>
                                  </p:stCondLst>
                                  <p:childTnLst>
                                    <p:animEffect transition="out" filter="fade">
                                      <p:cBhvr>
                                        <p:cTn id="67" dur="500"/>
                                        <p:tgtEl>
                                          <p:spTgt spid="17"/>
                                        </p:tgtEl>
                                      </p:cBhvr>
                                    </p:animEffect>
                                    <p:set>
                                      <p:cBhvr>
                                        <p:cTn id="68" dur="1" fill="hold">
                                          <p:stCondLst>
                                            <p:cond delay="499"/>
                                          </p:stCondLst>
                                        </p:cTn>
                                        <p:tgtEl>
                                          <p:spTgt spid="17"/>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20"/>
                                        </p:tgtEl>
                                      </p:cBhvr>
                                    </p:animEffect>
                                    <p:set>
                                      <p:cBhvr>
                                        <p:cTn id="71" dur="1" fill="hold">
                                          <p:stCondLst>
                                            <p:cond delay="499"/>
                                          </p:stCondLst>
                                        </p:cTn>
                                        <p:tgtEl>
                                          <p:spTgt spid="20"/>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19"/>
                                        </p:tgtEl>
                                      </p:cBhvr>
                                    </p:animEffect>
                                    <p:set>
                                      <p:cBhvr>
                                        <p:cTn id="74" dur="1" fill="hold">
                                          <p:stCondLst>
                                            <p:cond delay="499"/>
                                          </p:stCondLst>
                                        </p:cTn>
                                        <p:tgtEl>
                                          <p:spTgt spid="19"/>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25"/>
                                        </p:tgtEl>
                                      </p:cBhvr>
                                    </p:animEffect>
                                    <p:set>
                                      <p:cBhvr>
                                        <p:cTn id="77" dur="1" fill="hold">
                                          <p:stCondLst>
                                            <p:cond delay="499"/>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P spid="2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247650" y="4588018"/>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3600">
                <a:latin typeface="Arial-Rounded" pitchFamily="34" charset="0"/>
                <a:ea typeface="Arial-Rounded" pitchFamily="34" charset="0"/>
                <a:cs typeface="Arial-Rounded" pitchFamily="34" charset="0"/>
              </a:rPr>
              <a:t>	</a:t>
            </a:r>
            <a:r>
              <a:rPr lang="en-US" sz="3600">
                <a:solidFill>
                  <a:srgbClr val="0070C0"/>
                </a:solidFill>
                <a:latin typeface="Arial-Rounded" pitchFamily="34" charset="0"/>
                <a:ea typeface="Arial-Rounded" pitchFamily="34" charset="0"/>
                <a:cs typeface="Arial-Rounded" pitchFamily="34" charset="0"/>
              </a:rPr>
              <a:t> Nhà vịt ở gần một con kênh xinh xinh. Hôm nay trời đẹp, bố mẹ cho vịt con ra kênh tập bơi. Mới tập mà vịt con đã bơi rất nhanh. Vịt bố vịt mẹ vui quá, kêu cạp cạp. Gia đình vịt làm xôn xao cả mặt kênh.</a:t>
            </a:r>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88704" y="140483"/>
            <a:ext cx="8139029" cy="44475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20392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94977" y="320453"/>
            <a:ext cx="1968801" cy="731520"/>
            <a:chOff x="348891" y="1516989"/>
            <a:chExt cx="1480263" cy="548640"/>
          </a:xfrm>
        </p:grpSpPr>
        <p:sp>
          <p:nvSpPr>
            <p:cNvPr id="3" name="Rounded Rectangle 2"/>
            <p:cNvSpPr/>
            <p:nvPr/>
          </p:nvSpPr>
          <p:spPr>
            <a:xfrm>
              <a:off x="589518" y="1516989"/>
              <a:ext cx="1239636" cy="530344"/>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Arial-Rounded" pitchFamily="34" charset="0"/>
                  <a:ea typeface="Arial-Rounded" pitchFamily="34" charset="0"/>
                  <a:cs typeface="Arial-Rounded" pitchFamily="34" charset="0"/>
                </a:rPr>
                <a:t>  Nói</a:t>
              </a:r>
            </a:p>
          </p:txBody>
        </p:sp>
        <p:sp>
          <p:nvSpPr>
            <p:cNvPr id="4" name="Oval 3"/>
            <p:cNvSpPr/>
            <p:nvPr/>
          </p:nvSpPr>
          <p:spPr>
            <a:xfrm>
              <a:off x="348891" y="1516989"/>
              <a:ext cx="550001" cy="54864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Arial Rounded MT Bold" pitchFamily="34" charset="0"/>
                  <a:ea typeface="Arial-Rounded" pitchFamily="34" charset="0"/>
                  <a:cs typeface="Arial-Rounded" pitchFamily="34" charset="0"/>
                </a:rPr>
                <a:t>7</a:t>
              </a:r>
            </a:p>
          </p:txBody>
        </p:sp>
      </p:grpSp>
      <p:sp>
        <p:nvSpPr>
          <p:cNvPr id="6" name="Title 1"/>
          <p:cNvSpPr txBox="1">
            <a:spLocks/>
          </p:cNvSpPr>
          <p:nvPr/>
        </p:nvSpPr>
        <p:spPr>
          <a:xfrm>
            <a:off x="2965569" y="943705"/>
            <a:ext cx="6297521"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latin typeface="Arial-Rounded" pitchFamily="34" charset="0"/>
                <a:ea typeface="Arial-Rounded" pitchFamily="34" charset="0"/>
                <a:cs typeface="Arial-Rounded" pitchFamily="34" charset="0"/>
              </a:rPr>
              <a:t>Giữ gìn sức khoẻ</a:t>
            </a:r>
          </a:p>
        </p:txBody>
      </p:sp>
      <p:pic>
        <p:nvPicPr>
          <p:cNvPr id="7" name="Picture 6"/>
          <p:cNvPicPr>
            <a:picLocks noChangeAspect="1"/>
          </p:cNvPicPr>
          <p:nvPr/>
        </p:nvPicPr>
        <p:blipFill rotWithShape="1">
          <a:blip r:embed="rId2" cstate="print">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l="2171" t="56465" r="2171" b="6029"/>
          <a:stretch/>
        </p:blipFill>
        <p:spPr>
          <a:xfrm>
            <a:off x="2571528" y="1905000"/>
            <a:ext cx="7469371" cy="4267200"/>
          </a:xfrm>
          <a:prstGeom prst="rect">
            <a:avLst/>
          </a:prstGeom>
        </p:spPr>
      </p:pic>
    </p:spTree>
    <p:extLst>
      <p:ext uri="{BB962C8B-B14F-4D97-AF65-F5344CB8AC3E}">
        <p14:creationId xmlns:p14="http://schemas.microsoft.com/office/powerpoint/2010/main" val="15334130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E9DFFD9-6862-4A52-9C6D-7DEDC8977F62}"/>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l="1864" t="37264" r="-1864" b="-70"/>
          <a:stretch/>
        </p:blipFill>
        <p:spPr>
          <a:xfrm>
            <a:off x="19331" y="1934117"/>
            <a:ext cx="12309987" cy="2989765"/>
          </a:xfrm>
          <a:prstGeom prst="rect">
            <a:avLst/>
          </a:prstGeom>
        </p:spPr>
      </p:pic>
      <p:sp>
        <p:nvSpPr>
          <p:cNvPr id="5" name="TextBox 4">
            <a:extLst>
              <a:ext uri="{FF2B5EF4-FFF2-40B4-BE49-F238E27FC236}">
                <a16:creationId xmlns:a16="http://schemas.microsoft.com/office/drawing/2014/main" id="{A5A296D6-5892-4FC5-81FC-4B009051C902}"/>
              </a:ext>
            </a:extLst>
          </p:cNvPr>
          <p:cNvSpPr txBox="1"/>
          <p:nvPr/>
        </p:nvSpPr>
        <p:spPr>
          <a:xfrm>
            <a:off x="0" y="5473494"/>
            <a:ext cx="12877800" cy="923330"/>
          </a:xfrm>
          <a:prstGeom prst="rect">
            <a:avLst/>
          </a:prstGeom>
          <a:noFill/>
        </p:spPr>
        <p:txBody>
          <a:bodyPr wrap="square" rtlCol="0">
            <a:spAutoFit/>
          </a:bodyPr>
          <a:lstStyle/>
          <a:p>
            <a:r>
              <a:rPr lang="en-US" sz="5400" dirty="0">
                <a:latin typeface="Arial-Rounded" panose="020B0500000000000000" pitchFamily="34" charset="0"/>
                <a:ea typeface="Arial-Rounded" panose="020B0500000000000000" pitchFamily="34" charset="0"/>
                <a:cs typeface="Arial-Rounded" panose="020B0500000000000000" pitchFamily="34" charset="0"/>
              </a:rPr>
              <a:t>Con </a:t>
            </a:r>
            <a:r>
              <a:rPr lang="en-US" sz="5400" dirty="0" err="1">
                <a:latin typeface="Arial-Rounded" panose="020B0500000000000000" pitchFamily="34" charset="0"/>
                <a:ea typeface="Arial-Rounded" panose="020B0500000000000000" pitchFamily="34" charset="0"/>
                <a:cs typeface="Arial-Rounded" panose="020B0500000000000000" pitchFamily="34" charset="0"/>
              </a:rPr>
              <a:t>kênh</a:t>
            </a:r>
            <a:r>
              <a:rPr lang="en-US" sz="5400" dirty="0">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latin typeface="Arial-Rounded" panose="020B0500000000000000" pitchFamily="34" charset="0"/>
                <a:ea typeface="Arial-Rounded" panose="020B0500000000000000" pitchFamily="34" charset="0"/>
                <a:cs typeface="Arial-Rounded" panose="020B0500000000000000" pitchFamily="34" charset="0"/>
              </a:rPr>
              <a:t>xinh</a:t>
            </a:r>
            <a:r>
              <a:rPr lang="en-US" sz="5400" dirty="0">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latin typeface="Arial-Rounded" panose="020B0500000000000000" pitchFamily="34" charset="0"/>
                <a:ea typeface="Arial-Rounded" panose="020B0500000000000000" pitchFamily="34" charset="0"/>
                <a:cs typeface="Arial-Rounded" panose="020B0500000000000000" pitchFamily="34" charset="0"/>
              </a:rPr>
              <a:t>xinh</a:t>
            </a:r>
            <a:r>
              <a:rPr lang="en-US" sz="5400" dirty="0">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latin typeface="Arial-Rounded" panose="020B0500000000000000" pitchFamily="34" charset="0"/>
                <a:ea typeface="Arial-Rounded" panose="020B0500000000000000" pitchFamily="34" charset="0"/>
                <a:cs typeface="Arial-Rounded" panose="020B0500000000000000" pitchFamily="34" charset="0"/>
              </a:rPr>
              <a:t>chảy</a:t>
            </a:r>
            <a:r>
              <a:rPr lang="en-US" sz="5400" dirty="0">
                <a:latin typeface="Arial-Rounded" panose="020B0500000000000000" pitchFamily="34" charset="0"/>
                <a:ea typeface="Arial-Rounded" panose="020B0500000000000000" pitchFamily="34" charset="0"/>
                <a:cs typeface="Arial-Rounded" panose="020B0500000000000000" pitchFamily="34" charset="0"/>
              </a:rPr>
              <a:t> qua </a:t>
            </a:r>
            <a:r>
              <a:rPr lang="en-US" sz="5400" dirty="0" err="1">
                <a:latin typeface="Arial-Rounded" panose="020B0500000000000000" pitchFamily="34" charset="0"/>
                <a:ea typeface="Arial-Rounded" panose="020B0500000000000000" pitchFamily="34" charset="0"/>
                <a:cs typeface="Arial-Rounded" panose="020B0500000000000000" pitchFamily="34" charset="0"/>
              </a:rPr>
              <a:t>cánh</a:t>
            </a:r>
            <a:r>
              <a:rPr lang="en-US" sz="5400" dirty="0">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latin typeface="Arial-Rounded" panose="020B0500000000000000" pitchFamily="34" charset="0"/>
                <a:ea typeface="Arial-Rounded" panose="020B0500000000000000" pitchFamily="34" charset="0"/>
                <a:cs typeface="Arial-Rounded" panose="020B0500000000000000" pitchFamily="34" charset="0"/>
              </a:rPr>
              <a:t>đồng</a:t>
            </a:r>
            <a:r>
              <a:rPr lang="en-US" sz="5400"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6" name="TextBox 5">
            <a:extLst>
              <a:ext uri="{FF2B5EF4-FFF2-40B4-BE49-F238E27FC236}">
                <a16:creationId xmlns:a16="http://schemas.microsoft.com/office/drawing/2014/main" id="{64221CD7-0295-418D-AA93-878F286845CC}"/>
              </a:ext>
            </a:extLst>
          </p:cNvPr>
          <p:cNvSpPr txBox="1"/>
          <p:nvPr/>
        </p:nvSpPr>
        <p:spPr>
          <a:xfrm>
            <a:off x="-15081" y="5477470"/>
            <a:ext cx="12877800" cy="923330"/>
          </a:xfrm>
          <a:prstGeom prst="rect">
            <a:avLst/>
          </a:prstGeom>
          <a:noFill/>
        </p:spPr>
        <p:txBody>
          <a:bodyPr wrap="square" rtlCol="0">
            <a:spAutoFit/>
          </a:bodyPr>
          <a:lstStyle/>
          <a:p>
            <a:r>
              <a:rPr lang="en-US" sz="5400" dirty="0">
                <a:latin typeface="Arial-Rounded" panose="020B0500000000000000" pitchFamily="34" charset="0"/>
                <a:ea typeface="Arial-Rounded" panose="020B0500000000000000" pitchFamily="34" charset="0"/>
                <a:cs typeface="Arial-Rounded" panose="020B0500000000000000" pitchFamily="34" charset="0"/>
              </a:rPr>
              <a:t>Con </a:t>
            </a:r>
            <a:r>
              <a:rPr lang="en-US" sz="5400" dirty="0" err="1">
                <a:latin typeface="Arial-Rounded" panose="020B0500000000000000" pitchFamily="34" charset="0"/>
                <a:ea typeface="Arial-Rounded" panose="020B0500000000000000" pitchFamily="34" charset="0"/>
                <a:cs typeface="Arial-Rounded" panose="020B0500000000000000" pitchFamily="34" charset="0"/>
              </a:rPr>
              <a:t>k</a:t>
            </a:r>
            <a:r>
              <a:rPr lang="en-US" sz="5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ênh</a:t>
            </a:r>
            <a:r>
              <a:rPr lang="en-US" sz="5400" dirty="0">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latin typeface="Arial-Rounded" panose="020B0500000000000000" pitchFamily="34" charset="0"/>
                <a:ea typeface="Arial-Rounded" panose="020B0500000000000000" pitchFamily="34" charset="0"/>
                <a:cs typeface="Arial-Rounded" panose="020B0500000000000000" pitchFamily="34" charset="0"/>
              </a:rPr>
              <a:t>x</a:t>
            </a:r>
            <a:r>
              <a:rPr lang="en-US" sz="5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inh</a:t>
            </a:r>
            <a:r>
              <a:rPr lang="en-US" sz="5400" dirty="0">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latin typeface="Arial-Rounded" panose="020B0500000000000000" pitchFamily="34" charset="0"/>
                <a:ea typeface="Arial-Rounded" panose="020B0500000000000000" pitchFamily="34" charset="0"/>
                <a:cs typeface="Arial-Rounded" panose="020B0500000000000000" pitchFamily="34" charset="0"/>
              </a:rPr>
              <a:t>x</a:t>
            </a:r>
            <a:r>
              <a:rPr lang="en-US" sz="5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inh</a:t>
            </a:r>
            <a:r>
              <a:rPr lang="en-US" sz="5400" dirty="0">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latin typeface="Arial-Rounded" panose="020B0500000000000000" pitchFamily="34" charset="0"/>
                <a:ea typeface="Arial-Rounded" panose="020B0500000000000000" pitchFamily="34" charset="0"/>
                <a:cs typeface="Arial-Rounded" panose="020B0500000000000000" pitchFamily="34" charset="0"/>
              </a:rPr>
              <a:t>chảy</a:t>
            </a:r>
            <a:r>
              <a:rPr lang="en-US" sz="5400" dirty="0">
                <a:latin typeface="Arial-Rounded" panose="020B0500000000000000" pitchFamily="34" charset="0"/>
                <a:ea typeface="Arial-Rounded" panose="020B0500000000000000" pitchFamily="34" charset="0"/>
                <a:cs typeface="Arial-Rounded" panose="020B0500000000000000" pitchFamily="34" charset="0"/>
              </a:rPr>
              <a:t> qua </a:t>
            </a:r>
            <a:r>
              <a:rPr lang="en-US" sz="5400" dirty="0" err="1">
                <a:latin typeface="Arial-Rounded" panose="020B0500000000000000" pitchFamily="34" charset="0"/>
                <a:ea typeface="Arial-Rounded" panose="020B0500000000000000" pitchFamily="34" charset="0"/>
                <a:cs typeface="Arial-Rounded" panose="020B0500000000000000" pitchFamily="34" charset="0"/>
              </a:rPr>
              <a:t>c</a:t>
            </a:r>
            <a:r>
              <a:rPr lang="en-US" sz="5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anh</a:t>
            </a:r>
            <a:r>
              <a:rPr lang="en-US" sz="5400" dirty="0">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latin typeface="Arial-Rounded" panose="020B0500000000000000" pitchFamily="34" charset="0"/>
                <a:ea typeface="Arial-Rounded" panose="020B0500000000000000" pitchFamily="34" charset="0"/>
                <a:cs typeface="Arial-Rounded" panose="020B0500000000000000" pitchFamily="34" charset="0"/>
              </a:rPr>
              <a:t>đồng</a:t>
            </a:r>
            <a:r>
              <a:rPr lang="en-US" sz="5400" dirty="0">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7" name="Group 6"/>
          <p:cNvGrpSpPr/>
          <p:nvPr/>
        </p:nvGrpSpPr>
        <p:grpSpPr>
          <a:xfrm>
            <a:off x="289719" y="506614"/>
            <a:ext cx="3448696" cy="941185"/>
            <a:chOff x="63500" y="1429216"/>
            <a:chExt cx="2592937" cy="705889"/>
          </a:xfrm>
        </p:grpSpPr>
        <p:sp>
          <p:nvSpPr>
            <p:cNvPr id="8" name="Rounded Rectangle 7"/>
            <p:cNvSpPr/>
            <p:nvPr/>
          </p:nvSpPr>
          <p:spPr>
            <a:xfrm>
              <a:off x="384358" y="1429216"/>
              <a:ext cx="2272079"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00">
                  <a:latin typeface="Arial-Rounded" pitchFamily="34" charset="0"/>
                  <a:ea typeface="Arial-Rounded" pitchFamily="34" charset="0"/>
                  <a:cs typeface="Arial-Rounded" pitchFamily="34" charset="0"/>
                </a:rPr>
                <a:t>Nhận biết</a:t>
              </a:r>
            </a:p>
          </p:txBody>
        </p:sp>
        <p:sp>
          <p:nvSpPr>
            <p:cNvPr id="9" name="Oval 8"/>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00">
                  <a:solidFill>
                    <a:schemeClr val="tx1"/>
                  </a:solidFill>
                  <a:latin typeface="Arial Rounded MT Bold" pitchFamily="34" charset="0"/>
                  <a:ea typeface="Arial-Rounded" pitchFamily="34" charset="0"/>
                  <a:cs typeface="Arial-Rounded" pitchFamily="34" charset="0"/>
                </a:rPr>
                <a:t>2</a:t>
              </a:r>
            </a:p>
          </p:txBody>
        </p:sp>
      </p:grpSp>
    </p:spTree>
    <p:extLst>
      <p:ext uri="{BB962C8B-B14F-4D97-AF65-F5344CB8AC3E}">
        <p14:creationId xmlns:p14="http://schemas.microsoft.com/office/powerpoint/2010/main" val="1238797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519" y="1981200"/>
            <a:ext cx="5054600" cy="192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287218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1966119" y="-76200"/>
            <a:ext cx="7952680"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a:latin typeface="Arial-Rounded" pitchFamily="34" charset="0"/>
                <a:ea typeface="Arial-Rounded" pitchFamily="34" charset="0"/>
                <a:cs typeface="Arial-Rounded" pitchFamily="34" charset="0"/>
              </a:rPr>
              <a:t>Tìm các đồ vật trong lớp hoặc trong nhà em mà tên gọi có chứa vần em vừa học.</a:t>
            </a:r>
            <a:endParaRPr lang="en-US" sz="3600">
              <a:solidFill>
                <a:srgbClr val="0070C0"/>
              </a:solidFill>
              <a:latin typeface="Arial-Rounded" pitchFamily="34" charset="0"/>
              <a:ea typeface="Arial-Rounded" pitchFamily="34" charset="0"/>
              <a:cs typeface="Arial-Rounded" pitchFamily="34" charset="0"/>
            </a:endParaRPr>
          </a:p>
        </p:txBody>
      </p:sp>
      <p:pic>
        <p:nvPicPr>
          <p:cNvPr id="4" name="Picture 2" descr="Chanh Tươi 5 Quả Loại 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4519" y="2573934"/>
            <a:ext cx="2442481" cy="244248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050" name="Picture 2" descr="Phòng Khách Màu Tường Trắng Nên Treo Tranh Gì? AmiA.com.v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73286" y="2523134"/>
            <a:ext cx="3295347" cy="247151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052" name="Picture 4" descr="Chùm ảnh: Cận cảnh chiếc bình gốm cổ quý giá nhất Việt Nam - Redsvn.ne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04919" y="2566677"/>
            <a:ext cx="3641950" cy="242796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a:xfrm>
            <a:off x="431119" y="4412851"/>
            <a:ext cx="2590800"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a:latin typeface="Arial-Rounded" pitchFamily="34" charset="0"/>
                <a:ea typeface="Arial-Rounded" pitchFamily="34" charset="0"/>
                <a:cs typeface="Arial-Rounded" pitchFamily="34" charset="0"/>
              </a:rPr>
              <a:t>quả chanh</a:t>
            </a:r>
            <a:endParaRPr lang="en-US" sz="3600">
              <a:solidFill>
                <a:srgbClr val="0070C0"/>
              </a:solidFill>
              <a:latin typeface="Arial-Rounded" pitchFamily="34" charset="0"/>
              <a:ea typeface="Arial-Rounded" pitchFamily="34" charset="0"/>
              <a:cs typeface="Arial-Rounded" pitchFamily="34" charset="0"/>
            </a:endParaRPr>
          </a:p>
        </p:txBody>
      </p:sp>
      <p:sp>
        <p:nvSpPr>
          <p:cNvPr id="8" name="Title 1"/>
          <p:cNvSpPr txBox="1">
            <a:spLocks/>
          </p:cNvSpPr>
          <p:nvPr/>
        </p:nvSpPr>
        <p:spPr>
          <a:xfrm>
            <a:off x="3871119" y="4412851"/>
            <a:ext cx="2590800"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a:latin typeface="Arial-Rounded" pitchFamily="34" charset="0"/>
                <a:ea typeface="Arial-Rounded" pitchFamily="34" charset="0"/>
                <a:cs typeface="Arial-Rounded" pitchFamily="34" charset="0"/>
              </a:rPr>
              <a:t>bức tranh</a:t>
            </a:r>
            <a:endParaRPr lang="en-US" sz="3600">
              <a:solidFill>
                <a:srgbClr val="0070C0"/>
              </a:solidFill>
              <a:latin typeface="Arial-Rounded" pitchFamily="34" charset="0"/>
              <a:ea typeface="Arial-Rounded" pitchFamily="34" charset="0"/>
              <a:cs typeface="Arial-Rounded" pitchFamily="34" charset="0"/>
            </a:endParaRPr>
          </a:p>
        </p:txBody>
      </p:sp>
      <p:sp>
        <p:nvSpPr>
          <p:cNvPr id="9" name="Title 1"/>
          <p:cNvSpPr txBox="1">
            <a:spLocks/>
          </p:cNvSpPr>
          <p:nvPr/>
        </p:nvSpPr>
        <p:spPr>
          <a:xfrm>
            <a:off x="8130494" y="4412851"/>
            <a:ext cx="2590800"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a:latin typeface="Arial-Rounded" pitchFamily="34" charset="0"/>
                <a:ea typeface="Arial-Rounded" pitchFamily="34" charset="0"/>
                <a:cs typeface="Arial-Rounded" pitchFamily="34" charset="0"/>
              </a:rPr>
              <a:t>bình gốm</a:t>
            </a:r>
            <a:endParaRPr lang="en-US" sz="3600">
              <a:solidFill>
                <a:srgbClr val="0070C0"/>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1988106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fade">
                                      <p:cBhvr>
                                        <p:cTn id="17" dur="500"/>
                                        <p:tgtEl>
                                          <p:spTgt spid="2050"/>
                                        </p:tgtEl>
                                      </p:cBhvr>
                                    </p:animEffect>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52"/>
                                        </p:tgtEl>
                                        <p:attrNameLst>
                                          <p:attrName>style.visibility</p:attrName>
                                        </p:attrNameLst>
                                      </p:cBhvr>
                                      <p:to>
                                        <p:strVal val="visible"/>
                                      </p:to>
                                    </p:set>
                                    <p:animEffect transition="in" filter="fade">
                                      <p:cBhvr>
                                        <p:cTn id="27" dur="500"/>
                                        <p:tgtEl>
                                          <p:spTgt spid="2052"/>
                                        </p:tgtEl>
                                      </p:cBhvr>
                                    </p:animEffect>
                                  </p:childTnLst>
                                  <p:subTnLst>
                                    <p:audio>
                                      <p:cMediaNode>
                                        <p:cTn display="0" masterRel="sameClick">
                                          <p:stCondLst>
                                            <p:cond evt="begin" delay="0">
                                              <p:tn val="25"/>
                                            </p:cond>
                                          </p:stCondLst>
                                          <p:endCondLst>
                                            <p:cond evt="onStopAudio" delay="0">
                                              <p:tgtEl>
                                                <p:sldTgt/>
                                              </p:tgtEl>
                                            </p:cond>
                                          </p:endCondLst>
                                        </p:cTn>
                                        <p:tgtEl>
                                          <p:sndTgt r:embed="rId3" name="click.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2118233" y="1752600"/>
            <a:ext cx="7906322" cy="1569660"/>
          </a:xfrm>
          <a:prstGeom prst="rect">
            <a:avLst/>
          </a:prstGeom>
          <a:noFill/>
        </p:spPr>
        <p:txBody>
          <a:bodyPr wrap="square" rtlCol="0">
            <a:spAutoFit/>
          </a:bodyPr>
          <a:lstStyle/>
          <a:p>
            <a:pPr algn="ctr"/>
            <a:r>
              <a:rPr lang="en-US" sz="9600">
                <a:latin typeface="Bandit" pitchFamily="18" charset="0"/>
                <a:ea typeface="Bandit" pitchFamily="18" charset="0"/>
                <a:cs typeface="Bandit" pitchFamily="18" charset="0"/>
              </a:rPr>
              <a:t>Dặn dò</a:t>
            </a:r>
          </a:p>
        </p:txBody>
      </p:sp>
    </p:spTree>
    <p:extLst>
      <p:ext uri="{BB962C8B-B14F-4D97-AF65-F5344CB8AC3E}">
        <p14:creationId xmlns:p14="http://schemas.microsoft.com/office/powerpoint/2010/main" val="11244576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432719" y="152400"/>
            <a:ext cx="9296400" cy="2514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3" rIns="91428" bIns="45713" rtlCol="0" anchor="ctr"/>
          <a:lstStyle/>
          <a:p>
            <a:pPr algn="ctr"/>
            <a:endParaRPr lang="en-US"/>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b="28157"/>
          <a:stretch/>
        </p:blipFill>
        <p:spPr>
          <a:xfrm>
            <a:off x="2473552" y="396922"/>
            <a:ext cx="2114550" cy="2025556"/>
          </a:xfrm>
          <a:prstGeom prst="rect">
            <a:avLst/>
          </a:prstGeom>
        </p:spPr>
      </p:pic>
      <p:sp>
        <p:nvSpPr>
          <p:cNvPr id="3" name="TextBox 2"/>
          <p:cNvSpPr txBox="1"/>
          <p:nvPr/>
        </p:nvSpPr>
        <p:spPr>
          <a:xfrm>
            <a:off x="1432719" y="2819400"/>
            <a:ext cx="9296400" cy="2554545"/>
          </a:xfrm>
          <a:prstGeom prst="rect">
            <a:avLst/>
          </a:prstGeom>
          <a:solidFill>
            <a:srgbClr val="D8F4E3"/>
          </a:solidFill>
        </p:spPr>
        <p:txBody>
          <a:bodyPr wrap="square" lIns="91428" tIns="45713" rIns="91428" bIns="45713" rtlCol="0">
            <a:spAutoFit/>
          </a:bodyPr>
          <a:lstStyle/>
          <a:p>
            <a:r>
              <a:rPr lang="en-US" sz="2000" b="1">
                <a:latin typeface="Arial" pitchFamily="34" charset="0"/>
                <a:cs typeface="Arial" pitchFamily="34" charset="0"/>
              </a:rPr>
              <a:t>Thân chào Quý Thầy Cô!</a:t>
            </a:r>
          </a:p>
          <a:p>
            <a:r>
              <a:rPr lang="en-US" sz="2000" b="1">
                <a:latin typeface="Arial" pitchFamily="34" charset="0"/>
                <a:cs typeface="Arial" pitchFamily="34" charset="0"/>
              </a:rPr>
              <a:t>Người soạn rất mong nhận được phản hồi và góp ý từ Quý Thầy Cô để bộ giáo án ppt được hoàn thiện hơn.</a:t>
            </a:r>
          </a:p>
          <a:p>
            <a:r>
              <a:rPr lang="en-US" sz="2000" b="1">
                <a:latin typeface="Arial" pitchFamily="34" charset="0"/>
                <a:cs typeface="Arial" pitchFamily="34" charset="0"/>
              </a:rPr>
              <a:t>Mọi thông tin phản hồi mong được QTC gửi về:</a:t>
            </a:r>
          </a:p>
          <a:p>
            <a:r>
              <a:rPr lang="en-US" sz="2000" b="1">
                <a:latin typeface="Arial" pitchFamily="34" charset="0"/>
                <a:cs typeface="Arial" pitchFamily="34" charset="0"/>
              </a:rPr>
              <a:t>+ Zalo: 0916.604.268</a:t>
            </a:r>
          </a:p>
          <a:p>
            <a:r>
              <a:rPr lang="en-US" sz="2000" b="1">
                <a:latin typeface="Arial" pitchFamily="34" charset="0"/>
                <a:cs typeface="Arial" pitchFamily="34" charset="0"/>
              </a:rPr>
              <a:t>+ Facebook cá nhân: </a:t>
            </a:r>
            <a:r>
              <a:rPr lang="en-US" sz="2000">
                <a:hlinkClick r:id="rId3"/>
              </a:rPr>
              <a:t>https://www.facebook.com/nhilinh.phan/</a:t>
            </a:r>
            <a:endParaRPr lang="en-US" sz="2000"/>
          </a:p>
          <a:p>
            <a:r>
              <a:rPr lang="en-US" sz="2000" b="1">
                <a:latin typeface="Arial" pitchFamily="34" charset="0"/>
                <a:cs typeface="Arial" pitchFamily="34" charset="0"/>
              </a:rPr>
              <a:t>+ Nhóm chia sẻ tài liệu: </a:t>
            </a:r>
            <a:r>
              <a:rPr lang="en-US" sz="2000">
                <a:hlinkClick r:id="rId4"/>
              </a:rPr>
              <a:t>https://www.facebook.com/groups/443096903751589</a:t>
            </a:r>
            <a:endParaRPr lang="en-US" sz="2000"/>
          </a:p>
          <a:p>
            <a:r>
              <a:rPr lang="en-US" sz="2000" b="1" i="1">
                <a:solidFill>
                  <a:srgbClr val="FF0000"/>
                </a:solidFill>
                <a:latin typeface="Arial" pitchFamily="34" charset="0"/>
                <a:cs typeface="Arial" pitchFamily="34" charset="0"/>
              </a:rPr>
              <a:t>* Thầy cô có thể liên hệ khi cần được hỗ trợ soạn giáo án điện tử.</a:t>
            </a:r>
          </a:p>
        </p:txBody>
      </p:sp>
      <p:sp>
        <p:nvSpPr>
          <p:cNvPr id="4" name="TextBox 3"/>
          <p:cNvSpPr txBox="1"/>
          <p:nvPr/>
        </p:nvSpPr>
        <p:spPr>
          <a:xfrm>
            <a:off x="4780989" y="594024"/>
            <a:ext cx="5105400" cy="1631351"/>
          </a:xfrm>
          <a:prstGeom prst="rect">
            <a:avLst/>
          </a:prstGeom>
          <a:noFill/>
        </p:spPr>
        <p:txBody>
          <a:bodyPr wrap="square" lIns="91428" tIns="45713" rIns="91428" bIns="45713" rtlCol="0">
            <a:spAutoFit/>
          </a:bodyPr>
          <a:lstStyle/>
          <a:p>
            <a:r>
              <a:rPr lang="en-US" sz="2000">
                <a:solidFill>
                  <a:srgbClr val="0070C0"/>
                </a:solidFill>
                <a:latin typeface="Arial" pitchFamily="34" charset="0"/>
                <a:cs typeface="Arial" pitchFamily="34" charset="0"/>
              </a:rPr>
              <a:t>Người soạn	: Phan Thị Linh</a:t>
            </a:r>
          </a:p>
          <a:p>
            <a:r>
              <a:rPr lang="en-US" sz="2000">
                <a:solidFill>
                  <a:srgbClr val="0070C0"/>
                </a:solidFill>
                <a:latin typeface="Arial" pitchFamily="34" charset="0"/>
                <a:cs typeface="Arial" pitchFamily="34" charset="0"/>
              </a:rPr>
              <a:t>Năm sinh	: 1990</a:t>
            </a:r>
          </a:p>
          <a:p>
            <a:r>
              <a:rPr lang="en-US" sz="2000">
                <a:solidFill>
                  <a:srgbClr val="0070C0"/>
                </a:solidFill>
                <a:latin typeface="Arial" pitchFamily="34" charset="0"/>
                <a:cs typeface="Arial" pitchFamily="34" charset="0"/>
              </a:rPr>
              <a:t>Đơn vị công tác	: </a:t>
            </a:r>
          </a:p>
          <a:p>
            <a:r>
              <a:rPr lang="en-US" sz="2000">
                <a:solidFill>
                  <a:srgbClr val="0070C0"/>
                </a:solidFill>
                <a:latin typeface="Arial" pitchFamily="34" charset="0"/>
                <a:cs typeface="Arial" pitchFamily="34" charset="0"/>
              </a:rPr>
              <a:t>LH		: 0916.604.268</a:t>
            </a:r>
          </a:p>
          <a:p>
            <a:r>
              <a:rPr lang="en-US" sz="2000">
                <a:solidFill>
                  <a:srgbClr val="0070C0"/>
                </a:solidFill>
                <a:latin typeface="Arial" pitchFamily="34" charset="0"/>
                <a:cs typeface="Arial" pitchFamily="34" charset="0"/>
              </a:rPr>
              <a:t>Email		: linhpt33@fe.edu.vn</a:t>
            </a:r>
          </a:p>
        </p:txBody>
      </p:sp>
      <p:sp>
        <p:nvSpPr>
          <p:cNvPr id="6" name="TextBox 5"/>
          <p:cNvSpPr txBox="1"/>
          <p:nvPr/>
        </p:nvSpPr>
        <p:spPr>
          <a:xfrm>
            <a:off x="1104030" y="5568513"/>
            <a:ext cx="9953778" cy="984687"/>
          </a:xfrm>
          <a:prstGeom prst="rect">
            <a:avLst/>
          </a:prstGeom>
          <a:noFill/>
        </p:spPr>
        <p:txBody>
          <a:bodyPr wrap="square" lIns="121725" tIns="60862" rIns="121725" bIns="60862" rtlCol="0">
            <a:spAutoFit/>
          </a:bodyPr>
          <a:lstStyle/>
          <a:p>
            <a:pPr algn="just"/>
            <a:r>
              <a:rPr lang="en-US" sz="2800" b="1" i="1">
                <a:solidFill>
                  <a:srgbClr val="FF0000"/>
                </a:solidFill>
                <a:latin typeface="Arial-Rounded" pitchFamily="34" charset="0"/>
                <a:ea typeface="Arial-Rounded" pitchFamily="34" charset="0"/>
                <a:cs typeface="Arial-Rounded" pitchFamily="34" charset="0"/>
              </a:rPr>
              <a:t>Nếu thầy cô share sản phẩm, vui lòng hãy để nguồn tác giả ạ.</a:t>
            </a:r>
          </a:p>
          <a:p>
            <a:pPr algn="just"/>
            <a:r>
              <a:rPr lang="en-US" sz="2800" b="1" i="1">
                <a:solidFill>
                  <a:srgbClr val="FF0000"/>
                </a:solidFill>
                <a:latin typeface="Arial-Rounded" pitchFamily="34" charset="0"/>
                <a:ea typeface="Arial-Rounded" pitchFamily="34" charset="0"/>
                <a:cs typeface="Arial-Rounded" pitchFamily="34" charset="0"/>
              </a:rPr>
              <a:t>Hãy văn minh và tự trọng khi lan toả tài liệu.</a:t>
            </a:r>
            <a:endParaRPr lang="en-US" sz="4000" b="1" i="1">
              <a:solidFill>
                <a:srgbClr val="FF0000"/>
              </a:solidFill>
              <a:latin typeface="Akronism" pitchFamily="2" charset="0"/>
              <a:ea typeface="Arabia" pitchFamily="2" charset="0"/>
              <a:cs typeface="Arabia" pitchFamily="2" charset="0"/>
            </a:endParaRPr>
          </a:p>
        </p:txBody>
      </p:sp>
    </p:spTree>
    <p:extLst>
      <p:ext uri="{BB962C8B-B14F-4D97-AF65-F5344CB8AC3E}">
        <p14:creationId xmlns:p14="http://schemas.microsoft.com/office/powerpoint/2010/main" val="13031462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52851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23960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84739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623723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12161838" cy="3429000"/>
          </a:xfrm>
          <a:prstGeom prst="rect">
            <a:avLst/>
          </a:prstGeom>
          <a:solidFill>
            <a:srgbClr val="FFD6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812" y="211016"/>
            <a:ext cx="2203358" cy="2227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extBox 27"/>
          <p:cNvSpPr txBox="1"/>
          <p:nvPr/>
        </p:nvSpPr>
        <p:spPr>
          <a:xfrm>
            <a:off x="171213" y="259961"/>
            <a:ext cx="1127504" cy="697627"/>
          </a:xfrm>
          <a:prstGeom prst="rect">
            <a:avLst/>
          </a:prstGeom>
          <a:noFill/>
        </p:spPr>
        <p:txBody>
          <a:bodyPr wrap="square" lIns="121725" tIns="60862" rIns="121725" bIns="60862" rtlCol="0">
            <a:spAutoFit/>
          </a:bodyPr>
          <a:lstStyle/>
          <a:p>
            <a:pPr algn="ctr"/>
            <a:r>
              <a:rPr lang="en-US" sz="3700" b="1">
                <a:solidFill>
                  <a:srgbClr val="0070C0"/>
                </a:solidFill>
                <a:latin typeface="Arrus-Black" pitchFamily="18" charset="0"/>
                <a:ea typeface="Arrus-Black" pitchFamily="18" charset="0"/>
                <a:cs typeface="Arrus-Black" pitchFamily="18" charset="0"/>
              </a:rPr>
              <a:t>Bài</a:t>
            </a:r>
          </a:p>
        </p:txBody>
      </p:sp>
      <p:sp>
        <p:nvSpPr>
          <p:cNvPr id="32" name="TextBox 31"/>
          <p:cNvSpPr txBox="1"/>
          <p:nvPr/>
        </p:nvSpPr>
        <p:spPr>
          <a:xfrm>
            <a:off x="1066272" y="837549"/>
            <a:ext cx="1127504" cy="938521"/>
          </a:xfrm>
          <a:prstGeom prst="rect">
            <a:avLst/>
          </a:prstGeom>
          <a:noFill/>
        </p:spPr>
        <p:txBody>
          <a:bodyPr wrap="square" lIns="121725" tIns="60862" rIns="121725" bIns="60862" rtlCol="0">
            <a:spAutoFit/>
          </a:bodyPr>
          <a:lstStyle/>
          <a:p>
            <a:pPr algn="ctr"/>
            <a:r>
              <a:rPr lang="en-US" sz="5300" b="1">
                <a:solidFill>
                  <a:srgbClr val="0070C0"/>
                </a:solidFill>
                <a:latin typeface=".VnCooper" pitchFamily="34" charset="0"/>
                <a:ea typeface="Arial-Rounded" pitchFamily="34" charset="0"/>
                <a:cs typeface="Arial-Rounded" pitchFamily="34" charset="0"/>
              </a:rPr>
              <a:t>57</a:t>
            </a:r>
          </a:p>
        </p:txBody>
      </p:sp>
      <p:sp>
        <p:nvSpPr>
          <p:cNvPr id="5" name="Title 1"/>
          <p:cNvSpPr txBox="1">
            <a:spLocks/>
          </p:cNvSpPr>
          <p:nvPr/>
        </p:nvSpPr>
        <p:spPr>
          <a:xfrm>
            <a:off x="819117" y="1096759"/>
            <a:ext cx="10717370"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8800" b="1">
                <a:solidFill>
                  <a:srgbClr val="0070C0"/>
                </a:solidFill>
                <a:latin typeface="Arial-Rounded" pitchFamily="34" charset="0"/>
                <a:ea typeface="Arial-Rounded" pitchFamily="34" charset="0"/>
                <a:cs typeface="Arial-Rounded" pitchFamily="34" charset="0"/>
              </a:rPr>
              <a:t>anh  ênh  inh</a:t>
            </a:r>
          </a:p>
        </p:txBody>
      </p:sp>
      <p:pic>
        <p:nvPicPr>
          <p:cNvPr id="1026" name="Picture 2" descr="Download HD Kids Sitting-2 - Reading Book Cartoon Png Transparent PNG Image  - NicePNG.com"/>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30537" y="2990586"/>
            <a:ext cx="5277316" cy="34237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3710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80">
                                          <p:stCondLst>
                                            <p:cond delay="0"/>
                                          </p:stCondLst>
                                        </p:cTn>
                                        <p:tgtEl>
                                          <p:spTgt spid="28"/>
                                        </p:tgtEl>
                                      </p:cBhvr>
                                    </p:animEffect>
                                    <p:anim calcmode="lin" valueType="num">
                                      <p:cBhvr>
                                        <p:cTn id="8"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13" dur="26">
                                          <p:stCondLst>
                                            <p:cond delay="650"/>
                                          </p:stCondLst>
                                        </p:cTn>
                                        <p:tgtEl>
                                          <p:spTgt spid="28"/>
                                        </p:tgtEl>
                                      </p:cBhvr>
                                      <p:to x="100000" y="60000"/>
                                    </p:animScale>
                                    <p:animScale>
                                      <p:cBhvr>
                                        <p:cTn id="14" dur="166" decel="50000">
                                          <p:stCondLst>
                                            <p:cond delay="676"/>
                                          </p:stCondLst>
                                        </p:cTn>
                                        <p:tgtEl>
                                          <p:spTgt spid="28"/>
                                        </p:tgtEl>
                                      </p:cBhvr>
                                      <p:to x="100000" y="100000"/>
                                    </p:animScale>
                                    <p:animScale>
                                      <p:cBhvr>
                                        <p:cTn id="15" dur="26">
                                          <p:stCondLst>
                                            <p:cond delay="1312"/>
                                          </p:stCondLst>
                                        </p:cTn>
                                        <p:tgtEl>
                                          <p:spTgt spid="28"/>
                                        </p:tgtEl>
                                      </p:cBhvr>
                                      <p:to x="100000" y="80000"/>
                                    </p:animScale>
                                    <p:animScale>
                                      <p:cBhvr>
                                        <p:cTn id="16" dur="166" decel="50000">
                                          <p:stCondLst>
                                            <p:cond delay="1338"/>
                                          </p:stCondLst>
                                        </p:cTn>
                                        <p:tgtEl>
                                          <p:spTgt spid="28"/>
                                        </p:tgtEl>
                                      </p:cBhvr>
                                      <p:to x="100000" y="100000"/>
                                    </p:animScale>
                                    <p:animScale>
                                      <p:cBhvr>
                                        <p:cTn id="17" dur="26">
                                          <p:stCondLst>
                                            <p:cond delay="1642"/>
                                          </p:stCondLst>
                                        </p:cTn>
                                        <p:tgtEl>
                                          <p:spTgt spid="28"/>
                                        </p:tgtEl>
                                      </p:cBhvr>
                                      <p:to x="100000" y="90000"/>
                                    </p:animScale>
                                    <p:animScale>
                                      <p:cBhvr>
                                        <p:cTn id="18" dur="166" decel="50000">
                                          <p:stCondLst>
                                            <p:cond delay="1668"/>
                                          </p:stCondLst>
                                        </p:cTn>
                                        <p:tgtEl>
                                          <p:spTgt spid="28"/>
                                        </p:tgtEl>
                                      </p:cBhvr>
                                      <p:to x="100000" y="100000"/>
                                    </p:animScale>
                                    <p:animScale>
                                      <p:cBhvr>
                                        <p:cTn id="19" dur="26">
                                          <p:stCondLst>
                                            <p:cond delay="1808"/>
                                          </p:stCondLst>
                                        </p:cTn>
                                        <p:tgtEl>
                                          <p:spTgt spid="28"/>
                                        </p:tgtEl>
                                      </p:cBhvr>
                                      <p:to x="100000" y="95000"/>
                                    </p:animScale>
                                    <p:animScale>
                                      <p:cBhvr>
                                        <p:cTn id="20" dur="166" decel="50000">
                                          <p:stCondLst>
                                            <p:cond delay="1834"/>
                                          </p:stCondLst>
                                        </p:cTn>
                                        <p:tgtEl>
                                          <p:spTgt spid="28"/>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wipe(down)">
                                      <p:cBhvr>
                                        <p:cTn id="23" dur="580">
                                          <p:stCondLst>
                                            <p:cond delay="0"/>
                                          </p:stCondLst>
                                        </p:cTn>
                                        <p:tgtEl>
                                          <p:spTgt spid="32"/>
                                        </p:tgtEl>
                                      </p:cBhvr>
                                    </p:animEffect>
                                    <p:anim calcmode="lin" valueType="num">
                                      <p:cBhvr>
                                        <p:cTn id="24"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29" dur="26">
                                          <p:stCondLst>
                                            <p:cond delay="650"/>
                                          </p:stCondLst>
                                        </p:cTn>
                                        <p:tgtEl>
                                          <p:spTgt spid="32"/>
                                        </p:tgtEl>
                                      </p:cBhvr>
                                      <p:to x="100000" y="60000"/>
                                    </p:animScale>
                                    <p:animScale>
                                      <p:cBhvr>
                                        <p:cTn id="30" dur="166" decel="50000">
                                          <p:stCondLst>
                                            <p:cond delay="676"/>
                                          </p:stCondLst>
                                        </p:cTn>
                                        <p:tgtEl>
                                          <p:spTgt spid="32"/>
                                        </p:tgtEl>
                                      </p:cBhvr>
                                      <p:to x="100000" y="100000"/>
                                    </p:animScale>
                                    <p:animScale>
                                      <p:cBhvr>
                                        <p:cTn id="31" dur="26">
                                          <p:stCondLst>
                                            <p:cond delay="1312"/>
                                          </p:stCondLst>
                                        </p:cTn>
                                        <p:tgtEl>
                                          <p:spTgt spid="32"/>
                                        </p:tgtEl>
                                      </p:cBhvr>
                                      <p:to x="100000" y="80000"/>
                                    </p:animScale>
                                    <p:animScale>
                                      <p:cBhvr>
                                        <p:cTn id="32" dur="166" decel="50000">
                                          <p:stCondLst>
                                            <p:cond delay="1338"/>
                                          </p:stCondLst>
                                        </p:cTn>
                                        <p:tgtEl>
                                          <p:spTgt spid="32"/>
                                        </p:tgtEl>
                                      </p:cBhvr>
                                      <p:to x="100000" y="100000"/>
                                    </p:animScale>
                                    <p:animScale>
                                      <p:cBhvr>
                                        <p:cTn id="33" dur="26">
                                          <p:stCondLst>
                                            <p:cond delay="1642"/>
                                          </p:stCondLst>
                                        </p:cTn>
                                        <p:tgtEl>
                                          <p:spTgt spid="32"/>
                                        </p:tgtEl>
                                      </p:cBhvr>
                                      <p:to x="100000" y="90000"/>
                                    </p:animScale>
                                    <p:animScale>
                                      <p:cBhvr>
                                        <p:cTn id="34" dur="166" decel="50000">
                                          <p:stCondLst>
                                            <p:cond delay="1668"/>
                                          </p:stCondLst>
                                        </p:cTn>
                                        <p:tgtEl>
                                          <p:spTgt spid="32"/>
                                        </p:tgtEl>
                                      </p:cBhvr>
                                      <p:to x="100000" y="100000"/>
                                    </p:animScale>
                                    <p:animScale>
                                      <p:cBhvr>
                                        <p:cTn id="35" dur="26">
                                          <p:stCondLst>
                                            <p:cond delay="1808"/>
                                          </p:stCondLst>
                                        </p:cTn>
                                        <p:tgtEl>
                                          <p:spTgt spid="32"/>
                                        </p:tgtEl>
                                      </p:cBhvr>
                                      <p:to x="100000" y="95000"/>
                                    </p:animScale>
                                    <p:animScale>
                                      <p:cBhvr>
                                        <p:cTn id="36" dur="166" decel="50000">
                                          <p:stCondLst>
                                            <p:cond delay="1834"/>
                                          </p:stCondLst>
                                        </p:cTn>
                                        <p:tgtEl>
                                          <p:spTgt spid="32"/>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wipe(left)">
                                      <p:cBhvr>
                                        <p:cTn id="41"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2"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4338451" y="2881984"/>
            <a:ext cx="2123468" cy="1270916"/>
          </a:xfrm>
          <a:prstGeom prst="rect">
            <a:avLst/>
          </a:prstGeom>
          <a:solidFill>
            <a:srgbClr val="FFE38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a:solidFill>
                  <a:srgbClr val="0070C0"/>
                </a:solidFill>
                <a:latin typeface="Arial-Rounded" pitchFamily="34" charset="0"/>
                <a:ea typeface="Arial-Rounded" pitchFamily="34" charset="0"/>
                <a:cs typeface="Arial-Rounded" pitchFamily="34" charset="0"/>
              </a:rPr>
              <a:t>c</a:t>
            </a:r>
          </a:p>
        </p:txBody>
      </p:sp>
      <p:sp>
        <p:nvSpPr>
          <p:cNvPr id="9" name="Title 1"/>
          <p:cNvSpPr txBox="1">
            <a:spLocks/>
          </p:cNvSpPr>
          <p:nvPr/>
        </p:nvSpPr>
        <p:spPr>
          <a:xfrm>
            <a:off x="6472051" y="2881984"/>
            <a:ext cx="2123468" cy="1270916"/>
          </a:xfrm>
          <a:prstGeom prst="rect">
            <a:avLst/>
          </a:prstGeom>
          <a:solidFill>
            <a:srgbClr val="FFE38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a:solidFill>
                  <a:srgbClr val="FF0000"/>
                </a:solidFill>
                <a:latin typeface="Arial-Rounded" pitchFamily="34" charset="0"/>
                <a:ea typeface="Arial-Rounded" pitchFamily="34" charset="0"/>
                <a:cs typeface="Arial-Rounded" pitchFamily="34" charset="0"/>
              </a:rPr>
              <a:t>anh</a:t>
            </a:r>
          </a:p>
        </p:txBody>
      </p:sp>
      <p:sp>
        <p:nvSpPr>
          <p:cNvPr id="10" name="Title 1"/>
          <p:cNvSpPr txBox="1">
            <a:spLocks/>
          </p:cNvSpPr>
          <p:nvPr/>
        </p:nvSpPr>
        <p:spPr>
          <a:xfrm>
            <a:off x="4300430" y="4511130"/>
            <a:ext cx="4295089" cy="1432470"/>
          </a:xfrm>
          <a:prstGeom prst="rect">
            <a:avLst/>
          </a:prstGeom>
          <a:solidFill>
            <a:srgbClr val="FFE38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dirty="0" err="1">
                <a:solidFill>
                  <a:srgbClr val="0070C0"/>
                </a:solidFill>
                <a:latin typeface="Arial-Rounded" pitchFamily="34" charset="0"/>
                <a:ea typeface="Arial-Rounded" pitchFamily="34" charset="0"/>
                <a:cs typeface="Arial-Rounded" pitchFamily="34" charset="0"/>
              </a:rPr>
              <a:t>c</a:t>
            </a:r>
            <a:r>
              <a:rPr lang="en-US" sz="8800" dirty="0" err="1">
                <a:solidFill>
                  <a:srgbClr val="FF0000"/>
                </a:solidFill>
                <a:latin typeface="Arial-Rounded" pitchFamily="34" charset="0"/>
                <a:ea typeface="Arial-Rounded" pitchFamily="34" charset="0"/>
                <a:cs typeface="Arial-Rounded" pitchFamily="34" charset="0"/>
              </a:rPr>
              <a:t>anh</a:t>
            </a:r>
            <a:endParaRPr lang="en-US" sz="8800" dirty="0">
              <a:solidFill>
                <a:srgbClr val="FF0000"/>
              </a:solidFill>
              <a:latin typeface="Arial-Rounded" pitchFamily="34" charset="0"/>
              <a:ea typeface="Arial-Rounded" pitchFamily="34" charset="0"/>
              <a:cs typeface="Arial-Rounded" pitchFamily="34" charset="0"/>
            </a:endParaRPr>
          </a:p>
        </p:txBody>
      </p:sp>
      <p:grpSp>
        <p:nvGrpSpPr>
          <p:cNvPr id="34" name="Group 33"/>
          <p:cNvGrpSpPr/>
          <p:nvPr/>
        </p:nvGrpSpPr>
        <p:grpSpPr>
          <a:xfrm>
            <a:off x="215396" y="203422"/>
            <a:ext cx="2621250" cy="941185"/>
            <a:chOff x="63500" y="1429216"/>
            <a:chExt cx="1970813" cy="705889"/>
          </a:xfrm>
        </p:grpSpPr>
        <p:sp>
          <p:nvSpPr>
            <p:cNvPr id="35" name="Rounded Rectangle 34"/>
            <p:cNvSpPr/>
            <p:nvPr/>
          </p:nvSpPr>
          <p:spPr>
            <a:xfrm>
              <a:off x="384358" y="1429216"/>
              <a:ext cx="1649955"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Đọc</a:t>
              </a:r>
            </a:p>
          </p:txBody>
        </p:sp>
        <p:sp>
          <p:nvSpPr>
            <p:cNvPr id="36" name="Oval 35"/>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Arial Rounded MT Bold" pitchFamily="34" charset="0"/>
                  <a:ea typeface="Arial-Rounded" pitchFamily="34" charset="0"/>
                  <a:cs typeface="Arial-Rounded" pitchFamily="34" charset="0"/>
                </a:rPr>
                <a:t>3</a:t>
              </a:r>
            </a:p>
          </p:txBody>
        </p:sp>
      </p:grpSp>
      <p:sp>
        <p:nvSpPr>
          <p:cNvPr id="24" name="Title 1"/>
          <p:cNvSpPr txBox="1">
            <a:spLocks/>
          </p:cNvSpPr>
          <p:nvPr/>
        </p:nvSpPr>
        <p:spPr>
          <a:xfrm>
            <a:off x="1966119" y="1557788"/>
            <a:ext cx="2335815"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FF0000"/>
                </a:solidFill>
                <a:latin typeface="Arial-Rounded" pitchFamily="34" charset="0"/>
                <a:ea typeface="Arial-Rounded" pitchFamily="34" charset="0"/>
                <a:cs typeface="Arial-Rounded" pitchFamily="34" charset="0"/>
              </a:rPr>
              <a:t>anh</a:t>
            </a:r>
          </a:p>
        </p:txBody>
      </p:sp>
      <p:sp>
        <p:nvSpPr>
          <p:cNvPr id="26" name="Title 1"/>
          <p:cNvSpPr txBox="1">
            <a:spLocks/>
          </p:cNvSpPr>
          <p:nvPr/>
        </p:nvSpPr>
        <p:spPr>
          <a:xfrm>
            <a:off x="4910511" y="1557788"/>
            <a:ext cx="2335815"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FF0000"/>
                </a:solidFill>
                <a:latin typeface="Arial-Rounded" pitchFamily="34" charset="0"/>
                <a:ea typeface="Arial-Rounded" pitchFamily="34" charset="0"/>
                <a:cs typeface="Arial-Rounded" pitchFamily="34" charset="0"/>
              </a:rPr>
              <a:t>ênh</a:t>
            </a:r>
          </a:p>
        </p:txBody>
      </p:sp>
      <p:sp>
        <p:nvSpPr>
          <p:cNvPr id="11" name="Title 1"/>
          <p:cNvSpPr txBox="1">
            <a:spLocks/>
          </p:cNvSpPr>
          <p:nvPr/>
        </p:nvSpPr>
        <p:spPr>
          <a:xfrm>
            <a:off x="5125531" y="4750725"/>
            <a:ext cx="2018038" cy="937203"/>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0070C0"/>
                </a:solidFill>
                <a:latin typeface="Arial-Rounded"/>
                <a:ea typeface="Arial-Rounded"/>
                <a:cs typeface="Arial-Rounded"/>
              </a:rPr>
              <a:t>́</a:t>
            </a:r>
            <a:endParaRPr lang="en-US" sz="8800">
              <a:solidFill>
                <a:srgbClr val="0070C0"/>
              </a:solidFill>
              <a:latin typeface="Arial-Rounded" pitchFamily="34" charset="0"/>
              <a:ea typeface="Arial-Rounded" pitchFamily="34" charset="0"/>
              <a:cs typeface="Arial-Rounded" pitchFamily="34" charset="0"/>
            </a:endParaRPr>
          </a:p>
        </p:txBody>
      </p:sp>
      <p:sp>
        <p:nvSpPr>
          <p:cNvPr id="12" name="Title 1"/>
          <p:cNvSpPr txBox="1">
            <a:spLocks/>
          </p:cNvSpPr>
          <p:nvPr/>
        </p:nvSpPr>
        <p:spPr>
          <a:xfrm>
            <a:off x="7707504" y="1557788"/>
            <a:ext cx="2335815"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FF0000"/>
                </a:solidFill>
                <a:latin typeface="Arial-Rounded" pitchFamily="34" charset="0"/>
                <a:ea typeface="Arial-Rounded" pitchFamily="34" charset="0"/>
                <a:cs typeface="Arial-Rounded" pitchFamily="34" charset="0"/>
              </a:rPr>
              <a:t>inh</a:t>
            </a:r>
          </a:p>
        </p:txBody>
      </p:sp>
    </p:spTree>
    <p:extLst>
      <p:ext uri="{BB962C8B-B14F-4D97-AF65-F5344CB8AC3E}">
        <p14:creationId xmlns:p14="http://schemas.microsoft.com/office/powerpoint/2010/main" val="761758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1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24" grpId="0"/>
      <p:bldP spid="26" grpId="0"/>
      <p:bldP spid="11" grpId="0"/>
      <p:bldP spid="1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4543</TotalTime>
  <Words>709</Words>
  <Application>Microsoft Office PowerPoint</Application>
  <PresentationFormat>Custom</PresentationFormat>
  <Paragraphs>163</Paragraphs>
  <Slides>33</Slides>
  <Notes>17</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33</vt:i4>
      </vt:variant>
    </vt:vector>
  </HeadingPairs>
  <TitlesOfParts>
    <vt:vector size="45" baseType="lpstr">
      <vt:lpstr>.VnArial</vt:lpstr>
      <vt:lpstr>.VnCooper</vt:lpstr>
      <vt:lpstr>Akronism</vt:lpstr>
      <vt:lpstr>Arial</vt:lpstr>
      <vt:lpstr>Arial Rounded MT Bold</vt:lpstr>
      <vt:lpstr>Arial-Rounded</vt:lpstr>
      <vt:lpstr>Arrus-Black</vt:lpstr>
      <vt:lpstr>AvantGarde</vt:lpstr>
      <vt:lpstr>Bandit</vt:lpstr>
      <vt:lpstr>Calibri</vt:lpstr>
      <vt:lpstr>DomCasual</vt:lpstr>
      <vt:lpstr>Office Theme</vt:lpstr>
      <vt:lpstr>TIẾNG VIỆT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Administrator</cp:lastModifiedBy>
  <cp:revision>532</cp:revision>
  <dcterms:created xsi:type="dcterms:W3CDTF">2021-05-08T14:00:55Z</dcterms:created>
  <dcterms:modified xsi:type="dcterms:W3CDTF">2024-12-03T08:46:50Z</dcterms:modified>
</cp:coreProperties>
</file>