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7" r:id="rId3"/>
    <p:sldId id="298" r:id="rId4"/>
    <p:sldId id="300" r:id="rId5"/>
    <p:sldId id="303" r:id="rId6"/>
    <p:sldId id="306" r:id="rId7"/>
    <p:sldId id="259" r:id="rId8"/>
    <p:sldId id="307" r:id="rId9"/>
    <p:sldId id="260" r:id="rId10"/>
    <p:sldId id="308" r:id="rId11"/>
    <p:sldId id="295" r:id="rId12"/>
    <p:sldId id="263" r:id="rId13"/>
    <p:sldId id="262" r:id="rId14"/>
    <p:sldId id="282" r:id="rId15"/>
    <p:sldId id="283" r:id="rId16"/>
    <p:sldId id="284" r:id="rId17"/>
    <p:sldId id="285" r:id="rId18"/>
    <p:sldId id="264" r:id="rId19"/>
    <p:sldId id="265" r:id="rId20"/>
    <p:sldId id="309" r:id="rId21"/>
    <p:sldId id="266" r:id="rId22"/>
    <p:sldId id="268" r:id="rId23"/>
    <p:sldId id="313" r:id="rId24"/>
    <p:sldId id="272" r:id="rId25"/>
    <p:sldId id="273" r:id="rId26"/>
    <p:sldId id="274" r:id="rId27"/>
    <p:sldId id="275" r:id="rId28"/>
    <p:sldId id="305" r:id="rId29"/>
    <p:sldId id="277" r:id="rId3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3" d="100"/>
          <a:sy n="63" d="100"/>
        </p:scale>
        <p:origin x="1002" y="78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sáng</a:t>
            </a:r>
            <a:r>
              <a:rPr lang="en-US" baseline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5.xml"/><Relationship Id="rId5" Type="http://schemas.openxmlformats.org/officeDocument/2006/relationships/image" Target="../media/image6.jpe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4.gif"/><Relationship Id="rId5" Type="http://schemas.openxmlformats.org/officeDocument/2006/relationships/image" Target="../media/image30.png"/><Relationship Id="rId10" Type="http://schemas.openxmlformats.org/officeDocument/2006/relationships/image" Target="../media/image43.gif"/><Relationship Id="rId4" Type="http://schemas.openxmlformats.org/officeDocument/2006/relationships/image" Target="../media/image28.png"/><Relationship Id="rId9" Type="http://schemas.openxmlformats.org/officeDocument/2006/relationships/image" Target="../media/image4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831410" y="1967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07853" y="1967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31410" y="3301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42319" y="5211534"/>
            <a:ext cx="207257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51849" y="5211534"/>
            <a:ext cx="199309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giò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78787" y="5211534"/>
            <a:ext cx="20597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giỗ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89919" y="5031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88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790326" y="5031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88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7533526" y="5038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88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33112" y="762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30501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/>
      <p:bldP spid="19" grpId="0"/>
      <p:bldP spid="24" grpId="0"/>
      <p:bldP spid="25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3716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50481" y="29148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3810" y="500865"/>
            <a:ext cx="5541818" cy="90327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757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669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533833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5"/>
          <a:stretch/>
        </p:blipFill>
        <p:spPr bwMode="auto">
          <a:xfrm>
            <a:off x="-211138" y="4629150"/>
            <a:ext cx="12577763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-19050"/>
            <a:ext cx="404812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14287"/>
            <a:ext cx="394493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4419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3268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1481" y="513569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pic>
        <p:nvPicPr>
          <p:cNvPr id="6" name="Picture 2" descr="Khắc khoải mùa chim đa đa - Báo Lào 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152400"/>
            <a:ext cx="8024785" cy="4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9641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gỗ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13081" y="29679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pic>
        <p:nvPicPr>
          <p:cNvPr id="4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5242719" y="136050"/>
            <a:ext cx="5486400" cy="6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407560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719" y="2537545"/>
            <a:ext cx="18859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96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2" descr="Cách TRỒNG GIÁ SẠCH - GIÁ ĐẬU XANH - GIÁ ĐỖ an toàn và đơn giản - Món Ăn  Ngon Mỗi Ngà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25" y="1094778"/>
            <a:ext cx="74506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27919" y="4838159"/>
            <a:ext cx="426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già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6719" y="4841921"/>
            <a:ext cx="161518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96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6" descr="Có thể bạn sẽ khóc nức nở khi nghe xong câu chuyện về bà cụ già ăn xin bị  c.h.ế.t giữa đườ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300038"/>
            <a:ext cx="4753212" cy="26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ụ ông chấp nhận hơn một tỷ đồng bồi thường oan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58" y="312738"/>
            <a:ext cx="3996468" cy="26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322" y="300038"/>
            <a:ext cx="2922651" cy="26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úc về già, chỉ ước có tình bạn đẹp như 2 cụ trong bộ ảnh nà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19" y="3425371"/>
            <a:ext cx="4038600" cy="29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76" y="4648200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6886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80" y="4667248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648200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21" y="2057400"/>
            <a:ext cx="2656338" cy="2437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3505642" y="2057400"/>
            <a:ext cx="2066401" cy="2468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/>
          <a:stretch/>
        </p:blipFill>
        <p:spPr bwMode="auto">
          <a:xfrm>
            <a:off x="204635" y="2065451"/>
            <a:ext cx="2841843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OP 3 cách làm giá đỗ đơn giản, an toàn nhất tại nhà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/>
          <a:stretch/>
        </p:blipFill>
        <p:spPr bwMode="auto">
          <a:xfrm>
            <a:off x="5956868" y="2065451"/>
            <a:ext cx="2865322" cy="2460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76" y="4953000"/>
            <a:ext cx="342666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19" y="4993472"/>
            <a:ext cx="3531621" cy="19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80" y="4972048"/>
            <a:ext cx="3325282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953000"/>
            <a:ext cx="335271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-136296"/>
            <a:ext cx="9453439" cy="508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44" y="1413825"/>
            <a:ext cx="1938975" cy="193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4724400"/>
            <a:ext cx="1584852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8123" r="7718" b="15278"/>
          <a:stretch/>
        </p:blipFill>
        <p:spPr>
          <a:xfrm>
            <a:off x="7168501" y="2092036"/>
            <a:ext cx="1198418" cy="1260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b="16364"/>
          <a:stretch/>
        </p:blipFill>
        <p:spPr>
          <a:xfrm>
            <a:off x="2844852" y="4398818"/>
            <a:ext cx="2016867" cy="2001982"/>
          </a:xfrm>
          <a:prstGeom prst="rect">
            <a:avLst/>
          </a:prstGeom>
        </p:spPr>
      </p:pic>
      <p:pic>
        <p:nvPicPr>
          <p:cNvPr id="4098" name="Picture 2" descr="C:\Users\PC\Downloads\23985312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2597009" y="1108695"/>
            <a:ext cx="2760414" cy="26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\Downloads\23985312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6391472" y="1442122"/>
            <a:ext cx="2760414" cy="26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C\Downloads\23985312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0" t="31296" r="-4758" b="37593"/>
          <a:stretch/>
        </p:blipFill>
        <p:spPr bwMode="auto">
          <a:xfrm>
            <a:off x="6614319" y="4014087"/>
            <a:ext cx="2760414" cy="26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C\Downloads\23985312.jp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2317399" y="4061712"/>
            <a:ext cx="2760414" cy="26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3475" y="415535"/>
            <a:ext cx="5661570" cy="643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HỘP QUÀ MAY MẮN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0612" y="306064"/>
            <a:ext cx="3139507" cy="859046"/>
            <a:chOff x="165628" y="1458734"/>
            <a:chExt cx="2360470" cy="644285"/>
          </a:xfrm>
        </p:grpSpPr>
        <p:sp>
          <p:nvSpPr>
            <p:cNvPr id="16" name="Rounded Rectangle 15"/>
            <p:cNvSpPr/>
            <p:nvPr/>
          </p:nvSpPr>
          <p:spPr>
            <a:xfrm>
              <a:off x="498942" y="1461302"/>
              <a:ext cx="2027156" cy="641717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Khởi động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65628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073098" y="7001470"/>
            <a:ext cx="505031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Tại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Giải lao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58692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141860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HP001 4 hàng" panose="020B0603050302020204" pitchFamily="34" charset="0"/>
                <a:ea typeface="HP001 4H"/>
              </a:rPr>
              <a:t>Ƒ</a:t>
            </a:r>
            <a:endParaRPr lang="en-US" sz="287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20566" y="1418608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dirty="0" err="1">
                <a:solidFill>
                  <a:srgbClr val="FF0000"/>
                </a:solidFill>
                <a:latin typeface="HP001 4 hàng" panose="020B0603050302020204" pitchFamily="34" charset="0"/>
                <a:ea typeface="HP001 4H"/>
              </a:rPr>
              <a:t>gi</a:t>
            </a:r>
            <a:endParaRPr lang="en-US" sz="287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 flipV="1">
            <a:off x="5437186" y="5741409"/>
            <a:ext cx="6524731" cy="10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21614" r="35285" b="23177"/>
          <a:stretch/>
        </p:blipFill>
        <p:spPr bwMode="auto">
          <a:xfrm>
            <a:off x="5699919" y="242779"/>
            <a:ext cx="6296129" cy="563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A9ABAA-7FA7-7B42-93F3-7A36DAAD7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16" y="1371600"/>
            <a:ext cx="2590800" cy="3718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0708" y="5418243"/>
            <a:ext cx="219260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r>
              <a:rPr lang="vi-VN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60278"/>
          <a:stretch/>
        </p:blipFill>
        <p:spPr>
          <a:xfrm>
            <a:off x="72628" y="0"/>
            <a:ext cx="11948319" cy="59066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76200" y="5558971"/>
            <a:ext cx="11948319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4163" y="59436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66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738519" y="5945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51" y="5190918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52" y="4145287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65" y="4185976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47" y="4164335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" y="4145287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-360133"/>
            <a:ext cx="9453439" cy="508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56631" r="7464" b="6930"/>
          <a:stretch/>
        </p:blipFill>
        <p:spPr>
          <a:xfrm>
            <a:off x="1466850" y="1374381"/>
            <a:ext cx="9258300" cy="549973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304800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6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endParaRPr lang="en-US" sz="6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19" y="4875236"/>
            <a:ext cx="10004136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2818714"/>
            <a:ext cx="3115147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86" y="2890576"/>
            <a:ext cx="3210565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62" y="609312"/>
            <a:ext cx="3047923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6132385" y="2271922"/>
            <a:ext cx="3004272" cy="306968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28" y="692084"/>
            <a:ext cx="3022984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7141"/>
            <a:ext cx="21336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79" y="-457200"/>
            <a:ext cx="3650136" cy="3650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99" y="-34224"/>
            <a:ext cx="2804183" cy="2804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74" y="2445370"/>
            <a:ext cx="2722787" cy="27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3" b="68889"/>
          <a:stretch/>
        </p:blipFill>
        <p:spPr bwMode="auto">
          <a:xfrm>
            <a:off x="10379492" y="0"/>
            <a:ext cx="174957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42519" y="843263"/>
            <a:ext cx="3928471" cy="2332712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42518" y="3738863"/>
            <a:ext cx="3928471" cy="2332712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2332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9"/>
          <a:stretch/>
        </p:blipFill>
        <p:spPr bwMode="auto">
          <a:xfrm>
            <a:off x="1798002" y="2114502"/>
            <a:ext cx="8084140" cy="285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C\Downloads\2398531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1759" r="32466" b="67130"/>
          <a:stretch/>
        </p:blipFill>
        <p:spPr bwMode="auto">
          <a:xfrm>
            <a:off x="10119519" y="228600"/>
            <a:ext cx="1670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498" y="2438400"/>
            <a:ext cx="11164217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7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7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7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7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7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Hà </a:t>
            </a:r>
            <a:r>
              <a:rPr lang="en-US" sz="7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7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7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</a:t>
            </a:r>
            <a:r>
              <a:rPr lang="en-US" sz="7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2" descr="C:\Users\PC\Downloads\23985312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60926" r="32466" b="7963"/>
          <a:stretch/>
        </p:blipFill>
        <p:spPr bwMode="auto">
          <a:xfrm>
            <a:off x="10119519" y="228600"/>
            <a:ext cx="1767363" cy="16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3" r="-6174"/>
          <a:stretch/>
        </p:blipFill>
        <p:spPr bwMode="auto">
          <a:xfrm>
            <a:off x="2575719" y="2129016"/>
            <a:ext cx="8084140" cy="285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PC\Downloads\2398531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4" t="31296" r="-4758" b="37593"/>
          <a:stretch/>
        </p:blipFill>
        <p:spPr bwMode="auto">
          <a:xfrm>
            <a:off x="10406742" y="2721"/>
            <a:ext cx="1755095" cy="16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5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66198"/>
          <a:stretch/>
        </p:blipFill>
        <p:spPr>
          <a:xfrm>
            <a:off x="-1" y="609600"/>
            <a:ext cx="12167411" cy="405621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8623" y="887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4823512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 </a:t>
            </a:r>
            <a:r>
              <a:rPr lang="en-US" sz="6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</a:t>
            </a: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trứng</a:t>
            </a: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5519" y="4821386"/>
            <a:ext cx="92811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  <a:endParaRPr lang="en-US" sz="6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5919" y="4823512"/>
            <a:ext cx="138531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  <a:endParaRPr lang="en-US" sz="6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9" y="2819400"/>
            <a:ext cx="1504817" cy="3633908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3794919" y="771933"/>
            <a:ext cx="84582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17</a:t>
            </a:r>
            <a:r>
              <a:rPr lang="vi-VN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vi-VN" sz="1066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G  </a:t>
            </a:r>
            <a:r>
              <a:rPr lang="en-US" sz="10666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1066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Gi  </a:t>
            </a:r>
            <a:r>
              <a:rPr lang="en-US" sz="10666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9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9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25629" y="762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85974" y="1967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60274" y="1967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85974" y="3301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59717" y="5208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42845" y="5211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gỗ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35987" y="5211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gụ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42319" y="5031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95126" y="5031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14526" y="5031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232</Words>
  <Application>Microsoft Office PowerPoint</Application>
  <PresentationFormat>Custom</PresentationFormat>
  <Paragraphs>89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.VnArial</vt:lpstr>
      <vt:lpstr>Arial</vt:lpstr>
      <vt:lpstr>Arial Rounded MT Bold</vt:lpstr>
      <vt:lpstr>Arial-Rounded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lao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100</cp:revision>
  <dcterms:created xsi:type="dcterms:W3CDTF">2021-05-08T14:00:55Z</dcterms:created>
  <dcterms:modified xsi:type="dcterms:W3CDTF">2024-10-08T00:43:31Z</dcterms:modified>
</cp:coreProperties>
</file>