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3" r:id="rId3"/>
    <p:sldId id="294" r:id="rId4"/>
    <p:sldId id="295" r:id="rId5"/>
    <p:sldId id="296" r:id="rId6"/>
    <p:sldId id="297" r:id="rId7"/>
    <p:sldId id="263" r:id="rId8"/>
    <p:sldId id="262" r:id="rId9"/>
    <p:sldId id="282" r:id="rId10"/>
    <p:sldId id="283" r:id="rId11"/>
    <p:sldId id="284" r:id="rId12"/>
    <p:sldId id="285" r:id="rId13"/>
    <p:sldId id="264" r:id="rId14"/>
    <p:sldId id="265" r:id="rId15"/>
    <p:sldId id="302" r:id="rId16"/>
    <p:sldId id="268" r:id="rId17"/>
    <p:sldId id="272" r:id="rId18"/>
    <p:sldId id="273" r:id="rId19"/>
    <p:sldId id="274" r:id="rId20"/>
    <p:sldId id="275" r:id="rId21"/>
    <p:sldId id="301" r:id="rId22"/>
    <p:sldId id="27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81" autoAdjust="0"/>
  </p:normalViewPr>
  <p:slideViewPr>
    <p:cSldViewPr>
      <p:cViewPr varScale="1">
        <p:scale>
          <a:sx n="63" d="100"/>
          <a:sy n="63" d="100"/>
        </p:scale>
        <p:origin x="1002" y="102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cho hs: cá mè có nhiều loại: cá mè trắng, cá mè hoa…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</a:t>
            </a:r>
            <a:r>
              <a:rPr lang="en-US" baseline="0"/>
              <a:t> ý GD HS an toàn khi tham gia PTGT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0719" y="558814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9255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</a:p>
        </p:txBody>
      </p:sp>
      <p:pic>
        <p:nvPicPr>
          <p:cNvPr id="6" name="Picture 4" descr="Có một mùa chua chua ngọt ngọt ở Sài Gòn: Mùa lá me bay gợi đầy ký ứ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0" r="4926"/>
          <a:stretch/>
        </p:blipFill>
        <p:spPr bwMode="auto">
          <a:xfrm>
            <a:off x="594519" y="527308"/>
            <a:ext cx="508590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6247833" y="533400"/>
            <a:ext cx="526148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319" y="2768743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8369" y="27725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pic>
        <p:nvPicPr>
          <p:cNvPr id="7" name="Picture 2" descr="Một Số Mẫu Nơ, Kẹp Đeo Trang Trí 4 - Tải Hình Tách Nền PNG - KhoThietKe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9559" r="11968" b="11406"/>
          <a:stretch/>
        </p:blipFill>
        <p:spPr bwMode="auto">
          <a:xfrm>
            <a:off x="5090319" y="1143000"/>
            <a:ext cx="6050403" cy="46399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 nô giải trí và tàu câu cá thể thao RELAX 500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/>
          <a:stretch/>
        </p:blipFill>
        <p:spPr bwMode="auto">
          <a:xfrm>
            <a:off x="2880519" y="38100"/>
            <a:ext cx="6171664" cy="50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3886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ca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7881" y="513959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081" y="4038602"/>
            <a:ext cx="382443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038601"/>
            <a:ext cx="35817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9" y="4039154"/>
            <a:ext cx="3632882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4038600"/>
            <a:ext cx="35423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" y="2185894"/>
            <a:ext cx="3019018" cy="1849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hững tác dụng chữa bệnh ngoài da của lá me | Thế Giới Đông Y | Thuốc Đông  Y Thảo Dược - Phòng Khám Đông 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r="16653"/>
          <a:stretch/>
        </p:blipFill>
        <p:spPr bwMode="auto">
          <a:xfrm>
            <a:off x="3613208" y="2185894"/>
            <a:ext cx="2304766" cy="1849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ột Số Mẫu Nơ, Kẹp Đeo Trang Trí 4 - Tải Hình Tách Nền PNG - KhoThietKe.Ne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9559" r="11968" b="11406"/>
          <a:stretch/>
        </p:blipFill>
        <p:spPr bwMode="auto">
          <a:xfrm>
            <a:off x="6367575" y="2133600"/>
            <a:ext cx="2479464" cy="1901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ập nhật giá vé và lịch trình cano đi Cù Lao Chàm mới nhấ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/>
          <a:stretch/>
        </p:blipFill>
        <p:spPr bwMode="auto">
          <a:xfrm>
            <a:off x="9344340" y="2142026"/>
            <a:ext cx="2622123" cy="18930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-459221"/>
            <a:ext cx="11461751" cy="586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Giải lao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0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6562" r="32504" b="19791"/>
          <a:stretch/>
        </p:blipFill>
        <p:spPr bwMode="auto">
          <a:xfrm>
            <a:off x="5274377" y="675948"/>
            <a:ext cx="7194482" cy="620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5004312" y="-304800"/>
            <a:ext cx="7477407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0219" y="134531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00319" y="13495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5659" y="133974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22109" y="134520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9644" y="213370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9744" y="213790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25084" y="2128133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31534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2584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j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0219" y="2895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09844" y="290208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19469" y="290857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16394" y="291506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84244" y="369718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93869" y="370367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03494" y="371016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00419" y="3716655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00519" y="3696057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300619" y="3698319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97788" y="4468038"/>
            <a:ext cx="173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cá </a:t>
            </a:r>
            <a:r>
              <a:rPr lang="el-GR" sz="4000">
                <a:latin typeface="HP001 4 hàng" pitchFamily="34" charset="0"/>
              </a:rPr>
              <a:t>Ε∆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04338" y="4466094"/>
            <a:ext cx="173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HP001 4 hàng" pitchFamily="34" charset="0"/>
              </a:rPr>
              <a:t>cá </a:t>
            </a:r>
            <a:r>
              <a:rPr lang="el-GR" sz="4000">
                <a:latin typeface="HP001 4 hàng" pitchFamily="34" charset="0"/>
              </a:rPr>
              <a:t>Ε∆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1358" y="5249010"/>
            <a:ext cx="173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HP001 4 hàng" pitchFamily="34" charset="0"/>
              </a:rPr>
              <a:t>wơ đỏ</a:t>
            </a:r>
            <a:endParaRPr lang="en-US" sz="4000">
              <a:latin typeface="HP001 4 hàng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92828" y="5247066"/>
            <a:ext cx="173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HP001 4 hàng" pitchFamily="34" charset="0"/>
              </a:rPr>
              <a:t>wơ đỏ</a:t>
            </a:r>
            <a:endParaRPr lang="en-US" sz="4000">
              <a:latin typeface="HP001 4 hàng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CA9ABAA-7FA7-7B42-93F3-7A36DAAD7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1766546"/>
            <a:ext cx="2066295" cy="296599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55314" y="4956622"/>
            <a:ext cx="219260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  <a:r>
              <a:rPr lang="vi-VN" sz="3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98" b="63962"/>
          <a:stretch/>
        </p:blipFill>
        <p:spPr>
          <a:xfrm>
            <a:off x="0" y="0"/>
            <a:ext cx="12161838" cy="54825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7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7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7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Hà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7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</a:t>
            </a:r>
            <a:r>
              <a:rPr lang="en-US" sz="72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8216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8982963" y="54118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469" y="4953000"/>
            <a:ext cx="12766676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5"/>
          <a:stretch/>
        </p:blipFill>
        <p:spPr bwMode="auto">
          <a:xfrm>
            <a:off x="307975" y="3352800"/>
            <a:ext cx="11461751" cy="219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27"/>
          <a:stretch/>
        </p:blipFill>
        <p:spPr bwMode="auto">
          <a:xfrm>
            <a:off x="-162719" y="-457200"/>
            <a:ext cx="12607926" cy="427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1098401"/>
            <a:ext cx="8477923" cy="57468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2194719" y="2562225"/>
            <a:ext cx="6191896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gì nhiều mắt</a:t>
            </a:r>
            <a:b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chín nứt ra</a:t>
            </a:r>
            <a:b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Ruột trắng nõn nà</a:t>
            </a:r>
            <a:b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vi-VN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Hạt đen nhanh nhánh</a:t>
            </a:r>
            <a:r>
              <a:rPr lang="en-US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58" b="80121" l="12958" r="82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19722" r="14363" b="20834"/>
          <a:stretch/>
        </p:blipFill>
        <p:spPr>
          <a:xfrm>
            <a:off x="8101586" y="1447800"/>
            <a:ext cx="2844300" cy="2507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534" y="3893859"/>
            <a:ext cx="2342504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30123"/>
          <a:stretch/>
        </p:blipFill>
        <p:spPr>
          <a:xfrm>
            <a:off x="-116540" y="-116230"/>
            <a:ext cx="6077573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123"/>
          <a:stretch/>
        </p:blipFill>
        <p:spPr>
          <a:xfrm>
            <a:off x="5961033" y="-116231"/>
            <a:ext cx="6335771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1" name="Rounded Rectangle 10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2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3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85119" y="914400"/>
            <a:ext cx="904599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</a:t>
            </a:r>
            <a:r>
              <a:rPr lang="en-US" sz="60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6000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vào ngôi sao?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185319" y="4495800"/>
            <a:ext cx="56388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có  </a:t>
            </a: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 đỏ.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185319" y="2781300"/>
            <a:ext cx="56388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kho cá </a:t>
            </a:r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905">
            <a:off x="7005710" y="2865527"/>
            <a:ext cx="969818" cy="949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8941">
            <a:off x="5735343" y="4644106"/>
            <a:ext cx="881653" cy="8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34766" r="21764" b="32617"/>
          <a:stretch/>
        </p:blipFill>
        <p:spPr bwMode="auto">
          <a:xfrm>
            <a:off x="427605" y="995363"/>
            <a:ext cx="11349683" cy="372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-72947" y="4878731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03423" y="1059065"/>
            <a:ext cx="3448696" cy="941185"/>
            <a:chOff x="63500" y="1429216"/>
            <a:chExt cx="2592937" cy="705889"/>
          </a:xfrm>
        </p:grpSpPr>
        <p:sp>
          <p:nvSpPr>
            <p:cNvPr id="16" name="Rounded Rectangle 15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-69375" y="48768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</a:t>
            </a:r>
            <a:r>
              <a:rPr lang="en-US" sz="6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r>
              <a:rPr lang="en-US" sz="60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6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</a:t>
            </a:r>
            <a:r>
              <a:rPr lang="en-US" sz="6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60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9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10"/>
            <a:ext cx="12177145" cy="684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19" y="2819400"/>
            <a:ext cx="1504817" cy="3633908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/>
          </p:cNvSpPr>
          <p:nvPr/>
        </p:nvSpPr>
        <p:spPr>
          <a:xfrm>
            <a:off x="3871119" y="771933"/>
            <a:ext cx="8085873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16</a:t>
            </a:r>
            <a:r>
              <a:rPr lang="vi-VN" sz="8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br>
              <a:rPr lang="vi-VN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M  </a:t>
            </a:r>
            <a:r>
              <a:rPr lang="en-US" sz="10666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10666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N  </a:t>
            </a:r>
            <a:r>
              <a:rPr lang="en-US" sz="10666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9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endParaRPr lang="vi-VN" sz="10666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1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 txBox="1">
            <a:spLocks/>
          </p:cNvSpPr>
          <p:nvPr/>
        </p:nvSpPr>
        <p:spPr>
          <a:xfrm>
            <a:off x="1869739" y="5020042"/>
            <a:ext cx="261098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5409170" y="4999642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8585214" y="4999642"/>
            <a:ext cx="206770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mỡ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966119" y="48198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5194229" y="48198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8224394" y="4819874"/>
            <a:ext cx="206770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20" name="Rounded Rectangle 19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391954" y="7217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52299" y="1744525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26599" y="1744525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52299" y="2853283"/>
            <a:ext cx="390462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ẹ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7" grpId="0"/>
      <p:bldP spid="58" grpId="0"/>
      <p:bldP spid="62" grpId="0"/>
      <p:bldP spid="63" grpId="0"/>
      <p:bldP spid="64" grpId="0"/>
      <p:bldP spid="15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24430" y="2013343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00873" y="2013343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24430" y="3122101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7187" y="525780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na</a:t>
            </a:r>
            <a:endParaRPr lang="en-US" sz="8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44870" y="526846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nề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212187" y="526846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nở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94719" y="508869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25242" y="508869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09719" y="50954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26132" y="990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8" name="Rounded Rectangle 1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2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200025"/>
            <a:ext cx="126079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5" y="2544306"/>
            <a:ext cx="39020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874" y="2478440"/>
            <a:ext cx="39020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ng cấp cá mè hoa tươi sống, cá mè tàu tươi sống, cá mè ngất, cá mè đông  lạnh trên toàn quốc | Chợ cá làng Sở Th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19" y="882067"/>
            <a:ext cx="623146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80719" y="5135837"/>
            <a:ext cx="4191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mè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14319" y="51347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</a:t>
            </a:r>
          </a:p>
        </p:txBody>
      </p:sp>
      <p:pic>
        <p:nvPicPr>
          <p:cNvPr id="6" name="Picture 2" descr="Cá mè trắng Hoa Nam &amp; Sự Kỳ Diệu Tưởng Chừng Không Thể Xảy R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363647" cy="38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205</Words>
  <Application>Microsoft Office PowerPoint</Application>
  <PresentationFormat>Custom</PresentationFormat>
  <Paragraphs>92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</vt:lpstr>
      <vt:lpstr>Arial</vt:lpstr>
      <vt:lpstr>Arial Rounded MT Bold</vt:lpstr>
      <vt:lpstr>Arial-Rounded</vt:lpstr>
      <vt:lpstr>AvantGarde</vt:lpstr>
      <vt:lpstr>Bandit</vt:lpstr>
      <vt:lpstr>Calibri</vt:lpstr>
      <vt:lpstr>DomCasual</vt:lpstr>
      <vt:lpstr>HP001 4 hàng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79</cp:revision>
  <dcterms:created xsi:type="dcterms:W3CDTF">2021-05-08T14:00:55Z</dcterms:created>
  <dcterms:modified xsi:type="dcterms:W3CDTF">2024-10-08T00:42:43Z</dcterms:modified>
</cp:coreProperties>
</file>