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6" r:id="rId3"/>
    <p:sldId id="260" r:id="rId4"/>
    <p:sldId id="262" r:id="rId5"/>
    <p:sldId id="263" r:id="rId6"/>
    <p:sldId id="264" r:id="rId7"/>
    <p:sldId id="282" r:id="rId8"/>
    <p:sldId id="283" r:id="rId9"/>
    <p:sldId id="265" r:id="rId10"/>
    <p:sldId id="288" r:id="rId11"/>
    <p:sldId id="268" r:id="rId12"/>
    <p:sldId id="271" r:id="rId13"/>
    <p:sldId id="272" r:id="rId14"/>
    <p:sldId id="273" r:id="rId15"/>
    <p:sldId id="274" r:id="rId16"/>
    <p:sldId id="275" r:id="rId17"/>
    <p:sldId id="299" r:id="rId18"/>
    <p:sldId id="27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8" autoAdjust="0"/>
  </p:normalViewPr>
  <p:slideViewPr>
    <p:cSldViewPr>
      <p:cViewPr varScale="1">
        <p:scale>
          <a:sx n="63" d="100"/>
          <a:sy n="63" d="100"/>
        </p:scale>
        <p:origin x="1002" y="60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</a:t>
            </a:r>
            <a:r>
              <a:rPr lang="en-US" baseline="0"/>
              <a:t> dục an toàn khi chơi trên bờ hồ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png"/><Relationship Id="rId7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" y="4880264"/>
            <a:ext cx="11893262" cy="23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18553" y="1054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898" y="1128208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53198" y="1128208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8898" y="223696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63616" y="1128208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0059" y="1128208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63616" y="223696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16682" y="4379841"/>
            <a:ext cx="217624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chè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50019" y="4383325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94919" y="4383325"/>
            <a:ext cx="22616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28519" y="4383325"/>
            <a:ext cx="232068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62119" y="4383325"/>
            <a:ext cx="222800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043319" y="4383325"/>
            <a:ext cx="199977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16682" y="420355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016918" y="420355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788568" y="420355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996251" y="420355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072701" y="420355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965575" y="4210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265318" y="1054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033851" y="2381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219326" y="2438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3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5371133" y="118635"/>
            <a:ext cx="6650619" cy="10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20052" r="32797" b="23959"/>
          <a:stretch/>
        </p:blipFill>
        <p:spPr bwMode="auto">
          <a:xfrm>
            <a:off x="5596228" y="1098401"/>
            <a:ext cx="6353293" cy="571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CEDED3-1228-4943-9FB6-FEDCA3733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77" y="2058330"/>
            <a:ext cx="2116667" cy="3038299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1B450AB-A422-7545-84D5-E1AC2DF60A46}"/>
              </a:ext>
            </a:extLst>
          </p:cNvPr>
          <p:cNvSpPr/>
          <p:nvPr/>
        </p:nvSpPr>
        <p:spPr>
          <a:xfrm>
            <a:off x="1043251" y="5029200"/>
            <a:ext cx="3048000" cy="1098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270919" y="-21970"/>
            <a:ext cx="6650619" cy="10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7239000"/>
            <a:ext cx="6464590" cy="10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20052" r="32797" b="23959"/>
          <a:stretch/>
        </p:blipFill>
        <p:spPr bwMode="auto">
          <a:xfrm>
            <a:off x="2496014" y="957796"/>
            <a:ext cx="6353293" cy="571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A1E0B42-4669-4156-B9E3-AB357D1E1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33" t="27778" r="20729" b="26296"/>
          <a:stretch/>
        </p:blipFill>
        <p:spPr>
          <a:xfrm>
            <a:off x="1255539" y="397662"/>
            <a:ext cx="9881235" cy="52699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70919" y="5410200"/>
            <a:ext cx="16764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461919" y="5415485"/>
            <a:ext cx="16764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7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14519" y="5401720"/>
            <a:ext cx="16764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7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6" y="4000500"/>
            <a:ext cx="9829142" cy="194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72" y="5337778"/>
            <a:ext cx="99917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85" y="0"/>
            <a:ext cx="8960523" cy="440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8869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6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endParaRPr lang="en-US" sz="6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18544-86B0-4893-9F64-9C40DA25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1669035"/>
            <a:ext cx="7015437" cy="48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6" y="4000500"/>
            <a:ext cx="9829142" cy="194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72" y="5337778"/>
            <a:ext cx="99917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85" y="0"/>
            <a:ext cx="8960523" cy="440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"/>
          <a:stretch/>
        </p:blipFill>
        <p:spPr>
          <a:xfrm>
            <a:off x="4562246" y="3810000"/>
            <a:ext cx="2819400" cy="1856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4233" b="55492"/>
          <a:stretch/>
        </p:blipFill>
        <p:spPr>
          <a:xfrm>
            <a:off x="7707442" y="4095049"/>
            <a:ext cx="2744766" cy="1571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6"/>
          <a:stretch/>
        </p:blipFill>
        <p:spPr>
          <a:xfrm>
            <a:off x="1966119" y="2794716"/>
            <a:ext cx="1454715" cy="14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 t="45067" r="33744" b="14658"/>
          <a:stretch/>
        </p:blipFill>
        <p:spPr>
          <a:xfrm>
            <a:off x="8871786" y="2794716"/>
            <a:ext cx="1171533" cy="1180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1651" r="66714" b="58074"/>
          <a:stretch/>
        </p:blipFill>
        <p:spPr>
          <a:xfrm>
            <a:off x="7528718" y="2794716"/>
            <a:ext cx="1171533" cy="1180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t="3476" r="33766" b="56249"/>
          <a:stretch/>
        </p:blipFill>
        <p:spPr>
          <a:xfrm>
            <a:off x="3426432" y="1614699"/>
            <a:ext cx="1171533" cy="11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9"/>
          <a:stretch/>
        </p:blipFill>
        <p:spPr>
          <a:xfrm>
            <a:off x="9101281" y="578002"/>
            <a:ext cx="1986203" cy="18636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7" y="4703618"/>
            <a:ext cx="2078182" cy="207818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08063" y="1524001"/>
            <a:ext cx="2405856" cy="2570626"/>
          </a:xfrm>
          <a:prstGeom prst="rect">
            <a:avLst/>
          </a:prstGeom>
        </p:spPr>
        <p:txBody>
          <a:bodyPr vert="horz" lIns="91294" tIns="45647" rIns="91294" bIns="45647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8919" y="5273344"/>
            <a:ext cx="9080568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hổ là cá dữ.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8" y="4812697"/>
            <a:ext cx="2376148" cy="1938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0" r="37762" b="70264"/>
          <a:stretch/>
        </p:blipFill>
        <p:spPr>
          <a:xfrm>
            <a:off x="1132915" y="1524000"/>
            <a:ext cx="2213850" cy="2570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7" b="66878"/>
          <a:stretch/>
        </p:blipFill>
        <p:spPr>
          <a:xfrm>
            <a:off x="8671719" y="47894"/>
            <a:ext cx="2845329" cy="269530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95770" y="4869691"/>
            <a:ext cx="6880340" cy="1857828"/>
            <a:chOff x="3030961" y="8117762"/>
            <a:chExt cx="6880340" cy="1857828"/>
          </a:xfrm>
        </p:grpSpPr>
        <p:sp>
          <p:nvSpPr>
            <p:cNvPr id="5" name="Rectangle 4"/>
            <p:cNvSpPr/>
            <p:nvPr/>
          </p:nvSpPr>
          <p:spPr>
            <a:xfrm>
              <a:off x="3030961" y="8353627"/>
              <a:ext cx="688034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" t="33122" r="67934" b="39788"/>
            <a:stretch/>
          </p:blipFill>
          <p:spPr>
            <a:xfrm>
              <a:off x="5383281" y="8117762"/>
              <a:ext cx="1843315" cy="1857828"/>
            </a:xfrm>
            <a:prstGeom prst="rect">
              <a:avLst/>
            </a:prstGeom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8564631" y="3125954"/>
            <a:ext cx="2405856" cy="2570626"/>
          </a:xfrm>
          <a:prstGeom prst="rect">
            <a:avLst/>
          </a:prstGeom>
        </p:spPr>
        <p:txBody>
          <a:bodyPr vert="horz" lIns="91294" tIns="45647" rIns="91294" bIns="45647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 đủ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33119" y="762000"/>
            <a:ext cx="2405856" cy="2570626"/>
          </a:xfrm>
          <a:prstGeom prst="rect">
            <a:avLst/>
          </a:prstGeom>
        </p:spPr>
        <p:txBody>
          <a:bodyPr vert="horz" lIns="91294" tIns="45647" rIns="91294" bIns="45647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4" b="65397"/>
          <a:stretch/>
        </p:blipFill>
        <p:spPr>
          <a:xfrm>
            <a:off x="4633119" y="762000"/>
            <a:ext cx="2775706" cy="2373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29" y="2743200"/>
            <a:ext cx="3667637" cy="2896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46778" y="1"/>
            <a:ext cx="60775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30795" y="0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2" name="Rounded Rectangle 11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8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67481" y="5589050"/>
            <a:ext cx="217624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chè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9922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94919" y="5592534"/>
            <a:ext cx="22786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852319" y="5592534"/>
            <a:ext cx="242151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81119" y="5592534"/>
            <a:ext cx="27360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738519" y="5592534"/>
            <a:ext cx="2511891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6748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661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67653" y="5410580"/>
            <a:ext cx="240724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9285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04969" y="5412766"/>
            <a:ext cx="144352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4776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966119" y="3657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157369" y="3657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8099" y="2209800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2399" y="2209800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8099" y="3352800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12817" y="2209800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89260" y="2209800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817" y="3352800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67481" y="5589050"/>
            <a:ext cx="217624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chè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922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94919" y="5592534"/>
            <a:ext cx="214311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82831" y="5592534"/>
            <a:ext cx="215548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62119" y="5592534"/>
            <a:ext cx="20502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14719" y="5592534"/>
            <a:ext cx="244023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6748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661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377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45452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021902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14776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83052" y="35541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157369" y="3556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47319" y="5204982"/>
            <a:ext cx="4343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</a:t>
            </a:r>
            <a:endParaRPr lang="en-US" sz="9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669" y="5029200"/>
            <a:ext cx="1595393" cy="108131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4" name="Picture 6" descr="Beech Leaves Dry Forest - Free photo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40" y="207645"/>
            <a:ext cx="5783579" cy="43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Convert Tree Leaves Into Electronic Devices? Thes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r="20655"/>
          <a:stretch/>
        </p:blipFill>
        <p:spPr bwMode="auto">
          <a:xfrm>
            <a:off x="365919" y="207645"/>
            <a:ext cx="4911049" cy="44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47319" y="5673891"/>
            <a:ext cx="453755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9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  <a:endParaRPr lang="en-US" sz="9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22738" y="555777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90526" y="555004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Hình tượng con khỉ trong văn hóa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04800"/>
            <a:ext cx="10591800" cy="47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794919" y="562499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9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9600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</a:t>
            </a:r>
            <a:endParaRPr lang="en-US" sz="9600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3069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pic>
        <p:nvPicPr>
          <p:cNvPr id="9" name="Picture 2" descr="Hải sản Đà Nẵng và top 10 quán vừa ngon vừa rẻ nhất định phải gh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7461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 khu chợ hải sản tươi ngon, giá rẻ ở Vũng Tà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/>
        </p:blipFill>
        <p:spPr bwMode="auto">
          <a:xfrm>
            <a:off x="6746101" y="457200"/>
            <a:ext cx="54157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-15081" y="5204981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9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37469" y="509088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34949" y="5204982"/>
            <a:ext cx="410337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9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  <a:endParaRPr lang="en-US" sz="9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23519" y="508887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314326" y="508113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90719" y="5224940"/>
            <a:ext cx="42481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9600" dirty="0">
                <a:solidFill>
                  <a:prstClr val="black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9600" dirty="0">
              <a:solidFill>
                <a:prstClr val="black"/>
              </a:solidFill>
              <a:latin typeface="UVN Van" panose="00000400000000000000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524126" y="510562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9600" dirty="0">
              <a:solidFill>
                <a:srgbClr val="FF0000"/>
              </a:solidFill>
              <a:latin typeface="UVN Van" panose="00000400000000000000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4" descr="How To Convert Tree Leaves Into Electronic Devices? These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r="20655"/>
          <a:stretch/>
        </p:blipFill>
        <p:spPr bwMode="auto">
          <a:xfrm>
            <a:off x="365919" y="1600200"/>
            <a:ext cx="3018679" cy="27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ình tượng con khỉ trong văn hóa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59" y="762000"/>
            <a:ext cx="2516262" cy="37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3 khu chợ hải sản tươi ngon, giá rẻ ở Vũng Tà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/>
        </p:blipFill>
        <p:spPr bwMode="auto">
          <a:xfrm>
            <a:off x="8675525" y="1828800"/>
            <a:ext cx="3154687" cy="27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156</Words>
  <Application>Microsoft Office PowerPoint</Application>
  <PresentationFormat>Custom</PresentationFormat>
  <Paragraphs>118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.VnArial</vt:lpstr>
      <vt:lpstr>Arial</vt:lpstr>
      <vt:lpstr>Arial Rounded MT Bold</vt:lpstr>
      <vt:lpstr>Arial-Rounded</vt:lpstr>
      <vt:lpstr>AvantGarde</vt:lpstr>
      <vt:lpstr>Bandit</vt:lpstr>
      <vt:lpstr>Calibri</vt:lpstr>
      <vt:lpstr>DomCasual</vt:lpstr>
      <vt:lpstr>UVN Van</vt:lpstr>
      <vt:lpstr>Office Theme</vt:lpstr>
      <vt:lpstr>TIẾNG VIỆT 1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130</cp:revision>
  <dcterms:created xsi:type="dcterms:W3CDTF">2021-05-08T14:00:55Z</dcterms:created>
  <dcterms:modified xsi:type="dcterms:W3CDTF">2024-10-03T14:05:54Z</dcterms:modified>
</cp:coreProperties>
</file>