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90" r:id="rId3"/>
    <p:sldId id="259" r:id="rId4"/>
    <p:sldId id="260" r:id="rId5"/>
    <p:sldId id="262" r:id="rId6"/>
    <p:sldId id="263" r:id="rId7"/>
    <p:sldId id="264" r:id="rId8"/>
    <p:sldId id="282" r:id="rId9"/>
    <p:sldId id="283" r:id="rId10"/>
    <p:sldId id="284" r:id="rId11"/>
    <p:sldId id="265" r:id="rId12"/>
    <p:sldId id="288" r:id="rId13"/>
    <p:sldId id="271" r:id="rId14"/>
    <p:sldId id="272" r:id="rId15"/>
    <p:sldId id="296" r:id="rId16"/>
    <p:sldId id="298" r:id="rId17"/>
    <p:sldId id="297" r:id="rId18"/>
    <p:sldId id="273" r:id="rId19"/>
    <p:sldId id="274" r:id="rId20"/>
    <p:sldId id="275" r:id="rId21"/>
    <p:sldId id="277" r:id="rId2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58" autoAdjust="0"/>
  </p:normalViewPr>
  <p:slideViewPr>
    <p:cSldViewPr>
      <p:cViewPr varScale="1">
        <p:scale>
          <a:sx n="63" d="100"/>
          <a:sy n="63" d="100"/>
        </p:scale>
        <p:origin x="1002" y="60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cho</a:t>
            </a:r>
            <a:r>
              <a:rPr lang="en-US" baseline="0"/>
              <a:t> HS biết âm k chỉ đi với i, e, ê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3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giáo</a:t>
            </a:r>
            <a:r>
              <a:rPr lang="en-US" baseline="0"/>
              <a:t> dục an toàn khi chơi trên bờ hồ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0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03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nhớ</a:t>
            </a:r>
            <a:r>
              <a:rPr lang="en-US" baseline="0"/>
              <a:t> giáo dục HS an toàn khi đi trên phương tiện GT đường thuỷ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03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</a:t>
            </a:r>
            <a:r>
              <a:rPr lang="en-US" baseline="0"/>
              <a:t> HS nhận biết văn bản có 2 câu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7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Hẹ</a:t>
            </a:r>
            <a:r>
              <a:rPr lang="en-US" baseline="0"/>
              <a:t> hấp cách thuỷ với đường phèn có thể chữa ho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06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Canh hẹ</a:t>
            </a:r>
            <a:r>
              <a:rPr lang="en-US" baseline="0"/>
              <a:t> rất tốt cho sức khoẻ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2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03/10/2024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28319" y="5472590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le le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28319" y="53532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94236" y="535014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pic>
        <p:nvPicPr>
          <p:cNvPr id="10" name="Picture 2" descr="Mallard Ducks Observed Eating Small Birds for the First Time | Plants And  Anim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9" y="876299"/>
            <a:ext cx="5297569" cy="397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ột số hình ảnh về vịt trời mà bạn không thể bỏ qua! ~ Vịt Trời LUGA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69" y="886977"/>
            <a:ext cx="6309519" cy="39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7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ột số hình ảnh về vịt trời mà bạn không thể bỏ qua! ~ Vịt Trời LUGA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19" y="1784580"/>
            <a:ext cx="3129694" cy="19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Á HỐ - CÁ TƯƠI LONG HẢ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19" y="1784578"/>
            <a:ext cx="2921708" cy="195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10 hồ nước đẹp lung linh trên thế giớ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19" y="1784578"/>
            <a:ext cx="2558524" cy="191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d maple leaf in close up photography photo – Free Leaf Image on Unspla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803628"/>
            <a:ext cx="2004134" cy="191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23" y="3907422"/>
            <a:ext cx="3018755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334" y="3900862"/>
            <a:ext cx="2693145" cy="19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12" y="3907422"/>
            <a:ext cx="3220323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86" y="3907422"/>
            <a:ext cx="3307391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9" y="-19050"/>
            <a:ext cx="10149681" cy="535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2" y="4919663"/>
            <a:ext cx="11949113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93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>
            <a:off x="5547519" y="147666"/>
            <a:ext cx="5562600" cy="8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24754" r="36750" b="23611"/>
          <a:stretch/>
        </p:blipFill>
        <p:spPr bwMode="auto">
          <a:xfrm>
            <a:off x="5699919" y="838200"/>
            <a:ext cx="5181600" cy="583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A9ABAA-7FA7-7B42-93F3-7A36DAAD7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90" y="1501189"/>
            <a:ext cx="2896859" cy="415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58922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 12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9" b="60212"/>
          <a:stretch/>
        </p:blipFill>
        <p:spPr>
          <a:xfrm>
            <a:off x="442119" y="304800"/>
            <a:ext cx="11002929" cy="52038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415485"/>
            <a:ext cx="9988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ho. </a:t>
            </a:r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7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à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72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hẹ</a:t>
            </a:r>
            <a:r>
              <a:rPr lang="en-US" sz="7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13919" y="5407321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9744963" y="5410200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601963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937919" y="5415485"/>
            <a:ext cx="228600" cy="11377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75519" y="5329227"/>
            <a:ext cx="679375" cy="6450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5090319" y="5029200"/>
            <a:ext cx="679375" cy="6450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.Vn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  <p:bldP spid="6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u hẹ: Phụ nữ ăn vào cả đời không sợ ung thư vú, đàn ông sẽ sung mãn  “chuyện phòng the”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8" y="533400"/>
            <a:ext cx="6818921" cy="57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y hẹ có tác dụng gì? Cách dùng lá hẹ trị bệ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80" y="533400"/>
            <a:ext cx="4548939" cy="57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14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ách hấp lá hẹ với đường phèn giúp trị ho an toàn và hiệu quả cho trẻ sơ  s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990600"/>
            <a:ext cx="62865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ách Chữa Ho Cho Trẻ Sơ Sinh Bằng Lá Hẹ - Hướng Dẫn A-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19" y="2886075"/>
            <a:ext cx="4507661" cy="27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308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ấu Bánh Canh Hẹ Phú Yên Hấp Dẫn Mời Cả Nhà Thưởng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457200"/>
            <a:ext cx="8610600" cy="57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2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68" y="-54628"/>
            <a:ext cx="9226983" cy="487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76" y="4155281"/>
            <a:ext cx="1086283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5257800"/>
            <a:ext cx="1029017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53503" r="-269"/>
          <a:stretch/>
        </p:blipFill>
        <p:spPr>
          <a:xfrm>
            <a:off x="1978964" y="1601559"/>
            <a:ext cx="7924800" cy="521177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 cối</a:t>
            </a: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522" y="155823"/>
            <a:ext cx="3171823" cy="731520"/>
            <a:chOff x="168393" y="1505667"/>
            <a:chExt cx="2384768" cy="548641"/>
          </a:xfrm>
        </p:grpSpPr>
        <p:sp>
          <p:nvSpPr>
            <p:cNvPr id="16" name="Rounded Rectangle 15"/>
            <p:cNvSpPr/>
            <p:nvPr/>
          </p:nvSpPr>
          <p:spPr>
            <a:xfrm>
              <a:off x="487634" y="1541095"/>
              <a:ext cx="2065527" cy="482131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68393" y="1505667"/>
              <a:ext cx="550001" cy="5486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75719" y="3810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 là những người bạn của k?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96859" y="2927462"/>
            <a:ext cx="2039750" cy="2714625"/>
            <a:chOff x="6098569" y="4095750"/>
            <a:chExt cx="2039750" cy="2714625"/>
          </a:xfrm>
        </p:grpSpPr>
        <p:pic>
          <p:nvPicPr>
            <p:cNvPr id="7" name="Picture 9" descr="Happy funny cartoon children bedroom sticker - TenSticker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512" r="83302" b="-4756"/>
            <a:stretch/>
          </p:blipFill>
          <p:spPr bwMode="auto">
            <a:xfrm>
              <a:off x="6538119" y="4848225"/>
              <a:ext cx="1272381" cy="196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098569" y="4095750"/>
              <a:ext cx="20397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28512" y="929460"/>
            <a:ext cx="2039750" cy="2577763"/>
            <a:chOff x="6098569" y="4232612"/>
            <a:chExt cx="2039750" cy="2577763"/>
          </a:xfrm>
        </p:grpSpPr>
        <p:pic>
          <p:nvPicPr>
            <p:cNvPr id="11" name="Picture 9" descr="Happy funny cartoon children bedroom sticker - TenSticker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02" t="53399" b="-1643"/>
            <a:stretch/>
          </p:blipFill>
          <p:spPr bwMode="auto">
            <a:xfrm>
              <a:off x="6538119" y="4848225"/>
              <a:ext cx="1272381" cy="196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098569" y="4232612"/>
              <a:ext cx="20397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29618" y="3992998"/>
            <a:ext cx="2039750" cy="2714625"/>
            <a:chOff x="6210824" y="4095750"/>
            <a:chExt cx="2039750" cy="2714625"/>
          </a:xfrm>
        </p:grpSpPr>
        <p:pic>
          <p:nvPicPr>
            <p:cNvPr id="14" name="Picture 9" descr="Happy funny cartoon children bedroom sticker - TenSticker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27" t="3981" r="15775" b="47775"/>
            <a:stretch/>
          </p:blipFill>
          <p:spPr bwMode="auto">
            <a:xfrm>
              <a:off x="6538119" y="4848225"/>
              <a:ext cx="1272381" cy="196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210824" y="4095750"/>
              <a:ext cx="20397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908569" y="1552202"/>
            <a:ext cx="2039750" cy="2585531"/>
            <a:chOff x="6210824" y="4224844"/>
            <a:chExt cx="2039750" cy="2585531"/>
          </a:xfrm>
        </p:grpSpPr>
        <p:pic>
          <p:nvPicPr>
            <p:cNvPr id="19" name="Picture 9" descr="Happy funny cartoon children bedroom sticker - TenSticker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02" t="52736" r="50000" b="-980"/>
            <a:stretch/>
          </p:blipFill>
          <p:spPr bwMode="auto">
            <a:xfrm>
              <a:off x="6656393" y="4848225"/>
              <a:ext cx="1272381" cy="196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210824" y="4224844"/>
              <a:ext cx="20397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ê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690859" y="887343"/>
            <a:ext cx="2039750" cy="2699831"/>
            <a:chOff x="6210824" y="4224844"/>
            <a:chExt cx="2039750" cy="2699831"/>
          </a:xfrm>
        </p:grpSpPr>
        <p:pic>
          <p:nvPicPr>
            <p:cNvPr id="24" name="Picture 9" descr="Happy funny cartoon children bedroom sticker - TenSticker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86" t="2841" r="-984" b="48915"/>
            <a:stretch/>
          </p:blipFill>
          <p:spPr bwMode="auto">
            <a:xfrm>
              <a:off x="6554596" y="4962525"/>
              <a:ext cx="1272381" cy="1962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210824" y="4224844"/>
              <a:ext cx="20397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27052" y="3776944"/>
            <a:ext cx="2039750" cy="2930679"/>
            <a:chOff x="6210824" y="4224844"/>
            <a:chExt cx="2039750" cy="2930679"/>
          </a:xfrm>
        </p:grpSpPr>
        <p:pic>
          <p:nvPicPr>
            <p:cNvPr id="27" name="Picture 9" descr="Happy funny cartoon children bedroom sticker - TenSticker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2" t="-1" r="67750" b="48256"/>
            <a:stretch/>
          </p:blipFill>
          <p:spPr bwMode="auto">
            <a:xfrm>
              <a:off x="6656393" y="5051003"/>
              <a:ext cx="1272381" cy="21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210824" y="4224844"/>
              <a:ext cx="20397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</a:t>
              </a:r>
            </a:p>
          </p:txBody>
        </p:sp>
      </p:grpSp>
      <p:pic>
        <p:nvPicPr>
          <p:cNvPr id="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167519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7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0345E-6 -2.22222E-6 L -0.2641 0.0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5" y="2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1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997E-6 2.59259E-6 L -0.36677 0.26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9" y="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5434E-6 -4.81481E-6 L -0.62447 0.385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30" y="1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1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97"/>
          <a:stretch/>
        </p:blipFill>
        <p:spPr>
          <a:xfrm>
            <a:off x="0" y="-23059"/>
            <a:ext cx="12161838" cy="5886705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-84456" y="549272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 </a:t>
            </a:r>
            <a:r>
              <a:rPr lang="en-US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 bơi trên </a:t>
            </a:r>
            <a:r>
              <a:rPr lang="en-US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ồ.</a:t>
            </a:r>
          </a:p>
        </p:txBody>
      </p:sp>
      <p:pic>
        <p:nvPicPr>
          <p:cNvPr id="1026" name="Picture 2" descr="Mallard Ducks Observed Eating Small Birds for the First Time | Plants And  Anim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24" y="1629399"/>
            <a:ext cx="5754769" cy="43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ree photo: Group of Ducks - Animal, Bird, Duck - Free Download - Jooi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10" y="958604"/>
            <a:ext cx="8865551" cy="498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64516" y="205188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21072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  h     L  l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208189" y="168989"/>
            <a:ext cx="2027463" cy="69229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8549" y="68555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/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lọ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lỡ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165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7002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9971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28529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0496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0996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00025"/>
            <a:ext cx="12230100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28319" y="5204982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en-US" sz="9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9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đỏ</a:t>
            </a:r>
            <a:endParaRPr lang="en-US" sz="96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2126" y="4419600"/>
            <a:ext cx="1595393" cy="22860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pic>
        <p:nvPicPr>
          <p:cNvPr id="4098" name="Picture 2" descr="red maple leaf in close up photography photo – Free Leaf Image on Unspl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5" y="762000"/>
            <a:ext cx="4115858" cy="39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gỡ ngàng với rừng phong lá đỏ đẹp lãng mạn, cực hiếm tại Huế | Báo Dân tr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83" y="762000"/>
            <a:ext cx="7502623" cy="393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28319" y="5204982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hồ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52319" y="50856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pic>
        <p:nvPicPr>
          <p:cNvPr id="5122" name="Picture 2" descr="10 hồ nước đẹp lung linh trên thế gi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5" y="381000"/>
            <a:ext cx="5638403" cy="422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ÔNG TRÌNH KÈ BỜ HỒ CỪ BẢN NHỰA TUYẾN C-D TẠI CÔNG VIÊN VĂN HÓA ĐẦM SEN,  QUẬN 11, TP. H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19" y="400049"/>
            <a:ext cx="5610252" cy="42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1508919" y="1371600"/>
            <a:ext cx="9906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619345" y="1729741"/>
            <a:ext cx="9906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3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28319" y="5204982"/>
            <a:ext cx="4648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</a:t>
            </a:r>
            <a:r>
              <a:rPr lang="en-US" sz="9600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9600" dirty="0" err="1">
                <a:solidFill>
                  <a:prstClr val="black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lang="en-US" sz="9600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ố</a:t>
            </a:r>
            <a:endParaRPr lang="en-US" sz="9600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6726" y="5085666"/>
            <a:ext cx="1595393" cy="93413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pic>
        <p:nvPicPr>
          <p:cNvPr id="6146" name="Picture 2" descr="CÁ HỐ - CÁ TƯƠI LONG H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2" y="417294"/>
            <a:ext cx="6115050" cy="40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ách làm cá nướng xiên sốt thơm lừng | Cooky.v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2" b="12044"/>
          <a:stretch/>
        </p:blipFill>
        <p:spPr bwMode="auto">
          <a:xfrm>
            <a:off x="7147719" y="417294"/>
            <a:ext cx="4470378" cy="405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181</Words>
  <Application>Microsoft Office PowerPoint</Application>
  <PresentationFormat>Custom</PresentationFormat>
  <Paragraphs>79</Paragraphs>
  <Slides>21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Office Theme</vt:lpstr>
      <vt:lpstr>TIẾNG VIỆT 1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96</cp:revision>
  <dcterms:created xsi:type="dcterms:W3CDTF">2021-05-08T14:00:55Z</dcterms:created>
  <dcterms:modified xsi:type="dcterms:W3CDTF">2024-10-03T14:10:14Z</dcterms:modified>
</cp:coreProperties>
</file>