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7" r:id="rId2"/>
    <p:sldId id="260" r:id="rId3"/>
    <p:sldId id="258" r:id="rId4"/>
    <p:sldId id="266" r:id="rId5"/>
    <p:sldId id="271" r:id="rId6"/>
    <p:sldId id="281" r:id="rId7"/>
    <p:sldId id="283" r:id="rId8"/>
    <p:sldId id="282" r:id="rId9"/>
    <p:sldId id="284" r:id="rId10"/>
    <p:sldId id="293" r:id="rId11"/>
    <p:sldId id="295" r:id="rId12"/>
  </p:sldIdLst>
  <p:sldSz cx="12192000" cy="6858000"/>
  <p:notesSz cx="6858000" cy="9144000"/>
  <p:embeddedFontLst>
    <p:embeddedFont>
      <p:font typeface="Tahoma" panose="020B060403050404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等线" panose="02010600030101010101" pitchFamily="2" charset="-122"/>
      <p:regular r:id="rId20"/>
      <p:bold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#9Slide03 SVNNeutraface 2" panose="02000600040000020004" charset="0"/>
      <p:bold r:id="rId26"/>
    </p:embeddedFont>
    <p:embeddedFont>
      <p:font typeface="等线 Light" panose="02010600030101010101" pitchFamily="2" charset="-122"/>
      <p:regular r:id="rId27"/>
    </p:embeddedFont>
    <p:embeddedFont>
      <p:font typeface="#9Slide07 HoneyCream" panose="020B0604020202020204" charset="0"/>
      <p:regular r:id="rId28"/>
    </p:embeddedFont>
    <p:embeddedFont>
      <p:font typeface="#9Slide07 Altus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36A0"/>
    <a:srgbClr val="F9DB7F"/>
    <a:srgbClr val="FF8E68"/>
    <a:srgbClr val="FFC512"/>
    <a:srgbClr val="00C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F0A7-BD5B-4240-A45E-1B77A5FC77E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6D84B-F706-4B4C-92C4-E131D4FA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4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14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8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81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1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49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90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8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1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66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7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8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8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5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9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1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83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407888" y="-833736"/>
            <a:ext cx="2186247" cy="2317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60448" y="7178789"/>
            <a:ext cx="1824009" cy="2002485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1692318" y="8485957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8942912" y="-833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79330" y="88499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32374" y="-2713822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826" y="-2713822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8800" y="28563975"/>
            <a:ext cx="2186247" cy="371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990" y="28563974"/>
            <a:ext cx="2186247" cy="371775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904994" y="-142179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1925799" y="545793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407889" y="10780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-19939417"/>
            <a:ext cx="3627531" cy="47616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23059155"/>
            <a:ext cx="3627531" cy="47616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120113" y="-19939417"/>
            <a:ext cx="3627531" cy="47616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383251" y="23059155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14.sv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14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14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850"/>
            <a:ext cx="12192000" cy="339484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736" y="417441"/>
            <a:ext cx="5119591" cy="1816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31172" y="5087007"/>
            <a:ext cx="4990720" cy="1947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222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3"/>
          <a:stretch/>
        </p:blipFill>
        <p:spPr bwMode="auto">
          <a:xfrm>
            <a:off x="-253223" y="2352460"/>
            <a:ext cx="3062669" cy="43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69" l="52000" r="96000">
                        <a14:foregroundMark x1="70111" y1="27813" x2="68889" y2="40000"/>
                        <a14:foregroundMark x1="71778" y1="30781" x2="70444" y2="34375"/>
                        <a14:foregroundMark x1="91444" y1="36406" x2="92444" y2="37656"/>
                        <a14:foregroundMark x1="71111" y1="45313" x2="68556" y2="5890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05"/>
          <a:stretch/>
        </p:blipFill>
        <p:spPr bwMode="auto">
          <a:xfrm>
            <a:off x="9419694" y="2674216"/>
            <a:ext cx="3210170" cy="40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02F289-88E4-406E-AF60-06F60865A24A}"/>
              </a:ext>
            </a:extLst>
          </p:cNvPr>
          <p:cNvSpPr txBox="1"/>
          <p:nvPr/>
        </p:nvSpPr>
        <p:spPr>
          <a:xfrm>
            <a:off x="2017364" y="2115613"/>
            <a:ext cx="34276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#9Slide03 SVNNeutraface 2" panose="02000600040000020004" pitchFamily="2" charset="0"/>
              </a:rPr>
              <a:t>Toán</a:t>
            </a:r>
            <a:r>
              <a:rPr lang="en-US" sz="5400" noProof="0" dirty="0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#9Slide03 SVNNeutraface 2" panose="02000600040000020004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00206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#9Slide03 SVNNeutraface 2" panose="0200060004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9FE5E-ADBF-5401-C586-6095522389D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8069" b="77505"/>
          <a:stretch/>
        </p:blipFill>
        <p:spPr>
          <a:xfrm>
            <a:off x="3042970" y="2246729"/>
            <a:ext cx="7111967" cy="31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2268922"/>
            <a:ext cx="12192000" cy="2470265"/>
            <a:chOff x="0" y="2187034"/>
            <a:chExt cx="12192000" cy="2470265"/>
          </a:xfrm>
        </p:grpSpPr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79008"/>
            <a:stretch/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1" name="图形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52729" y="549582"/>
            <a:ext cx="6086543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70714" y="4361033"/>
            <a:ext cx="6050572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759508" y="2678921"/>
            <a:ext cx="857747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Vận dụng</a:t>
            </a:r>
            <a:endParaRPr kumimoji="0" lang="en-US" sz="100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2AAA71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63" y="2566510"/>
            <a:ext cx="4851323" cy="48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8792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26091"/>
          <a:stretch/>
        </p:blipFill>
        <p:spPr>
          <a:xfrm>
            <a:off x="0" y="1"/>
            <a:ext cx="12192000" cy="14566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1807265" y="256332"/>
            <a:ext cx="8577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F9D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Định hướng học tập</a:t>
            </a:r>
            <a:endParaRPr kumimoji="0" lang="en-US" sz="72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F9D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616" y="1843950"/>
            <a:ext cx="115231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-</a:t>
            </a:r>
            <a:r>
              <a:rPr lang="vi-VN" sz="4000" dirty="0">
                <a:latin typeface="UTM Avo" panose="02040603050506020204" pitchFamily="18" charset="0"/>
              </a:rPr>
              <a:t> Ôn tập lại kiến thức đã học.</a:t>
            </a:r>
          </a:p>
          <a:p>
            <a:r>
              <a:rPr lang="en-US" sz="4000" dirty="0">
                <a:latin typeface="UTM Avo" panose="02040603050506020204" pitchFamily="18" charset="0"/>
              </a:rPr>
              <a:t>- </a:t>
            </a:r>
            <a:r>
              <a:rPr lang="vi-VN" sz="4000" dirty="0">
                <a:latin typeface="UTM Avo" panose="02040603050506020204" pitchFamily="18" charset="0"/>
              </a:rPr>
              <a:t>Vận dụng được thực hành tính giá trị biểu thức có chứa ba chữ vào các bài tập cơ bản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  <a:p>
            <a:r>
              <a:rPr lang="en-US" sz="4000" dirty="0">
                <a:latin typeface="UTM Avo" panose="02040603050506020204" pitchFamily="18" charset="0"/>
              </a:rPr>
              <a:t>- </a:t>
            </a:r>
            <a:r>
              <a:rPr lang="vi-VN" sz="4000" dirty="0">
                <a:latin typeface="UTM Avo" panose="02040603050506020204" pitchFamily="18" charset="0"/>
              </a:rPr>
              <a:t>Chuẩn bị bài sau: Giải bài toán có ba bước tính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8871910"/>
      </p:ext>
    </p:extLst>
  </p:cSld>
  <p:clrMapOvr>
    <a:masterClrMapping/>
  </p:clrMapOvr>
  <p:transition spd="slow" advClick="0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2268922"/>
            <a:ext cx="12192000" cy="2470265"/>
            <a:chOff x="0" y="2187034"/>
            <a:chExt cx="12192000" cy="2470265"/>
          </a:xfrm>
        </p:grpSpPr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79008"/>
            <a:stretch/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1" name="图形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52729" y="549582"/>
            <a:ext cx="6086543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70714" y="4361033"/>
            <a:ext cx="6050572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1828021" y="2828835"/>
            <a:ext cx="8577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 ĐỘNG</a:t>
            </a:r>
          </a:p>
        </p:txBody>
      </p:sp>
      <p:pic>
        <p:nvPicPr>
          <p:cNvPr id="10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93" y="2531186"/>
            <a:ext cx="4851323" cy="48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165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26091"/>
          <a:stretch/>
        </p:blipFill>
        <p:spPr>
          <a:xfrm>
            <a:off x="0" y="1"/>
            <a:ext cx="12192000" cy="14566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1807265" y="256332"/>
            <a:ext cx="8577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F9D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YÊU CẦU CẦN ĐẠT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9616" y="1843950"/>
            <a:ext cx="115231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-</a:t>
            </a:r>
            <a:r>
              <a:rPr lang="vi-VN" sz="4000" dirty="0">
                <a:latin typeface="UTM Avo" panose="02040603050506020204" pitchFamily="18" charset="0"/>
              </a:rPr>
              <a:t> Nhận biết được biểu  thức có chứa ba chữ.</a:t>
            </a:r>
          </a:p>
          <a:p>
            <a:r>
              <a:rPr lang="en-US" sz="4000" dirty="0">
                <a:latin typeface="UTM Avo" panose="02040603050506020204" pitchFamily="18" charset="0"/>
              </a:rPr>
              <a:t>- </a:t>
            </a:r>
            <a:r>
              <a:rPr lang="vi-VN" sz="4000" dirty="0">
                <a:latin typeface="UTM Avo" panose="02040603050506020204" pitchFamily="18" charset="0"/>
              </a:rPr>
              <a:t>Vận dụng được thực hành tính giá trị biểu thức có chứa ba chữ vào các bài tập cơ bản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  <a:p>
            <a:r>
              <a:rPr lang="en-US" sz="4000" dirty="0">
                <a:latin typeface="UTM Avo" panose="02040603050506020204" pitchFamily="18" charset="0"/>
              </a:rPr>
              <a:t>- </a:t>
            </a:r>
            <a:r>
              <a:rPr lang="en-US" sz="4000" dirty="0" err="1">
                <a:latin typeface="UTM Avo" panose="02040603050506020204" pitchFamily="18" charset="0"/>
              </a:rPr>
              <a:t>Phát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triển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kĩ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năng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hợp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tác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rèn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tính</a:t>
            </a:r>
            <a:r>
              <a:rPr lang="vi-VN" sz="4000" dirty="0">
                <a:latin typeface="UTM Avo" panose="02040603050506020204" pitchFamily="18" charset="0"/>
              </a:rPr>
              <a:t> toán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cẩn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thận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1281361"/>
      </p:ext>
    </p:extLst>
  </p:cSld>
  <p:clrMapOvr>
    <a:masterClrMapping/>
  </p:clrMapOvr>
  <p:transition spd="slow" advClick="0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2268922"/>
            <a:ext cx="12192000" cy="2470265"/>
            <a:chOff x="0" y="2187034"/>
            <a:chExt cx="12192000" cy="2470265"/>
          </a:xfrm>
        </p:grpSpPr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79008"/>
            <a:stretch/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1" name="图形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52729" y="549582"/>
            <a:ext cx="6086543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70714" y="4361033"/>
            <a:ext cx="6050572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759508" y="2678921"/>
            <a:ext cx="857747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Luyện tập</a:t>
            </a:r>
            <a:endParaRPr kumimoji="0" lang="en-US" sz="100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2AAA71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63" y="2566510"/>
            <a:ext cx="4851323" cy="48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7401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6" name="矩形 44"/>
          <p:cNvSpPr/>
          <p:nvPr/>
        </p:nvSpPr>
        <p:spPr>
          <a:xfrm>
            <a:off x="264764" y="207594"/>
            <a:ext cx="11610869" cy="6471047"/>
          </a:xfrm>
          <a:prstGeom prst="rect">
            <a:avLst/>
          </a:prstGeom>
          <a:solidFill>
            <a:schemeClr val="bg1">
              <a:alpha val="66000"/>
            </a:schemeClr>
          </a:solidFill>
          <a:ln w="57150">
            <a:solidFill>
              <a:srgbClr val="2AAA71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1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478" y="4387064"/>
            <a:ext cx="2815119" cy="281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8268718" y="1935111"/>
            <a:ext cx="2796549" cy="245195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17995" y="2779769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7483" y="2803133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73802" y="4352830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 Diagonal Corner Rectangle 34"/>
          <p:cNvSpPr/>
          <p:nvPr/>
        </p:nvSpPr>
        <p:spPr>
          <a:xfrm>
            <a:off x="360975" y="473164"/>
            <a:ext cx="10704292" cy="127389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9503" y="560179"/>
            <a:ext cx="9788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Chu vi P của hình tam giác có độ dài ba cạnh lần lượt là a, b, c (cùng đơn vị đo) được tính theo công thức: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Google Shape;117;p2"/>
          <p:cNvSpPr/>
          <p:nvPr/>
        </p:nvSpPr>
        <p:spPr>
          <a:xfrm>
            <a:off x="2408515" y="1935111"/>
            <a:ext cx="3540105" cy="6510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4872" y="1906705"/>
            <a:ext cx="32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a + b + c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0141" y="3636468"/>
            <a:ext cx="8156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a = 62 cm, b = 75 cm, c = 81 cm.</a:t>
            </a:r>
          </a:p>
          <a:p>
            <a:pPr algn="just"/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a = 50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 = 61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 = 72 dm.</a:t>
            </a:r>
            <a:endParaRPr lang="en-US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1" b="90000" l="10000" r="90000">
                        <a14:foregroundMark x1="53636" y1="24909" x2="48242" y2="28788"/>
                        <a14:foregroundMark x1="43091" y1="22303" x2="30727" y2="33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1925" y="3161087"/>
            <a:ext cx="2806516" cy="290369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69449" y="2845500"/>
            <a:ext cx="3167400" cy="7390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là biểu thức chứa mấy chữ?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26680" y="2845500"/>
            <a:ext cx="3167400" cy="7390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là biểu thức  có chứa ba chữ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26680" y="5290125"/>
            <a:ext cx="4286825" cy="6906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nêu ý tưởng thực hiện?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667874" y="5258074"/>
            <a:ext cx="4645631" cy="6906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đó.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" grpId="0"/>
      <p:bldP spid="21" grpId="0"/>
      <p:bldP spid="23" grpId="0" animBg="1"/>
      <p:bldP spid="24" grpId="0"/>
      <p:bldP spid="25" grpId="0" animBg="1"/>
      <p:bldP spid="5" grpId="0"/>
      <p:bldP spid="6" grpId="0"/>
      <p:bldP spid="9" grpId="0" animBg="1"/>
      <p:bldP spid="9" grpId="1" animBg="1"/>
      <p:bldP spid="22" grpId="0" animBg="1"/>
      <p:bldP spid="26" grpId="0" animBg="1"/>
      <p:bldP spid="26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4"/>
          <p:cNvSpPr/>
          <p:nvPr/>
        </p:nvSpPr>
        <p:spPr>
          <a:xfrm>
            <a:off x="143185" y="261577"/>
            <a:ext cx="11610869" cy="6471047"/>
          </a:xfrm>
          <a:prstGeom prst="rect">
            <a:avLst/>
          </a:prstGeom>
          <a:solidFill>
            <a:schemeClr val="bg1">
              <a:alpha val="66000"/>
            </a:schemeClr>
          </a:solidFill>
          <a:ln w="57150">
            <a:solidFill>
              <a:srgbClr val="2AAA71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6625" y="4726786"/>
            <a:ext cx="7754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= 62 cm, b = 75 cm, c = 81 cm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 P = a + b + c = 62 + 75 + 81 = 218 (cm)</a:t>
            </a:r>
          </a:p>
        </p:txBody>
      </p:sp>
      <p:sp>
        <p:nvSpPr>
          <p:cNvPr id="5" name="Round Diagonal Corner Rectangle 34"/>
          <p:cNvSpPr/>
          <p:nvPr/>
        </p:nvSpPr>
        <p:spPr>
          <a:xfrm>
            <a:off x="360975" y="473164"/>
            <a:ext cx="10704292" cy="127389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503" y="560179"/>
            <a:ext cx="9788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Chu vi P của hình tam giác có độ dài ba cạnh lần lượt là a, b, c (cùng đơn vị đo) được tính theo công thức: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117;p2"/>
          <p:cNvSpPr/>
          <p:nvPr/>
        </p:nvSpPr>
        <p:spPr>
          <a:xfrm>
            <a:off x="2324591" y="2086778"/>
            <a:ext cx="3540105" cy="6510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7103" y="2043321"/>
            <a:ext cx="32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a + b + c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8268718" y="1935111"/>
            <a:ext cx="2796549" cy="245195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17995" y="2779769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7483" y="2803133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3802" y="4352830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2430" y="3370323"/>
            <a:ext cx="6335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a = 62 cm, b = 75 cm, c = 81 cm.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91" b="90000" l="10000" r="90000">
                        <a14:foregroundMark x1="53636" y1="24909" x2="48242" y2="28788"/>
                        <a14:foregroundMark x1="43091" y1="22303" x2="30727" y2="33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27674" y="4041259"/>
            <a:ext cx="2805795" cy="29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4"/>
          <p:cNvSpPr/>
          <p:nvPr/>
        </p:nvSpPr>
        <p:spPr>
          <a:xfrm>
            <a:off x="143185" y="261577"/>
            <a:ext cx="11610869" cy="6471047"/>
          </a:xfrm>
          <a:prstGeom prst="rect">
            <a:avLst/>
          </a:prstGeom>
          <a:solidFill>
            <a:schemeClr val="bg1">
              <a:alpha val="66000"/>
            </a:schemeClr>
          </a:solidFill>
          <a:ln w="57150">
            <a:solidFill>
              <a:srgbClr val="2AAA71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8823515" y="1996755"/>
            <a:ext cx="2796549" cy="245195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72792" y="2841413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2280" y="2864777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8599" y="4414474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 Diagonal Corner Rectangle 34"/>
          <p:cNvSpPr/>
          <p:nvPr/>
        </p:nvSpPr>
        <p:spPr>
          <a:xfrm>
            <a:off x="360975" y="473164"/>
            <a:ext cx="10704292" cy="127389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503" y="560179"/>
            <a:ext cx="9788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Chu vi P của hình tam giác có độ dài ba cạnh lần lượt là a, b, c (cùng đơn vị đo) được tính theo công thức: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Google Shape;117;p2"/>
          <p:cNvSpPr/>
          <p:nvPr/>
        </p:nvSpPr>
        <p:spPr>
          <a:xfrm>
            <a:off x="3881077" y="1996755"/>
            <a:ext cx="3740369" cy="74931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2010" y="1966043"/>
            <a:ext cx="3262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a + b + c</a:t>
            </a:r>
            <a:endParaRPr lang="en-US" sz="4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图片 22">
            <a:extLst>
              <a:ext uri="{FF2B5EF4-FFF2-40B4-BE49-F238E27FC236}">
                <a16:creationId xmlns:a16="http://schemas.microsoft.com/office/drawing/2014/main" id="{ACC91AD3-3FAD-4551-9691-BA78C61F4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9" y="2134746"/>
            <a:ext cx="8329800" cy="46640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0913" y="4244537"/>
            <a:ext cx="78481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= 50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 = 61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 = 72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</a:p>
          <a:p>
            <a:r>
              <a:rPr lang="vi-V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a + b + c = 50 + 61 + 72 = 183 (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9787" y="3387495"/>
            <a:ext cx="6635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= 50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 = 61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 = 72 dm.</a:t>
            </a:r>
          </a:p>
        </p:txBody>
      </p:sp>
      <p:pic>
        <p:nvPicPr>
          <p:cNvPr id="27" name="Picture 6" descr="Cute girl raising hands for answer or trying to participate education concept cartoon hand drawn cartoon art illustration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8" b="98204" l="9744" r="89776">
                        <a14:foregroundMark x1="44409" y1="21357" x2="48722" y2="25549"/>
                        <a14:foregroundMark x1="53195" y1="75649" x2="52236" y2="90419"/>
                        <a14:foregroundMark x1="38498" y1="81437" x2="43930" y2="92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10" y="4386712"/>
            <a:ext cx="3013882" cy="24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34"/>
          <p:cNvSpPr/>
          <p:nvPr/>
        </p:nvSpPr>
        <p:spPr>
          <a:xfrm>
            <a:off x="541472" y="226474"/>
            <a:ext cx="10748828" cy="127389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792" y="183219"/>
            <a:ext cx="99953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= 9, n = 6, p = 4,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866322" y="1909706"/>
            <a:ext cx="4553856" cy="1238209"/>
          </a:xfrm>
          <a:prstGeom prst="rect">
            <a:avLst/>
          </a:prstGeom>
        </p:spPr>
      </p:pic>
      <p:pic>
        <p:nvPicPr>
          <p:cNvPr id="11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1003399" y="4099397"/>
            <a:ext cx="4553856" cy="1238209"/>
          </a:xfrm>
          <a:prstGeom prst="rect">
            <a:avLst/>
          </a:prstGeom>
        </p:spPr>
      </p:pic>
      <p:pic>
        <p:nvPicPr>
          <p:cNvPr id="12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6399292" y="1886602"/>
            <a:ext cx="4553856" cy="1238209"/>
          </a:xfrm>
          <a:prstGeom prst="rect">
            <a:avLst/>
          </a:prstGeom>
        </p:spPr>
      </p:pic>
      <p:pic>
        <p:nvPicPr>
          <p:cNvPr id="13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6493344" y="4082367"/>
            <a:ext cx="4553856" cy="1238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4009" y="2151764"/>
            <a:ext cx="307167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– (n – p)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41712" y="2062982"/>
            <a:ext cx="295946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– p)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8242" y="4256404"/>
            <a:ext cx="368402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n – m x p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19426" y="4256404"/>
            <a:ext cx="27799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– n + p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7236" y="3010797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8351" y="3021849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3203" y="5278989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8351" y="5352869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115" y="1871298"/>
            <a:ext cx="1289636" cy="1171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6904" y="3876894"/>
            <a:ext cx="1362247" cy="12377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6821" y="1852998"/>
            <a:ext cx="1236477" cy="1123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778" y="3805925"/>
            <a:ext cx="1377242" cy="12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Diagonal Corner Rectangle 34"/>
          <p:cNvSpPr/>
          <p:nvPr/>
        </p:nvSpPr>
        <p:spPr>
          <a:xfrm>
            <a:off x="38100" y="111512"/>
            <a:ext cx="10871199" cy="5672703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Google Shape;117;p2"/>
          <p:cNvSpPr/>
          <p:nvPr/>
        </p:nvSpPr>
        <p:spPr>
          <a:xfrm>
            <a:off x="203200" y="5784215"/>
            <a:ext cx="10426700" cy="9848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504" y="-2788"/>
            <a:ext cx="1131759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= 9, n = 6, p = 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– (n – p) = 9 – (6 – 4)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                                  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– 2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                                  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</a:t>
            </a:r>
          </a:p>
          <a:p>
            <a:pPr algn="just"/>
            <a:endParaRPr lang="en-US" sz="29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239" y="1459346"/>
            <a:ext cx="92202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</a:t>
            </a:r>
            <a:r>
              <a:rPr lang="en-US" sz="29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= 9, n = 6, p = 4 </a:t>
            </a:r>
            <a:r>
              <a:rPr lang="en-US" sz="29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x (n – p) = 9 x (6 – 4)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                                  </a:t>
            </a:r>
            <a:r>
              <a:rPr lang="vi-VN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x 2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                                  </a:t>
            </a:r>
            <a:r>
              <a:rPr lang="vi-VN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18</a:t>
            </a:r>
            <a:r>
              <a:rPr lang="vi-VN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9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050" y="2890507"/>
            <a:ext cx="967412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</a:t>
            </a:r>
            <a:r>
              <a:rPr lang="en-US" sz="29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= 9, n = 6, p = 4 </a:t>
            </a:r>
            <a:r>
              <a:rPr lang="en-US" sz="29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x n – m x p = 9 x 6 – 9 x 4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                                     </a:t>
            </a:r>
            <a:r>
              <a:rPr lang="vi-VN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54 – 36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                                     </a:t>
            </a:r>
            <a:r>
              <a:rPr lang="vi-VN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6923" y="4273003"/>
            <a:ext cx="931237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</a:t>
            </a:r>
            <a:r>
              <a:rPr lang="en-US" sz="29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= 9, n = 6, p = 4 </a:t>
            </a:r>
            <a:r>
              <a:rPr lang="en-US" sz="29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– n + p = 9 – 6 + 4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                                 </a:t>
            </a:r>
            <a:r>
              <a:rPr lang="vi-VN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+ 4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                                 </a:t>
            </a:r>
            <a:r>
              <a:rPr lang="vi-VN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749" y="5745675"/>
            <a:ext cx="101219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= 9, n = 6, p = 4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(A)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(D)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(B)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(C)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900" dirty="0">
              <a:solidFill>
                <a:srgbClr val="7030A0"/>
              </a:solidFill>
            </a:endParaRPr>
          </a:p>
        </p:txBody>
      </p:sp>
      <p:pic>
        <p:nvPicPr>
          <p:cNvPr id="20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17" y="-246707"/>
            <a:ext cx="2534748" cy="25347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1" b="90000" l="10000" r="90000">
                        <a14:foregroundMark x1="53636" y1="24909" x2="48242" y2="28788"/>
                        <a14:foregroundMark x1="43091" y1="22303" x2="30727" y2="33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36" y="2013148"/>
            <a:ext cx="4076373" cy="422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670</Words>
  <Application>Microsoft Office PowerPoint</Application>
  <PresentationFormat>Widescreen</PresentationFormat>
  <Paragraphs>73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Tahoma</vt:lpstr>
      <vt:lpstr>Calibri</vt:lpstr>
      <vt:lpstr>等线</vt:lpstr>
      <vt:lpstr>Arial</vt:lpstr>
      <vt:lpstr>Cambria</vt:lpstr>
      <vt:lpstr>UTM Cookies</vt:lpstr>
      <vt:lpstr>#9Slide03 SVNNeutraface 2</vt:lpstr>
      <vt:lpstr>等线 Light</vt:lpstr>
      <vt:lpstr>SVN-Newton</vt:lpstr>
      <vt:lpstr>#9Slide07 HoneyCream</vt:lpstr>
      <vt:lpstr>inpin heiti</vt:lpstr>
      <vt:lpstr>UTM Avo</vt:lpstr>
      <vt:lpstr>#9Slide07 Altus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MANGNONTEAM</cp:keywords>
  <cp:lastModifiedBy>Windows User</cp:lastModifiedBy>
  <cp:revision>44</cp:revision>
  <dcterms:created xsi:type="dcterms:W3CDTF">2022-01-22T16:59:33Z</dcterms:created>
  <dcterms:modified xsi:type="dcterms:W3CDTF">2024-09-25T05:17:21Z</dcterms:modified>
  <cp:version>MNT37</cp:version>
</cp:coreProperties>
</file>