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9" r:id="rId2"/>
    <p:sldId id="257" r:id="rId3"/>
    <p:sldId id="317" r:id="rId4"/>
    <p:sldId id="281" r:id="rId5"/>
    <p:sldId id="275" r:id="rId6"/>
    <p:sldId id="260" r:id="rId7"/>
    <p:sldId id="262" r:id="rId8"/>
    <p:sldId id="276" r:id="rId9"/>
    <p:sldId id="261" r:id="rId10"/>
    <p:sldId id="263" r:id="rId11"/>
    <p:sldId id="315" r:id="rId12"/>
    <p:sldId id="264" r:id="rId13"/>
    <p:sldId id="265" r:id="rId14"/>
    <p:sldId id="320" r:id="rId15"/>
    <p:sldId id="278" r:id="rId16"/>
    <p:sldId id="318" r:id="rId17"/>
    <p:sldId id="319" r:id="rId18"/>
    <p:sldId id="274" r:id="rId19"/>
  </p:sldIdLst>
  <p:sldSz cx="12192000" cy="6858000"/>
  <p:notesSz cx="6858000" cy="9144000"/>
  <p:embeddedFontLst>
    <p:embeddedFont>
      <p:font typeface="#9Slide07 HoneyCream" panose="020B0604020202020204" charset="0"/>
      <p:regular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Gloria Hallelujah" panose="020B0604020202020204" charset="0"/>
      <p:regular r:id="rId32"/>
    </p:embeddedFont>
    <p:embeddedFont>
      <p:font typeface="Raleway" panose="020B0604020202020204" charset="0"/>
      <p:regular r:id="rId33"/>
      <p:bold r:id="rId34"/>
      <p:italic r:id="rId35"/>
      <p:boldItalic r:id="rId36"/>
    </p:embeddedFont>
    <p:embeddedFont>
      <p:font typeface="Raleway Thin" panose="020B060402020202020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9EDF-5369-4D3F-97F8-6F7F564920D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E00D-7437-4A84-B570-2B4C76AE7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25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777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05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24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717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67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56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61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62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17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76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080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29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537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16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30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1068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7295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776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19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62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84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0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7531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188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754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1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7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1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84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366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299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027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3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7820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F91A84-3471-46CE-9D90-DBD707232AEF}"/>
              </a:ext>
            </a:extLst>
          </p:cNvPr>
          <p:cNvGrpSpPr/>
          <p:nvPr/>
        </p:nvGrpSpPr>
        <p:grpSpPr>
          <a:xfrm>
            <a:off x="3512591" y="183793"/>
            <a:ext cx="4780944" cy="1641475"/>
            <a:chOff x="2203992" y="891776"/>
            <a:chExt cx="3585708" cy="1231106"/>
          </a:xfrm>
        </p:grpSpPr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F121FA69-9267-497C-852A-79042CB2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3992" y="891776"/>
              <a:ext cx="3570518" cy="1231106"/>
            </a:xfrm>
            <a:prstGeom prst="rect">
              <a:avLst/>
            </a:prstGeom>
          </p:spPr>
        </p:pic>
        <p:sp>
          <p:nvSpPr>
            <p:cNvPr id="45069" name="TextBox 8"/>
            <p:cNvSpPr txBox="1"/>
            <p:nvPr/>
          </p:nvSpPr>
          <p:spPr>
            <a:xfrm>
              <a:off x="2535925" y="1201984"/>
              <a:ext cx="3253775" cy="4924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267" b="1" kern="0" dirty="0">
                  <a:ln>
                    <a:solidFill>
                      <a:srgbClr val="CCB1FE">
                        <a:lumMod val="5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SVN-Whimsy" panose="02040603050506020204" pitchFamily="18" charset="0"/>
                  <a:ea typeface="Microsoft YaHei" panose="020B0503020204020204" charset="-122"/>
                  <a:cs typeface="Arial" panose="020B0604020202020204"/>
                  <a:sym typeface="Arial" panose="020B0604020202020204" pitchFamily="34" charset="0"/>
                </a:rPr>
                <a:t>TOÁN</a:t>
              </a: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5093" y="1977428"/>
            <a:ext cx="2574380" cy="2575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4637920" y="5815952"/>
            <a:ext cx="4338367" cy="6566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4267" b="1" kern="0" dirty="0" err="1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Tiết</a:t>
            </a:r>
            <a:r>
              <a:rPr lang="en-US" altLang="zh-CN" sz="4267" b="1" kern="0" dirty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 </a:t>
            </a:r>
            <a:r>
              <a:rPr lang="en-US" altLang="zh-CN" sz="4267" b="1" kern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1_Trang </a:t>
            </a:r>
            <a:r>
              <a:rPr lang="en-US" altLang="zh-CN" sz="4267" b="1" kern="0" smtClean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14</a:t>
            </a:r>
            <a:endParaRPr lang="en-US" altLang="zh-CN" sz="4267" b="1" kern="0" dirty="0">
              <a:ln>
                <a:solidFill>
                  <a:srgbClr val="CCB1FE">
                    <a:lumMod val="50000"/>
                  </a:srgbClr>
                </a:solidFill>
              </a:ln>
              <a:solidFill>
                <a:schemeClr val="accent1">
                  <a:lumMod val="75000"/>
                </a:schemeClr>
              </a:solidFill>
              <a:latin typeface="SVN-Whimsy" panose="02040603050506020204" pitchFamily="18" charset="0"/>
              <a:ea typeface="Microsoft YaHei" panose="020B0503020204020204" charset="-122"/>
              <a:cs typeface="Arial" panose="020B0604020202020204"/>
              <a:sym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B051B-9D16-D389-24DD-8D60B09CAC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416" b="63312"/>
          <a:stretch/>
        </p:blipFill>
        <p:spPr>
          <a:xfrm>
            <a:off x="1985835" y="2070746"/>
            <a:ext cx="7981579" cy="295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1FDBD-BE8C-253F-456D-125817D73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79D2B-FDE0-E2A3-7F53-ACE9A6804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892F3B-1946-C177-98AD-E04583B40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AEF9D4-2BF0-9F55-B910-62BDA8C7B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65" y="4630587"/>
            <a:ext cx="3020684" cy="24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73100" y="354584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311488" y="2178473"/>
            <a:ext cx="9290473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 = 5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125 : m = 125 : 5 = 25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11486" y="4426374"/>
            <a:ext cx="9534313" cy="14056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 = 27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(b + 4) x 3 = (27 + 4) x 3 </a:t>
            </a:r>
            <a:b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</a:b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                               = 31 x 3 = 93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4B7B4-2B1F-7320-AE71-FD717ADB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D33B5-E2CD-9981-4416-0F690BE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253AC-2915-A6D1-19F8-1558B576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9C8B0-3EFD-E7B9-BDC9-100162C7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9" grpId="0"/>
      <p:bldP spid="8200" grpId="0"/>
      <p:bldP spid="9222" grpId="0" bldLvl="0" animBg="1"/>
      <p:bldP spid="922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F4EB3-ABFF-5D41-FC6E-BDC8846A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91727" y="237716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71992" y="3337680"/>
            <a:ext cx="10891856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28152" y="4749712"/>
            <a:ext cx="9534313" cy="148765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8BECB4-4E58-8C19-FC01-031DDB0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29AAF-65E0-4CE3-82A7-DA0595C0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4FCCB-893B-700D-408D-B6DE1256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3105" y="149860"/>
            <a:ext cx="11172495" cy="1733873"/>
          </a:xfrm>
          <a:custGeom>
            <a:avLst/>
            <a:gdLst>
              <a:gd name="connsiteX0" fmla="*/ 0 w 11172495"/>
              <a:gd name="connsiteY0" fmla="*/ 0 h 1733873"/>
              <a:gd name="connsiteX1" fmla="*/ 586556 w 11172495"/>
              <a:gd name="connsiteY1" fmla="*/ 0 h 1733873"/>
              <a:gd name="connsiteX2" fmla="*/ 1173112 w 11172495"/>
              <a:gd name="connsiteY2" fmla="*/ 0 h 1733873"/>
              <a:gd name="connsiteX3" fmla="*/ 2094843 w 11172495"/>
              <a:gd name="connsiteY3" fmla="*/ 0 h 1733873"/>
              <a:gd name="connsiteX4" fmla="*/ 2793124 w 11172495"/>
              <a:gd name="connsiteY4" fmla="*/ 0 h 1733873"/>
              <a:gd name="connsiteX5" fmla="*/ 3491405 w 11172495"/>
              <a:gd name="connsiteY5" fmla="*/ 0 h 1733873"/>
              <a:gd name="connsiteX6" fmla="*/ 4077961 w 11172495"/>
              <a:gd name="connsiteY6" fmla="*/ 0 h 1733873"/>
              <a:gd name="connsiteX7" fmla="*/ 4776242 w 11172495"/>
              <a:gd name="connsiteY7" fmla="*/ 0 h 1733873"/>
              <a:gd name="connsiteX8" fmla="*/ 5586248 w 11172495"/>
              <a:gd name="connsiteY8" fmla="*/ 0 h 1733873"/>
              <a:gd name="connsiteX9" fmla="*/ 6507978 w 11172495"/>
              <a:gd name="connsiteY9" fmla="*/ 0 h 1733873"/>
              <a:gd name="connsiteX10" fmla="*/ 7206259 w 11172495"/>
              <a:gd name="connsiteY10" fmla="*/ 0 h 1733873"/>
              <a:gd name="connsiteX11" fmla="*/ 7904540 w 11172495"/>
              <a:gd name="connsiteY11" fmla="*/ 0 h 1733873"/>
              <a:gd name="connsiteX12" fmla="*/ 8602821 w 11172495"/>
              <a:gd name="connsiteY12" fmla="*/ 0 h 1733873"/>
              <a:gd name="connsiteX13" fmla="*/ 9412827 w 11172495"/>
              <a:gd name="connsiteY13" fmla="*/ 0 h 1733873"/>
              <a:gd name="connsiteX14" fmla="*/ 10222833 w 11172495"/>
              <a:gd name="connsiteY14" fmla="*/ 0 h 1733873"/>
              <a:gd name="connsiteX15" fmla="*/ 11172495 w 11172495"/>
              <a:gd name="connsiteY15" fmla="*/ 0 h 1733873"/>
              <a:gd name="connsiteX16" fmla="*/ 11172495 w 11172495"/>
              <a:gd name="connsiteY16" fmla="*/ 577958 h 1733873"/>
              <a:gd name="connsiteX17" fmla="*/ 11172495 w 11172495"/>
              <a:gd name="connsiteY17" fmla="*/ 1155915 h 1733873"/>
              <a:gd name="connsiteX18" fmla="*/ 11172495 w 11172495"/>
              <a:gd name="connsiteY18" fmla="*/ 1733873 h 1733873"/>
              <a:gd name="connsiteX19" fmla="*/ 10362489 w 11172495"/>
              <a:gd name="connsiteY19" fmla="*/ 1733873 h 1733873"/>
              <a:gd name="connsiteX20" fmla="*/ 9664208 w 11172495"/>
              <a:gd name="connsiteY20" fmla="*/ 1733873 h 1733873"/>
              <a:gd name="connsiteX21" fmla="*/ 9077652 w 11172495"/>
              <a:gd name="connsiteY21" fmla="*/ 1733873 h 1733873"/>
              <a:gd name="connsiteX22" fmla="*/ 8602821 w 11172495"/>
              <a:gd name="connsiteY22" fmla="*/ 1733873 h 1733873"/>
              <a:gd name="connsiteX23" fmla="*/ 7681090 w 11172495"/>
              <a:gd name="connsiteY23" fmla="*/ 1733873 h 1733873"/>
              <a:gd name="connsiteX24" fmla="*/ 7317984 w 11172495"/>
              <a:gd name="connsiteY24" fmla="*/ 1733873 h 1733873"/>
              <a:gd name="connsiteX25" fmla="*/ 6396253 w 11172495"/>
              <a:gd name="connsiteY25" fmla="*/ 1733873 h 1733873"/>
              <a:gd name="connsiteX26" fmla="*/ 5586248 w 11172495"/>
              <a:gd name="connsiteY26" fmla="*/ 1733873 h 1733873"/>
              <a:gd name="connsiteX27" fmla="*/ 4887967 w 11172495"/>
              <a:gd name="connsiteY27" fmla="*/ 1733873 h 1733873"/>
              <a:gd name="connsiteX28" fmla="*/ 4301411 w 11172495"/>
              <a:gd name="connsiteY28" fmla="*/ 1733873 h 1733873"/>
              <a:gd name="connsiteX29" fmla="*/ 3714855 w 11172495"/>
              <a:gd name="connsiteY29" fmla="*/ 1733873 h 1733873"/>
              <a:gd name="connsiteX30" fmla="*/ 3240024 w 11172495"/>
              <a:gd name="connsiteY30" fmla="*/ 1733873 h 1733873"/>
              <a:gd name="connsiteX31" fmla="*/ 2876917 w 11172495"/>
              <a:gd name="connsiteY31" fmla="*/ 1733873 h 1733873"/>
              <a:gd name="connsiteX32" fmla="*/ 2178637 w 11172495"/>
              <a:gd name="connsiteY32" fmla="*/ 1733873 h 1733873"/>
              <a:gd name="connsiteX33" fmla="*/ 1592081 w 11172495"/>
              <a:gd name="connsiteY33" fmla="*/ 1733873 h 1733873"/>
              <a:gd name="connsiteX34" fmla="*/ 893800 w 11172495"/>
              <a:gd name="connsiteY34" fmla="*/ 1733873 h 1733873"/>
              <a:gd name="connsiteX35" fmla="*/ 0 w 11172495"/>
              <a:gd name="connsiteY35" fmla="*/ 1733873 h 1733873"/>
              <a:gd name="connsiteX36" fmla="*/ 0 w 11172495"/>
              <a:gd name="connsiteY36" fmla="*/ 1173254 h 1733873"/>
              <a:gd name="connsiteX37" fmla="*/ 0 w 11172495"/>
              <a:gd name="connsiteY37" fmla="*/ 560619 h 1733873"/>
              <a:gd name="connsiteX38" fmla="*/ 0 w 11172495"/>
              <a:gd name="connsiteY38" fmla="*/ 0 h 173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172495" h="1733873" fill="none" extrusionOk="0">
                <a:moveTo>
                  <a:pt x="0" y="0"/>
                </a:moveTo>
                <a:cubicBezTo>
                  <a:pt x="134027" y="27168"/>
                  <a:pt x="341892" y="-23309"/>
                  <a:pt x="586556" y="0"/>
                </a:cubicBezTo>
                <a:cubicBezTo>
                  <a:pt x="831220" y="23309"/>
                  <a:pt x="915605" y="8290"/>
                  <a:pt x="1173112" y="0"/>
                </a:cubicBezTo>
                <a:cubicBezTo>
                  <a:pt x="1430619" y="-8290"/>
                  <a:pt x="1736064" y="6660"/>
                  <a:pt x="2094843" y="0"/>
                </a:cubicBezTo>
                <a:cubicBezTo>
                  <a:pt x="2453622" y="-6660"/>
                  <a:pt x="2620823" y="-15322"/>
                  <a:pt x="2793124" y="0"/>
                </a:cubicBezTo>
                <a:cubicBezTo>
                  <a:pt x="2965425" y="15322"/>
                  <a:pt x="3337622" y="2121"/>
                  <a:pt x="3491405" y="0"/>
                </a:cubicBezTo>
                <a:cubicBezTo>
                  <a:pt x="3645188" y="-2121"/>
                  <a:pt x="3804626" y="-14574"/>
                  <a:pt x="4077961" y="0"/>
                </a:cubicBezTo>
                <a:cubicBezTo>
                  <a:pt x="4351296" y="14574"/>
                  <a:pt x="4539839" y="-28189"/>
                  <a:pt x="4776242" y="0"/>
                </a:cubicBezTo>
                <a:cubicBezTo>
                  <a:pt x="5012645" y="28189"/>
                  <a:pt x="5294915" y="12245"/>
                  <a:pt x="5586248" y="0"/>
                </a:cubicBezTo>
                <a:cubicBezTo>
                  <a:pt x="5877581" y="-12245"/>
                  <a:pt x="6181079" y="-15345"/>
                  <a:pt x="6507978" y="0"/>
                </a:cubicBezTo>
                <a:cubicBezTo>
                  <a:pt x="6834877" y="15345"/>
                  <a:pt x="7047691" y="19934"/>
                  <a:pt x="7206259" y="0"/>
                </a:cubicBezTo>
                <a:cubicBezTo>
                  <a:pt x="7364827" y="-19934"/>
                  <a:pt x="7660300" y="-11030"/>
                  <a:pt x="7904540" y="0"/>
                </a:cubicBezTo>
                <a:cubicBezTo>
                  <a:pt x="8148780" y="11030"/>
                  <a:pt x="8383628" y="-30607"/>
                  <a:pt x="8602821" y="0"/>
                </a:cubicBezTo>
                <a:cubicBezTo>
                  <a:pt x="8822014" y="30607"/>
                  <a:pt x="9078941" y="-27128"/>
                  <a:pt x="9412827" y="0"/>
                </a:cubicBezTo>
                <a:cubicBezTo>
                  <a:pt x="9746713" y="27128"/>
                  <a:pt x="9867259" y="11532"/>
                  <a:pt x="10222833" y="0"/>
                </a:cubicBezTo>
                <a:cubicBezTo>
                  <a:pt x="10578407" y="-11532"/>
                  <a:pt x="10880107" y="3259"/>
                  <a:pt x="11172495" y="0"/>
                </a:cubicBezTo>
                <a:cubicBezTo>
                  <a:pt x="11165384" y="128184"/>
                  <a:pt x="11149508" y="455846"/>
                  <a:pt x="11172495" y="577958"/>
                </a:cubicBezTo>
                <a:cubicBezTo>
                  <a:pt x="11195482" y="700070"/>
                  <a:pt x="11189411" y="898031"/>
                  <a:pt x="11172495" y="1155915"/>
                </a:cubicBezTo>
                <a:cubicBezTo>
                  <a:pt x="11155579" y="1413799"/>
                  <a:pt x="11191646" y="1448380"/>
                  <a:pt x="11172495" y="1733873"/>
                </a:cubicBezTo>
                <a:cubicBezTo>
                  <a:pt x="10887436" y="1748138"/>
                  <a:pt x="10649436" y="1704486"/>
                  <a:pt x="10362489" y="1733873"/>
                </a:cubicBezTo>
                <a:cubicBezTo>
                  <a:pt x="10075542" y="1763260"/>
                  <a:pt x="9943100" y="1743292"/>
                  <a:pt x="9664208" y="1733873"/>
                </a:cubicBezTo>
                <a:cubicBezTo>
                  <a:pt x="9385316" y="1724454"/>
                  <a:pt x="9240396" y="1707868"/>
                  <a:pt x="9077652" y="1733873"/>
                </a:cubicBezTo>
                <a:cubicBezTo>
                  <a:pt x="8914908" y="1759878"/>
                  <a:pt x="8751313" y="1729877"/>
                  <a:pt x="8602821" y="1733873"/>
                </a:cubicBezTo>
                <a:cubicBezTo>
                  <a:pt x="8454329" y="1737869"/>
                  <a:pt x="8042774" y="1705175"/>
                  <a:pt x="7681090" y="1733873"/>
                </a:cubicBezTo>
                <a:cubicBezTo>
                  <a:pt x="7319406" y="1762571"/>
                  <a:pt x="7466180" y="1751206"/>
                  <a:pt x="7317984" y="1733873"/>
                </a:cubicBezTo>
                <a:cubicBezTo>
                  <a:pt x="7169788" y="1716540"/>
                  <a:pt x="6691075" y="1702887"/>
                  <a:pt x="6396253" y="1733873"/>
                </a:cubicBezTo>
                <a:cubicBezTo>
                  <a:pt x="6101431" y="1764859"/>
                  <a:pt x="5929406" y="1717904"/>
                  <a:pt x="5586248" y="1733873"/>
                </a:cubicBezTo>
                <a:cubicBezTo>
                  <a:pt x="5243090" y="1749842"/>
                  <a:pt x="5070090" y="1768387"/>
                  <a:pt x="4887967" y="1733873"/>
                </a:cubicBezTo>
                <a:cubicBezTo>
                  <a:pt x="4705844" y="1699359"/>
                  <a:pt x="4524478" y="1742598"/>
                  <a:pt x="4301411" y="1733873"/>
                </a:cubicBezTo>
                <a:cubicBezTo>
                  <a:pt x="4078344" y="1725148"/>
                  <a:pt x="3916543" y="1735698"/>
                  <a:pt x="3714855" y="1733873"/>
                </a:cubicBezTo>
                <a:cubicBezTo>
                  <a:pt x="3513167" y="1732048"/>
                  <a:pt x="3378570" y="1734337"/>
                  <a:pt x="3240024" y="1733873"/>
                </a:cubicBezTo>
                <a:cubicBezTo>
                  <a:pt x="3101478" y="1733409"/>
                  <a:pt x="2992932" y="1718090"/>
                  <a:pt x="2876917" y="1733873"/>
                </a:cubicBezTo>
                <a:cubicBezTo>
                  <a:pt x="2760902" y="1749656"/>
                  <a:pt x="2488331" y="1734496"/>
                  <a:pt x="2178637" y="1733873"/>
                </a:cubicBezTo>
                <a:cubicBezTo>
                  <a:pt x="1868943" y="1733250"/>
                  <a:pt x="1722924" y="1715911"/>
                  <a:pt x="1592081" y="1733873"/>
                </a:cubicBezTo>
                <a:cubicBezTo>
                  <a:pt x="1461238" y="1751835"/>
                  <a:pt x="1190985" y="1730872"/>
                  <a:pt x="893800" y="1733873"/>
                </a:cubicBezTo>
                <a:cubicBezTo>
                  <a:pt x="596615" y="1736874"/>
                  <a:pt x="434615" y="1703501"/>
                  <a:pt x="0" y="1733873"/>
                </a:cubicBezTo>
                <a:cubicBezTo>
                  <a:pt x="24214" y="1510779"/>
                  <a:pt x="-5114" y="1327325"/>
                  <a:pt x="0" y="1173254"/>
                </a:cubicBezTo>
                <a:cubicBezTo>
                  <a:pt x="5114" y="1019183"/>
                  <a:pt x="29894" y="738736"/>
                  <a:pt x="0" y="560619"/>
                </a:cubicBezTo>
                <a:cubicBezTo>
                  <a:pt x="-29894" y="382502"/>
                  <a:pt x="-9480" y="242843"/>
                  <a:pt x="0" y="0"/>
                </a:cubicBezTo>
                <a:close/>
              </a:path>
              <a:path w="11172495" h="1733873" stroke="0" extrusionOk="0">
                <a:moveTo>
                  <a:pt x="0" y="0"/>
                </a:moveTo>
                <a:cubicBezTo>
                  <a:pt x="258760" y="-20251"/>
                  <a:pt x="360385" y="-23723"/>
                  <a:pt x="586556" y="0"/>
                </a:cubicBezTo>
                <a:cubicBezTo>
                  <a:pt x="812727" y="23723"/>
                  <a:pt x="883022" y="20348"/>
                  <a:pt x="1173112" y="0"/>
                </a:cubicBezTo>
                <a:cubicBezTo>
                  <a:pt x="1463202" y="-20348"/>
                  <a:pt x="1645205" y="-10281"/>
                  <a:pt x="1871393" y="0"/>
                </a:cubicBezTo>
                <a:cubicBezTo>
                  <a:pt x="2097581" y="10281"/>
                  <a:pt x="2150889" y="4027"/>
                  <a:pt x="2234499" y="0"/>
                </a:cubicBezTo>
                <a:cubicBezTo>
                  <a:pt x="2318109" y="-4027"/>
                  <a:pt x="2431485" y="4435"/>
                  <a:pt x="2597605" y="0"/>
                </a:cubicBezTo>
                <a:cubicBezTo>
                  <a:pt x="2763725" y="-4435"/>
                  <a:pt x="3153089" y="-13560"/>
                  <a:pt x="3295886" y="0"/>
                </a:cubicBezTo>
                <a:cubicBezTo>
                  <a:pt x="3438683" y="13560"/>
                  <a:pt x="3489651" y="6901"/>
                  <a:pt x="3658992" y="0"/>
                </a:cubicBezTo>
                <a:cubicBezTo>
                  <a:pt x="3828333" y="-6901"/>
                  <a:pt x="3923858" y="-10605"/>
                  <a:pt x="4022098" y="0"/>
                </a:cubicBezTo>
                <a:cubicBezTo>
                  <a:pt x="4120338" y="10605"/>
                  <a:pt x="4407484" y="12461"/>
                  <a:pt x="4608654" y="0"/>
                </a:cubicBezTo>
                <a:cubicBezTo>
                  <a:pt x="4809824" y="-12461"/>
                  <a:pt x="5017202" y="-27066"/>
                  <a:pt x="5195210" y="0"/>
                </a:cubicBezTo>
                <a:cubicBezTo>
                  <a:pt x="5373218" y="27066"/>
                  <a:pt x="5605373" y="-6695"/>
                  <a:pt x="5781766" y="0"/>
                </a:cubicBezTo>
                <a:cubicBezTo>
                  <a:pt x="5958159" y="6695"/>
                  <a:pt x="5975913" y="2642"/>
                  <a:pt x="6144872" y="0"/>
                </a:cubicBezTo>
                <a:cubicBezTo>
                  <a:pt x="6313831" y="-2642"/>
                  <a:pt x="6797239" y="29967"/>
                  <a:pt x="7066603" y="0"/>
                </a:cubicBezTo>
                <a:cubicBezTo>
                  <a:pt x="7335967" y="-29967"/>
                  <a:pt x="7436291" y="-22806"/>
                  <a:pt x="7541434" y="0"/>
                </a:cubicBezTo>
                <a:cubicBezTo>
                  <a:pt x="7646577" y="22806"/>
                  <a:pt x="7798134" y="9358"/>
                  <a:pt x="7904540" y="0"/>
                </a:cubicBezTo>
                <a:cubicBezTo>
                  <a:pt x="8010946" y="-9358"/>
                  <a:pt x="8474217" y="3572"/>
                  <a:pt x="8714546" y="0"/>
                </a:cubicBezTo>
                <a:cubicBezTo>
                  <a:pt x="8954875" y="-3572"/>
                  <a:pt x="9025037" y="-10025"/>
                  <a:pt x="9301102" y="0"/>
                </a:cubicBezTo>
                <a:cubicBezTo>
                  <a:pt x="9577167" y="10025"/>
                  <a:pt x="9840502" y="17983"/>
                  <a:pt x="10222833" y="0"/>
                </a:cubicBezTo>
                <a:cubicBezTo>
                  <a:pt x="10605164" y="-17983"/>
                  <a:pt x="10937159" y="-20908"/>
                  <a:pt x="11172495" y="0"/>
                </a:cubicBezTo>
                <a:cubicBezTo>
                  <a:pt x="11172073" y="166526"/>
                  <a:pt x="11144686" y="424294"/>
                  <a:pt x="11172495" y="577958"/>
                </a:cubicBezTo>
                <a:cubicBezTo>
                  <a:pt x="11200304" y="731622"/>
                  <a:pt x="11158891" y="887532"/>
                  <a:pt x="11172495" y="1138577"/>
                </a:cubicBezTo>
                <a:cubicBezTo>
                  <a:pt x="11186099" y="1389622"/>
                  <a:pt x="11178772" y="1479750"/>
                  <a:pt x="11172495" y="1733873"/>
                </a:cubicBezTo>
                <a:cubicBezTo>
                  <a:pt x="10894113" y="1754333"/>
                  <a:pt x="10751780" y="1757185"/>
                  <a:pt x="10585939" y="1733873"/>
                </a:cubicBezTo>
                <a:cubicBezTo>
                  <a:pt x="10420098" y="1710561"/>
                  <a:pt x="10207101" y="1734242"/>
                  <a:pt x="10111108" y="1733873"/>
                </a:cubicBezTo>
                <a:cubicBezTo>
                  <a:pt x="10015115" y="1733504"/>
                  <a:pt x="9555004" y="1694720"/>
                  <a:pt x="9301102" y="1733873"/>
                </a:cubicBezTo>
                <a:cubicBezTo>
                  <a:pt x="9047200" y="1773026"/>
                  <a:pt x="8926747" y="1738898"/>
                  <a:pt x="8826271" y="1733873"/>
                </a:cubicBezTo>
                <a:cubicBezTo>
                  <a:pt x="8725795" y="1728848"/>
                  <a:pt x="8582304" y="1751056"/>
                  <a:pt x="8463165" y="1733873"/>
                </a:cubicBezTo>
                <a:cubicBezTo>
                  <a:pt x="8344026" y="1716690"/>
                  <a:pt x="8110246" y="1705856"/>
                  <a:pt x="7764884" y="1733873"/>
                </a:cubicBezTo>
                <a:cubicBezTo>
                  <a:pt x="7419522" y="1761890"/>
                  <a:pt x="7370946" y="1700858"/>
                  <a:pt x="7066603" y="1733873"/>
                </a:cubicBezTo>
                <a:cubicBezTo>
                  <a:pt x="6762260" y="1766888"/>
                  <a:pt x="6583031" y="1756471"/>
                  <a:pt x="6256597" y="1733873"/>
                </a:cubicBezTo>
                <a:cubicBezTo>
                  <a:pt x="5930163" y="1711275"/>
                  <a:pt x="6037604" y="1728369"/>
                  <a:pt x="5893491" y="1733873"/>
                </a:cubicBezTo>
                <a:cubicBezTo>
                  <a:pt x="5749378" y="1739377"/>
                  <a:pt x="5620534" y="1731756"/>
                  <a:pt x="5530385" y="1733873"/>
                </a:cubicBezTo>
                <a:cubicBezTo>
                  <a:pt x="5440236" y="1735990"/>
                  <a:pt x="5185923" y="1707285"/>
                  <a:pt x="4943829" y="1733873"/>
                </a:cubicBezTo>
                <a:cubicBezTo>
                  <a:pt x="4701735" y="1760461"/>
                  <a:pt x="4368756" y="1762442"/>
                  <a:pt x="4133823" y="1733873"/>
                </a:cubicBezTo>
                <a:cubicBezTo>
                  <a:pt x="3898890" y="1705304"/>
                  <a:pt x="3684503" y="1704378"/>
                  <a:pt x="3435542" y="1733873"/>
                </a:cubicBezTo>
                <a:cubicBezTo>
                  <a:pt x="3186581" y="1763368"/>
                  <a:pt x="3136052" y="1744273"/>
                  <a:pt x="2960711" y="1733873"/>
                </a:cubicBezTo>
                <a:cubicBezTo>
                  <a:pt x="2785370" y="1723473"/>
                  <a:pt x="2280917" y="1706722"/>
                  <a:pt x="2038980" y="1733873"/>
                </a:cubicBezTo>
                <a:cubicBezTo>
                  <a:pt x="1797043" y="1761024"/>
                  <a:pt x="1603700" y="1753467"/>
                  <a:pt x="1452424" y="1733873"/>
                </a:cubicBezTo>
                <a:cubicBezTo>
                  <a:pt x="1301148" y="1714279"/>
                  <a:pt x="857297" y="1706709"/>
                  <a:pt x="642418" y="1733873"/>
                </a:cubicBezTo>
                <a:cubicBezTo>
                  <a:pt x="427539" y="1761037"/>
                  <a:pt x="146029" y="1725275"/>
                  <a:pt x="0" y="1733873"/>
                </a:cubicBezTo>
                <a:cubicBezTo>
                  <a:pt x="-24908" y="1527693"/>
                  <a:pt x="12550" y="1369747"/>
                  <a:pt x="0" y="1190593"/>
                </a:cubicBezTo>
                <a:cubicBezTo>
                  <a:pt x="-12550" y="1011439"/>
                  <a:pt x="-2759" y="730480"/>
                  <a:pt x="0" y="577958"/>
                </a:cubicBezTo>
                <a:cubicBezTo>
                  <a:pt x="2759" y="425437"/>
                  <a:pt x="-24078" y="1814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2.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Chu vi P của hình vuông có độ dài cạnh là a được tính theo công thức: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4855" y="1705522"/>
            <a:ext cx="3586656" cy="35866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43500" y="2131849"/>
            <a:ext cx="3365500" cy="1244600"/>
          </a:xfrm>
          <a:prstGeom prst="roundRect">
            <a:avLst/>
          </a:prstGeom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x 4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679700" y="3498850"/>
            <a:ext cx="3479800" cy="1689100"/>
          </a:xfrm>
          <a:prstGeom prst="wedgeRoundRectCallout">
            <a:avLst>
              <a:gd name="adj1" fmla="val -80323"/>
              <a:gd name="adj2" fmla="val -45770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 x 4 là biểu thức chứa chữ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0700" y="228600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6200" y="434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384300" y="5486400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9B1D5-DF32-1F05-ACDC-39A3330D5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5ADE0-754D-AD9D-3FA4-03B8C2356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0B998-CD9E-52C2-43CA-30456359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966E85-50DF-BBF9-34B2-94365F40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2" grpId="0" animBg="1"/>
      <p:bldP spid="3" grpId="0" animBg="1"/>
      <p:bldP spid="4" grpId="0" animBg="1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054100" y="4283076"/>
            <a:ext cx="1056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 = 5 cm thì P = a x 4 = 5 x 4 = 20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5633" y="5358343"/>
            <a:ext cx="1076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 a = 9 cm thì P = a x 4 = 9 x 4 = 36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831D-5AAB-2E0F-CFDE-0DED65015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4" y="6156593"/>
            <a:ext cx="937341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7FB8E8-D906-76A6-D323-5F288894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5" y="5631955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4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7533" y="4188143"/>
            <a:ext cx="11108722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làm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thế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nào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?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1758" y="5115403"/>
            <a:ext cx="11108722" cy="14056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lấy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độ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dài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cạnh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nhân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với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4.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chu vi hình vuông với a = 5 cm, a = 9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DAC63-5C81-3FF6-9B93-759A3784A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541" y="5638285"/>
            <a:ext cx="937341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D52508-0E2F-0D25-A218-75820D363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584" y="6219268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696" y="286609"/>
            <a:ext cx="11792607" cy="6406291"/>
          </a:xfrm>
          <a:prstGeom prst="roundRect">
            <a:avLst/>
          </a:prstGeom>
          <a:solidFill>
            <a:schemeClr val="accent3">
              <a:lumMod val="6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9696" y="286609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3951275"/>
            <a:ext cx="6604000" cy="596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7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5303" y="5128683"/>
            <a:ext cx="6604000" cy="596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6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58823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996" y="1596459"/>
            <a:ext cx="66040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2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" y="1844488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08615" y="2714940"/>
            <a:ext cx="6604000" cy="596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5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17" y="307974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" y="4365785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690100" y="1486938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45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647855" y="2631509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60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28503" y="3494075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86258" y="4638646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70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C1B19-3BEE-320B-2172-F7D68DF92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F3768-1740-3356-232A-511211BD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E8AE6-04BD-A030-7CC6-D2A16E8E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7D0B7-4378-3036-33B7-F0A822F07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8671" y="5761677"/>
            <a:ext cx="937341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571E4-FF3A-96F8-4CF5-A1A8A969C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367" y="6393557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21719 -0.018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12175 -0.041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6928 -0.1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586 0.198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A80E8-E1E6-72CB-3D8D-04E7050CD061}"/>
              </a:ext>
            </a:extLst>
          </p:cNvPr>
          <p:cNvSpPr txBox="1"/>
          <p:nvPr/>
        </p:nvSpPr>
        <p:spPr>
          <a:xfrm>
            <a:off x="1249729" y="2090967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6B13B-EC9D-B44B-B640-CD3C7646AF5E}"/>
              </a:ext>
            </a:extLst>
          </p:cNvPr>
          <p:cNvSpPr txBox="1"/>
          <p:nvPr/>
        </p:nvSpPr>
        <p:spPr>
          <a:xfrm>
            <a:off x="3604773" y="1161551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EA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DE50C-0E7E-2C31-6A2B-79BD7C887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9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E0EA7-9F7B-D7FB-23D4-B24CE57EEEE6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iểu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B869E-41D3-0460-2E3E-BBFD1F02E0DA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73016-42C7-8007-9632-126CA1216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72" y="1472738"/>
            <a:ext cx="6673171" cy="2908396"/>
          </a:xfrm>
          <a:prstGeom prst="rect">
            <a:avLst/>
          </a:prstGeom>
        </p:spPr>
      </p:pic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562" y="4448058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511" y="4528813"/>
            <a:ext cx="3020684" cy="2416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52864-9C2E-9EC9-82AD-78149CFDFA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77" b="82798"/>
          <a:stretch/>
        </p:blipFill>
        <p:spPr>
          <a:xfrm>
            <a:off x="2992329" y="2074242"/>
            <a:ext cx="5620213" cy="24164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954F4C-DFF7-D836-49F6-CA9A051F4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1EF4A-8604-26B5-59AB-ED07096B9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006427-E9FA-B6B6-8110-958D4D5E2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D7F070-B579-7794-A20B-2EAFA0380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69" y="5573339"/>
            <a:ext cx="571550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A1D3CA-4A44-314F-BA75-9D72E641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78B90-F2C2-6599-7D83-8289D6251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0978A-71B4-10AC-EBCB-BE5D0D20E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ECB17-8398-674E-587A-353AF3AED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A80E8-E1E6-72CB-3D8D-04E7050CD061}"/>
              </a:ext>
            </a:extLst>
          </p:cNvPr>
          <p:cNvSpPr txBox="1"/>
          <p:nvPr/>
        </p:nvSpPr>
        <p:spPr>
          <a:xfrm>
            <a:off x="1249729" y="2090967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6B13B-EC9D-B44B-B640-CD3C7646AF5E}"/>
              </a:ext>
            </a:extLst>
          </p:cNvPr>
          <p:cNvSpPr txBox="1"/>
          <p:nvPr/>
        </p:nvSpPr>
        <p:spPr>
          <a:xfrm>
            <a:off x="3604773" y="1161551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6D88B0-C7BB-A36A-AD54-71CD52906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550568"/>
            <a:ext cx="480102" cy="13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0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DD59C-07CC-EDD7-4D15-E16B472D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178" t="17424" r="19397" b="17517"/>
          <a:stretch/>
        </p:blipFill>
        <p:spPr>
          <a:xfrm>
            <a:off x="0" y="0"/>
            <a:ext cx="12192000" cy="68811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75636" y="5429910"/>
            <a:ext cx="6756400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a là biểu thức chứa chữ</a:t>
            </a:r>
            <a:endParaRPr lang="en-US" sz="4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33FE6-6119-D637-6067-F7C622490A2B}"/>
              </a:ext>
            </a:extLst>
          </p:cNvPr>
          <p:cNvSpPr txBox="1"/>
          <p:nvPr/>
        </p:nvSpPr>
        <p:spPr>
          <a:xfrm>
            <a:off x="2486407" y="5337458"/>
            <a:ext cx="7444993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600" dirty="0">
                <a:solidFill>
                  <a:srgbClr val="002060"/>
                </a:solidFill>
              </a:rPr>
              <a:t>Coi như số thuyền Mai gấp được là a. </a:t>
            </a:r>
          </a:p>
          <a:p>
            <a:pPr algn="ctr"/>
            <a:r>
              <a:rPr lang="nl-NL" sz="2600" dirty="0">
                <a:solidFill>
                  <a:srgbClr val="002060"/>
                </a:solidFill>
              </a:rPr>
              <a:t>Vậy thì Nam và Mai gấp được 2 + a cái thuyền</a:t>
            </a:r>
            <a:r>
              <a:rPr lang="en-GB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10041-D05D-A7B6-B6DF-889BE132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449CB8-C828-5184-E148-65BF51D4B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10406-E8B0-1C97-E3D7-D21C390FE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Text Box 8"/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11887200"/>
              <a:gd name="connsiteY0" fmla="*/ 0 h 1393908"/>
              <a:gd name="connsiteX1" fmla="*/ 461503 w 11887200"/>
              <a:gd name="connsiteY1" fmla="*/ 0 h 1393908"/>
              <a:gd name="connsiteX2" fmla="*/ 1398494 w 11887200"/>
              <a:gd name="connsiteY2" fmla="*/ 0 h 1393908"/>
              <a:gd name="connsiteX3" fmla="*/ 2097741 w 11887200"/>
              <a:gd name="connsiteY3" fmla="*/ 0 h 1393908"/>
              <a:gd name="connsiteX4" fmla="*/ 2559244 w 11887200"/>
              <a:gd name="connsiteY4" fmla="*/ 0 h 1393908"/>
              <a:gd name="connsiteX5" fmla="*/ 3377363 w 11887200"/>
              <a:gd name="connsiteY5" fmla="*/ 0 h 1393908"/>
              <a:gd name="connsiteX6" fmla="*/ 3719994 w 11887200"/>
              <a:gd name="connsiteY6" fmla="*/ 0 h 1393908"/>
              <a:gd name="connsiteX7" fmla="*/ 4300369 w 11887200"/>
              <a:gd name="connsiteY7" fmla="*/ 0 h 1393908"/>
              <a:gd name="connsiteX8" fmla="*/ 4643000 w 11887200"/>
              <a:gd name="connsiteY8" fmla="*/ 0 h 1393908"/>
              <a:gd name="connsiteX9" fmla="*/ 5342248 w 11887200"/>
              <a:gd name="connsiteY9" fmla="*/ 0 h 1393908"/>
              <a:gd name="connsiteX10" fmla="*/ 5922623 w 11887200"/>
              <a:gd name="connsiteY10" fmla="*/ 0 h 1393908"/>
              <a:gd name="connsiteX11" fmla="*/ 6740742 w 11887200"/>
              <a:gd name="connsiteY11" fmla="*/ 0 h 1393908"/>
              <a:gd name="connsiteX12" fmla="*/ 7677733 w 11887200"/>
              <a:gd name="connsiteY12" fmla="*/ 0 h 1393908"/>
              <a:gd name="connsiteX13" fmla="*/ 8614724 w 11887200"/>
              <a:gd name="connsiteY13" fmla="*/ 0 h 1393908"/>
              <a:gd name="connsiteX14" fmla="*/ 9313971 w 11887200"/>
              <a:gd name="connsiteY14" fmla="*/ 0 h 1393908"/>
              <a:gd name="connsiteX15" fmla="*/ 10132090 w 11887200"/>
              <a:gd name="connsiteY15" fmla="*/ 0 h 1393908"/>
              <a:gd name="connsiteX16" fmla="*/ 11069081 w 11887200"/>
              <a:gd name="connsiteY16" fmla="*/ 0 h 1393908"/>
              <a:gd name="connsiteX17" fmla="*/ 11887200 w 11887200"/>
              <a:gd name="connsiteY17" fmla="*/ 0 h 1393908"/>
              <a:gd name="connsiteX18" fmla="*/ 11887200 w 11887200"/>
              <a:gd name="connsiteY18" fmla="*/ 724832 h 1393908"/>
              <a:gd name="connsiteX19" fmla="*/ 11887200 w 11887200"/>
              <a:gd name="connsiteY19" fmla="*/ 1393908 h 1393908"/>
              <a:gd name="connsiteX20" fmla="*/ 11306825 w 11887200"/>
              <a:gd name="connsiteY20" fmla="*/ 1393908 h 1393908"/>
              <a:gd name="connsiteX21" fmla="*/ 10845322 w 11887200"/>
              <a:gd name="connsiteY21" fmla="*/ 1393908 h 1393908"/>
              <a:gd name="connsiteX22" fmla="*/ 9908331 w 11887200"/>
              <a:gd name="connsiteY22" fmla="*/ 1393908 h 1393908"/>
              <a:gd name="connsiteX23" fmla="*/ 8971340 w 11887200"/>
              <a:gd name="connsiteY23" fmla="*/ 1393908 h 1393908"/>
              <a:gd name="connsiteX24" fmla="*/ 8034349 w 11887200"/>
              <a:gd name="connsiteY24" fmla="*/ 1393908 h 1393908"/>
              <a:gd name="connsiteX25" fmla="*/ 7453974 w 11887200"/>
              <a:gd name="connsiteY25" fmla="*/ 1393908 h 1393908"/>
              <a:gd name="connsiteX26" fmla="*/ 6635855 w 11887200"/>
              <a:gd name="connsiteY26" fmla="*/ 1393908 h 1393908"/>
              <a:gd name="connsiteX27" fmla="*/ 6293224 w 11887200"/>
              <a:gd name="connsiteY27" fmla="*/ 1393908 h 1393908"/>
              <a:gd name="connsiteX28" fmla="*/ 5831720 w 11887200"/>
              <a:gd name="connsiteY28" fmla="*/ 1393908 h 1393908"/>
              <a:gd name="connsiteX29" fmla="*/ 5013601 w 11887200"/>
              <a:gd name="connsiteY29" fmla="*/ 1393908 h 1393908"/>
              <a:gd name="connsiteX30" fmla="*/ 4552098 w 11887200"/>
              <a:gd name="connsiteY30" fmla="*/ 1393908 h 1393908"/>
              <a:gd name="connsiteX31" fmla="*/ 3971723 w 11887200"/>
              <a:gd name="connsiteY31" fmla="*/ 1393908 h 1393908"/>
              <a:gd name="connsiteX32" fmla="*/ 3629092 w 11887200"/>
              <a:gd name="connsiteY32" fmla="*/ 1393908 h 1393908"/>
              <a:gd name="connsiteX33" fmla="*/ 2929845 w 11887200"/>
              <a:gd name="connsiteY33" fmla="*/ 1393908 h 1393908"/>
              <a:gd name="connsiteX34" fmla="*/ 2230598 w 11887200"/>
              <a:gd name="connsiteY34" fmla="*/ 1393908 h 1393908"/>
              <a:gd name="connsiteX35" fmla="*/ 1531351 w 11887200"/>
              <a:gd name="connsiteY35" fmla="*/ 1393908 h 1393908"/>
              <a:gd name="connsiteX36" fmla="*/ 0 w 11887200"/>
              <a:gd name="connsiteY36" fmla="*/ 1393908 h 1393908"/>
              <a:gd name="connsiteX37" fmla="*/ 0 w 11887200"/>
              <a:gd name="connsiteY37" fmla="*/ 696954 h 1393908"/>
              <a:gd name="connsiteX38" fmla="*/ 0 w 11887200"/>
              <a:gd name="connsiteY38" fmla="*/ 0 h 13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87200" h="1393908" fill="none" extrusionOk="0">
                <a:moveTo>
                  <a:pt x="0" y="0"/>
                </a:moveTo>
                <a:cubicBezTo>
                  <a:pt x="112390" y="6599"/>
                  <a:pt x="301252" y="-17803"/>
                  <a:pt x="461503" y="0"/>
                </a:cubicBezTo>
                <a:cubicBezTo>
                  <a:pt x="621754" y="17803"/>
                  <a:pt x="945592" y="28712"/>
                  <a:pt x="1398494" y="0"/>
                </a:cubicBezTo>
                <a:cubicBezTo>
                  <a:pt x="1851396" y="-28712"/>
                  <a:pt x="1805230" y="15060"/>
                  <a:pt x="2097741" y="0"/>
                </a:cubicBezTo>
                <a:cubicBezTo>
                  <a:pt x="2390252" y="-15060"/>
                  <a:pt x="2433577" y="472"/>
                  <a:pt x="2559244" y="0"/>
                </a:cubicBezTo>
                <a:cubicBezTo>
                  <a:pt x="2684911" y="-472"/>
                  <a:pt x="3175492" y="-8975"/>
                  <a:pt x="3377363" y="0"/>
                </a:cubicBezTo>
                <a:cubicBezTo>
                  <a:pt x="3579234" y="8975"/>
                  <a:pt x="3596282" y="15025"/>
                  <a:pt x="3719994" y="0"/>
                </a:cubicBezTo>
                <a:cubicBezTo>
                  <a:pt x="3843706" y="-15025"/>
                  <a:pt x="4119807" y="16649"/>
                  <a:pt x="4300369" y="0"/>
                </a:cubicBezTo>
                <a:cubicBezTo>
                  <a:pt x="4480932" y="-16649"/>
                  <a:pt x="4472123" y="-10879"/>
                  <a:pt x="4643000" y="0"/>
                </a:cubicBezTo>
                <a:cubicBezTo>
                  <a:pt x="4813877" y="10879"/>
                  <a:pt x="5164838" y="11951"/>
                  <a:pt x="5342248" y="0"/>
                </a:cubicBezTo>
                <a:cubicBezTo>
                  <a:pt x="5519658" y="-11951"/>
                  <a:pt x="5803476" y="-11274"/>
                  <a:pt x="5922623" y="0"/>
                </a:cubicBezTo>
                <a:cubicBezTo>
                  <a:pt x="6041770" y="11274"/>
                  <a:pt x="6419480" y="4398"/>
                  <a:pt x="6740742" y="0"/>
                </a:cubicBezTo>
                <a:cubicBezTo>
                  <a:pt x="7062004" y="-4398"/>
                  <a:pt x="7435689" y="-34247"/>
                  <a:pt x="7677733" y="0"/>
                </a:cubicBezTo>
                <a:cubicBezTo>
                  <a:pt x="7919777" y="34247"/>
                  <a:pt x="8234411" y="44654"/>
                  <a:pt x="8614724" y="0"/>
                </a:cubicBezTo>
                <a:cubicBezTo>
                  <a:pt x="8995037" y="-44654"/>
                  <a:pt x="9087703" y="17199"/>
                  <a:pt x="9313971" y="0"/>
                </a:cubicBezTo>
                <a:cubicBezTo>
                  <a:pt x="9540239" y="-17199"/>
                  <a:pt x="9744202" y="-14873"/>
                  <a:pt x="10132090" y="0"/>
                </a:cubicBezTo>
                <a:cubicBezTo>
                  <a:pt x="10519978" y="14873"/>
                  <a:pt x="10823921" y="-17209"/>
                  <a:pt x="11069081" y="0"/>
                </a:cubicBezTo>
                <a:cubicBezTo>
                  <a:pt x="11314241" y="17209"/>
                  <a:pt x="11645024" y="12585"/>
                  <a:pt x="11887200" y="0"/>
                </a:cubicBezTo>
                <a:cubicBezTo>
                  <a:pt x="11906968" y="172742"/>
                  <a:pt x="11852587" y="481653"/>
                  <a:pt x="11887200" y="724832"/>
                </a:cubicBezTo>
                <a:cubicBezTo>
                  <a:pt x="11921813" y="968011"/>
                  <a:pt x="11881595" y="1217647"/>
                  <a:pt x="11887200" y="1393908"/>
                </a:cubicBezTo>
                <a:cubicBezTo>
                  <a:pt x="11605124" y="1413467"/>
                  <a:pt x="11553146" y="1388636"/>
                  <a:pt x="11306825" y="1393908"/>
                </a:cubicBezTo>
                <a:cubicBezTo>
                  <a:pt x="11060505" y="1399180"/>
                  <a:pt x="11063409" y="1394528"/>
                  <a:pt x="10845322" y="1393908"/>
                </a:cubicBezTo>
                <a:cubicBezTo>
                  <a:pt x="10627235" y="1393288"/>
                  <a:pt x="10224332" y="1355355"/>
                  <a:pt x="9908331" y="1393908"/>
                </a:cubicBezTo>
                <a:cubicBezTo>
                  <a:pt x="9592330" y="1432461"/>
                  <a:pt x="9267910" y="1431899"/>
                  <a:pt x="8971340" y="1393908"/>
                </a:cubicBezTo>
                <a:cubicBezTo>
                  <a:pt x="8674770" y="1355917"/>
                  <a:pt x="8355075" y="1350424"/>
                  <a:pt x="8034349" y="1393908"/>
                </a:cubicBezTo>
                <a:cubicBezTo>
                  <a:pt x="7713623" y="1437392"/>
                  <a:pt x="7600224" y="1417544"/>
                  <a:pt x="7453974" y="1393908"/>
                </a:cubicBezTo>
                <a:cubicBezTo>
                  <a:pt x="7307725" y="1370272"/>
                  <a:pt x="6832180" y="1358538"/>
                  <a:pt x="6635855" y="1393908"/>
                </a:cubicBezTo>
                <a:cubicBezTo>
                  <a:pt x="6439530" y="1429278"/>
                  <a:pt x="6426877" y="1398941"/>
                  <a:pt x="6293224" y="1393908"/>
                </a:cubicBezTo>
                <a:cubicBezTo>
                  <a:pt x="6159571" y="1388875"/>
                  <a:pt x="5933841" y="1400111"/>
                  <a:pt x="5831720" y="1393908"/>
                </a:cubicBezTo>
                <a:cubicBezTo>
                  <a:pt x="5729599" y="1387705"/>
                  <a:pt x="5250364" y="1359827"/>
                  <a:pt x="5013601" y="1393908"/>
                </a:cubicBezTo>
                <a:cubicBezTo>
                  <a:pt x="4776838" y="1427989"/>
                  <a:pt x="4687602" y="1382885"/>
                  <a:pt x="4552098" y="1393908"/>
                </a:cubicBezTo>
                <a:cubicBezTo>
                  <a:pt x="4416594" y="1404931"/>
                  <a:pt x="4186586" y="1393694"/>
                  <a:pt x="3971723" y="1393908"/>
                </a:cubicBezTo>
                <a:cubicBezTo>
                  <a:pt x="3756861" y="1394122"/>
                  <a:pt x="3709785" y="1392457"/>
                  <a:pt x="3629092" y="1393908"/>
                </a:cubicBezTo>
                <a:cubicBezTo>
                  <a:pt x="3548399" y="1395359"/>
                  <a:pt x="3191624" y="1410331"/>
                  <a:pt x="2929845" y="1393908"/>
                </a:cubicBezTo>
                <a:cubicBezTo>
                  <a:pt x="2668066" y="1377485"/>
                  <a:pt x="2552423" y="1406838"/>
                  <a:pt x="2230598" y="1393908"/>
                </a:cubicBezTo>
                <a:cubicBezTo>
                  <a:pt x="1908773" y="1380978"/>
                  <a:pt x="1833717" y="1391885"/>
                  <a:pt x="1531351" y="1393908"/>
                </a:cubicBezTo>
                <a:cubicBezTo>
                  <a:pt x="1228985" y="1395931"/>
                  <a:pt x="438903" y="1391366"/>
                  <a:pt x="0" y="1393908"/>
                </a:cubicBezTo>
                <a:cubicBezTo>
                  <a:pt x="30894" y="1234545"/>
                  <a:pt x="21704" y="939075"/>
                  <a:pt x="0" y="696954"/>
                </a:cubicBezTo>
                <a:cubicBezTo>
                  <a:pt x="-21704" y="454833"/>
                  <a:pt x="19822" y="188603"/>
                  <a:pt x="0" y="0"/>
                </a:cubicBezTo>
                <a:close/>
              </a:path>
              <a:path w="11887200" h="1393908" stroke="0" extrusionOk="0">
                <a:moveTo>
                  <a:pt x="0" y="0"/>
                </a:moveTo>
                <a:cubicBezTo>
                  <a:pt x="153425" y="18029"/>
                  <a:pt x="249247" y="-17783"/>
                  <a:pt x="461503" y="0"/>
                </a:cubicBezTo>
                <a:cubicBezTo>
                  <a:pt x="673759" y="17783"/>
                  <a:pt x="1011619" y="7104"/>
                  <a:pt x="1160750" y="0"/>
                </a:cubicBezTo>
                <a:cubicBezTo>
                  <a:pt x="1309881" y="-7104"/>
                  <a:pt x="1521695" y="10499"/>
                  <a:pt x="1859997" y="0"/>
                </a:cubicBezTo>
                <a:cubicBezTo>
                  <a:pt x="2198299" y="-10499"/>
                  <a:pt x="2502831" y="42411"/>
                  <a:pt x="2796988" y="0"/>
                </a:cubicBezTo>
                <a:cubicBezTo>
                  <a:pt x="3091145" y="-42411"/>
                  <a:pt x="3246196" y="27068"/>
                  <a:pt x="3615107" y="0"/>
                </a:cubicBezTo>
                <a:cubicBezTo>
                  <a:pt x="3984018" y="-27068"/>
                  <a:pt x="4214162" y="8981"/>
                  <a:pt x="4433226" y="0"/>
                </a:cubicBezTo>
                <a:cubicBezTo>
                  <a:pt x="4652290" y="-8981"/>
                  <a:pt x="4971121" y="7555"/>
                  <a:pt x="5132473" y="0"/>
                </a:cubicBezTo>
                <a:cubicBezTo>
                  <a:pt x="5293825" y="-7555"/>
                  <a:pt x="5537062" y="5374"/>
                  <a:pt x="5712848" y="0"/>
                </a:cubicBezTo>
                <a:cubicBezTo>
                  <a:pt x="5888635" y="-5374"/>
                  <a:pt x="5977562" y="6744"/>
                  <a:pt x="6055480" y="0"/>
                </a:cubicBezTo>
                <a:cubicBezTo>
                  <a:pt x="6133398" y="-6744"/>
                  <a:pt x="6280254" y="15838"/>
                  <a:pt x="6398111" y="0"/>
                </a:cubicBezTo>
                <a:cubicBezTo>
                  <a:pt x="6515968" y="-15838"/>
                  <a:pt x="6970362" y="15679"/>
                  <a:pt x="7216230" y="0"/>
                </a:cubicBezTo>
                <a:cubicBezTo>
                  <a:pt x="7462098" y="-15679"/>
                  <a:pt x="7445660" y="13318"/>
                  <a:pt x="7558861" y="0"/>
                </a:cubicBezTo>
                <a:cubicBezTo>
                  <a:pt x="7672062" y="-13318"/>
                  <a:pt x="7813315" y="16652"/>
                  <a:pt x="7901492" y="0"/>
                </a:cubicBezTo>
                <a:cubicBezTo>
                  <a:pt x="7989669" y="-16652"/>
                  <a:pt x="8418427" y="-31589"/>
                  <a:pt x="8719611" y="0"/>
                </a:cubicBezTo>
                <a:cubicBezTo>
                  <a:pt x="9020795" y="31589"/>
                  <a:pt x="8993712" y="-11993"/>
                  <a:pt x="9062242" y="0"/>
                </a:cubicBezTo>
                <a:cubicBezTo>
                  <a:pt x="9130772" y="11993"/>
                  <a:pt x="9805595" y="-12540"/>
                  <a:pt x="9999233" y="0"/>
                </a:cubicBezTo>
                <a:cubicBezTo>
                  <a:pt x="10192871" y="12540"/>
                  <a:pt x="10346161" y="19016"/>
                  <a:pt x="10460736" y="0"/>
                </a:cubicBezTo>
                <a:cubicBezTo>
                  <a:pt x="10575311" y="-19016"/>
                  <a:pt x="11035606" y="-34886"/>
                  <a:pt x="11278855" y="0"/>
                </a:cubicBezTo>
                <a:cubicBezTo>
                  <a:pt x="11522104" y="34886"/>
                  <a:pt x="11737447" y="10749"/>
                  <a:pt x="11887200" y="0"/>
                </a:cubicBezTo>
                <a:cubicBezTo>
                  <a:pt x="11897836" y="268780"/>
                  <a:pt x="11908015" y="398591"/>
                  <a:pt x="11887200" y="655137"/>
                </a:cubicBezTo>
                <a:cubicBezTo>
                  <a:pt x="11866385" y="911683"/>
                  <a:pt x="11921646" y="1148900"/>
                  <a:pt x="11887200" y="1393908"/>
                </a:cubicBezTo>
                <a:cubicBezTo>
                  <a:pt x="11445457" y="1432258"/>
                  <a:pt x="11224580" y="1431449"/>
                  <a:pt x="10950209" y="1393908"/>
                </a:cubicBezTo>
                <a:cubicBezTo>
                  <a:pt x="10675838" y="1356367"/>
                  <a:pt x="10768067" y="1383745"/>
                  <a:pt x="10607578" y="1393908"/>
                </a:cubicBezTo>
                <a:cubicBezTo>
                  <a:pt x="10447089" y="1404071"/>
                  <a:pt x="10334801" y="1382538"/>
                  <a:pt x="10264947" y="1393908"/>
                </a:cubicBezTo>
                <a:cubicBezTo>
                  <a:pt x="10195093" y="1405278"/>
                  <a:pt x="9823325" y="1403891"/>
                  <a:pt x="9446828" y="1393908"/>
                </a:cubicBezTo>
                <a:cubicBezTo>
                  <a:pt x="9070331" y="1383925"/>
                  <a:pt x="9146069" y="1387192"/>
                  <a:pt x="8866453" y="1393908"/>
                </a:cubicBezTo>
                <a:cubicBezTo>
                  <a:pt x="8586838" y="1400624"/>
                  <a:pt x="8383196" y="1412033"/>
                  <a:pt x="8167206" y="1393908"/>
                </a:cubicBezTo>
                <a:cubicBezTo>
                  <a:pt x="7951216" y="1375783"/>
                  <a:pt x="7528219" y="1375486"/>
                  <a:pt x="7230215" y="1393908"/>
                </a:cubicBezTo>
                <a:cubicBezTo>
                  <a:pt x="6932211" y="1412330"/>
                  <a:pt x="6908765" y="1367524"/>
                  <a:pt x="6649840" y="1393908"/>
                </a:cubicBezTo>
                <a:cubicBezTo>
                  <a:pt x="6390916" y="1420292"/>
                  <a:pt x="6016276" y="1370349"/>
                  <a:pt x="5712848" y="1393908"/>
                </a:cubicBezTo>
                <a:cubicBezTo>
                  <a:pt x="5409420" y="1417467"/>
                  <a:pt x="5456545" y="1393467"/>
                  <a:pt x="5370217" y="1393908"/>
                </a:cubicBezTo>
                <a:cubicBezTo>
                  <a:pt x="5283889" y="1394349"/>
                  <a:pt x="4878877" y="1357574"/>
                  <a:pt x="4552098" y="1393908"/>
                </a:cubicBezTo>
                <a:cubicBezTo>
                  <a:pt x="4225319" y="1430242"/>
                  <a:pt x="4246820" y="1395897"/>
                  <a:pt x="4090595" y="1393908"/>
                </a:cubicBezTo>
                <a:cubicBezTo>
                  <a:pt x="3934370" y="1391919"/>
                  <a:pt x="3562396" y="1437627"/>
                  <a:pt x="3153604" y="1393908"/>
                </a:cubicBezTo>
                <a:cubicBezTo>
                  <a:pt x="2744812" y="1350189"/>
                  <a:pt x="2582244" y="1438577"/>
                  <a:pt x="2216613" y="1393908"/>
                </a:cubicBezTo>
                <a:cubicBezTo>
                  <a:pt x="1850982" y="1349239"/>
                  <a:pt x="1965982" y="1378339"/>
                  <a:pt x="1755110" y="1393908"/>
                </a:cubicBezTo>
                <a:cubicBezTo>
                  <a:pt x="1544238" y="1409477"/>
                  <a:pt x="1284435" y="1363089"/>
                  <a:pt x="818119" y="1393908"/>
                </a:cubicBezTo>
                <a:cubicBezTo>
                  <a:pt x="351803" y="1424727"/>
                  <a:pt x="301659" y="1418276"/>
                  <a:pt x="0" y="1393908"/>
                </a:cubicBezTo>
                <a:cubicBezTo>
                  <a:pt x="-30532" y="1047739"/>
                  <a:pt x="18359" y="850323"/>
                  <a:pt x="0" y="683015"/>
                </a:cubicBezTo>
                <a:cubicBezTo>
                  <a:pt x="-18359" y="515707"/>
                  <a:pt x="-16439" y="3161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</a:t>
            </a: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495492837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8339328" y="2426547"/>
            <a:ext cx="2240280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+ 1 = 3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8421624" y="3129280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+ 2 = 4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8421624" y="3828627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+ 3 = 5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A218035-36D6-4D40-BCFA-595DA0F5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396" y="6030400"/>
            <a:ext cx="993394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mong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số thuyền của Mai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79B22-48A5-3E38-2AE7-44B1BE3D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581D5-5909-9E15-A8E0-B938D981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E5045-C8A1-0D6B-87EC-39319C4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AE9BE-7841-3242-BBEC-9B1C418F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 animBg="1"/>
      <p:bldP spid="21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,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6153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6154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5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6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C1800-7055-EE59-AFA6-198D324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ECE3A-2149-1630-47E4-61054F91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01608-D396-A947-5B0B-79D471C6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93D7C-EF68-9DEF-882E-B5ABCA0E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bldLvl="0" animBg="1"/>
      <p:bldP spid="6153" grpId="0"/>
      <p:bldP spid="6153" grpId="1"/>
      <p:bldP spid="6154" grpId="0"/>
      <p:bldP spid="6155" grpId="0"/>
      <p:bldP spid="6156" grpId="0"/>
      <p:bldP spid="615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9263" y="1117381"/>
            <a:ext cx="10985171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Tính giá trị của biểu thức 40 – b với </a:t>
            </a:r>
            <a:r>
              <a:rPr lang="vi-VN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 </a:t>
            </a:r>
            <a:r>
              <a:rPr lang="en-US" sz="4267" b="1" kern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=</a:t>
            </a:r>
            <a:r>
              <a:rPr lang="vi-VN" sz="4267" b="1" kern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59100" y="2895600"/>
            <a:ext cx="6959600" cy="3086100"/>
          </a:xfrm>
          <a:prstGeom prst="roundRect">
            <a:avLst/>
          </a:prstGeom>
          <a:ln>
            <a:noFill/>
            <a:prstDash val="dash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</a:rPr>
              <a:t>40 – b = 40 – 15</a:t>
            </a:r>
          </a:p>
          <a:p>
            <a:pPr algn="ctr"/>
            <a:r>
              <a:rPr lang="vi-VN" sz="6600" b="1" dirty="0">
                <a:solidFill>
                  <a:schemeClr val="tx1"/>
                </a:solidFill>
              </a:rPr>
              <a:t>   = 25 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A92C6-68EE-82F5-89CF-613662D8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1FBE1-D639-99F2-D6BF-ADE1E58D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30408-36B7-E517-0F3E-88DAE3E2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90D86-F9BD-66F5-0DAE-089332B3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7655" y="2924501"/>
            <a:ext cx="3586656" cy="35866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57C11C-9349-4EA3-83A6-C239D0050EA5}"/>
              </a:ext>
            </a:extLst>
          </p:cNvPr>
          <p:cNvGrpSpPr/>
          <p:nvPr/>
        </p:nvGrpSpPr>
        <p:grpSpPr>
          <a:xfrm>
            <a:off x="2040402" y="346844"/>
            <a:ext cx="8111197" cy="3790536"/>
            <a:chOff x="1723345" y="362778"/>
            <a:chExt cx="6083398" cy="2842902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97BD0CBF-23F9-4FAB-8B36-DEDED29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5FC7ED-6163-40F8-8725-04435612164D}"/>
                </a:ext>
              </a:extLst>
            </p:cNvPr>
            <p:cNvSpPr txBox="1"/>
            <p:nvPr/>
          </p:nvSpPr>
          <p:spPr>
            <a:xfrm>
              <a:off x="2571751" y="1060629"/>
              <a:ext cx="421078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Đâu là biểu thức chứa chữ?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3615559" y="4035972"/>
            <a:ext cx="2102069" cy="998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x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EA72-567D-49FD-87E1-BB6F431D36C5}"/>
              </a:ext>
            </a:extLst>
          </p:cNvPr>
          <p:cNvSpPr/>
          <p:nvPr/>
        </p:nvSpPr>
        <p:spPr>
          <a:xfrm>
            <a:off x="5914695" y="4035972"/>
            <a:ext cx="3607677" cy="99848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30 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60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7499132" y="5194195"/>
            <a:ext cx="3477184" cy="998483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– y + 2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2921876" y="5194195"/>
            <a:ext cx="2102069" cy="9984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 - 10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CE145-6D01-43BB-8532-26D2067A0023}"/>
              </a:ext>
            </a:extLst>
          </p:cNvPr>
          <p:cNvSpPr/>
          <p:nvPr/>
        </p:nvSpPr>
        <p:spPr>
          <a:xfrm>
            <a:off x="5210504" y="5194195"/>
            <a:ext cx="2102069" cy="99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EC4CE-BEF6-1650-A67C-5DFCC65FF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DDE73-10D5-4687-1B89-248881941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1711F-9BEA-831E-E5BC-C1ACAD974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0A64B-80C8-4730-38F0-160CA2E0E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778</Words>
  <Application>Microsoft Office PowerPoint</Application>
  <PresentationFormat>Widescreen</PresentationFormat>
  <Paragraphs>98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SVN-Whimsy</vt:lpstr>
      <vt:lpstr>#9Slide07 HoneyCream</vt:lpstr>
      <vt:lpstr>Microsoft YaHei</vt:lpstr>
      <vt:lpstr>Calibri</vt:lpstr>
      <vt:lpstr>Cambria</vt:lpstr>
      <vt:lpstr>Gloria Hallelujah</vt:lpstr>
      <vt:lpstr>UTM Seagull</vt:lpstr>
      <vt:lpstr>Raleway</vt:lpstr>
      <vt:lpstr>Arial</vt:lpstr>
      <vt:lpstr>Times New Roman</vt:lpstr>
      <vt:lpstr>Raleway Thin</vt:lpstr>
      <vt:lpstr>Team Building Class for Elementary by Slidesgo</vt:lpstr>
      <vt:lpstr>PowerPoint Presentation</vt:lpstr>
      <vt:lpstr>KHỞI ĐỘNG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45</cp:revision>
  <dcterms:created xsi:type="dcterms:W3CDTF">2023-06-28T14:31:42Z</dcterms:created>
  <dcterms:modified xsi:type="dcterms:W3CDTF">2024-09-25T05:15:41Z</dcterms:modified>
  <cp:version>MNT37</cp:version>
</cp:coreProperties>
</file>