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94" r:id="rId2"/>
    <p:sldMasterId id="2147483689" r:id="rId3"/>
    <p:sldMasterId id="2147483662" r:id="rId4"/>
  </p:sldMasterIdLst>
  <p:notesMasterIdLst>
    <p:notesMasterId r:id="rId18"/>
  </p:notesMasterIdLst>
  <p:sldIdLst>
    <p:sldId id="315" r:id="rId5"/>
    <p:sldId id="305" r:id="rId6"/>
    <p:sldId id="307" r:id="rId7"/>
    <p:sldId id="318" r:id="rId8"/>
    <p:sldId id="317" r:id="rId9"/>
    <p:sldId id="306" r:id="rId10"/>
    <p:sldId id="286" r:id="rId11"/>
    <p:sldId id="287" r:id="rId12"/>
    <p:sldId id="289" r:id="rId13"/>
    <p:sldId id="313" r:id="rId14"/>
    <p:sldId id="314" r:id="rId15"/>
    <p:sldId id="309" r:id="rId16"/>
    <p:sldId id="285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73F"/>
    <a:srgbClr val="F7B541"/>
    <a:srgbClr val="C6A788"/>
    <a:srgbClr val="558373"/>
    <a:srgbClr val="F1CFB2"/>
    <a:srgbClr val="D9B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197" y="67"/>
      </p:cViewPr>
      <p:guideLst>
        <p:guide orient="horz" pos="2205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15A2-8BC7-42C6-A7D8-D31A462D9FA6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68CB5-EA0E-483D-9BE4-13A88CD504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9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14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53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8DE6-4733-D775-0E61-3CE536F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827E84-9599-186F-EA63-3032447A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C39A3C-39A7-CBD5-A01A-04554656D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DFB67-CF3E-ACAF-C430-E59FBE29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59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99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82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6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38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4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82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96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120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9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84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39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1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832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075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73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7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06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71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53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380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10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24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20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0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17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47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682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77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8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5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9221-7BA1-FE92-12AD-9B7D0FE8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  </a:t>
            </a:r>
            <a:endParaRPr lang="en-SG" dirty="0"/>
          </a:p>
        </p:txBody>
      </p:sp>
      <p:pic>
        <p:nvPicPr>
          <p:cNvPr id="4" name="Clip Cảm động ngày 8-3 về Mẹ! (TÔI GHÉT MẸ TÔI)">
            <a:hlinkClick r:id="" action="ppaction://media"/>
            <a:extLst>
              <a:ext uri="{FF2B5EF4-FFF2-40B4-BE49-F238E27FC236}">
                <a16:creationId xmlns:a16="http://schemas.microsoft.com/office/drawing/2014/main" id="{735A0C8B-31B1-55B3-9963-953948DC56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850" y="182563"/>
            <a:ext cx="11542713" cy="6492875"/>
          </a:xfrm>
        </p:spPr>
      </p:pic>
    </p:spTree>
    <p:extLst>
      <p:ext uri="{BB962C8B-B14F-4D97-AF65-F5344CB8AC3E}">
        <p14:creationId xmlns:p14="http://schemas.microsoft.com/office/powerpoint/2010/main" val="33545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D03D94-9F2B-054B-6F02-FE261C339B8B}"/>
              </a:ext>
            </a:extLst>
          </p:cNvPr>
          <p:cNvSpPr/>
          <p:nvPr/>
        </p:nvSpPr>
        <p:spPr>
          <a:xfrm>
            <a:off x="228600" y="401206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977900" y="0"/>
            <a:ext cx="8978899" cy="1349024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5 – 7 câu nêu tình cảm, cảm xúc của em về một người thân trong gia đình. </a:t>
            </a:r>
            <a:endParaRPr lang="zh-CN" altLang="en-US" sz="34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C645-8D96-4C3D-F93D-F3B4E8E17404}"/>
              </a:ext>
            </a:extLst>
          </p:cNvPr>
          <p:cNvSpPr txBox="1"/>
          <p:nvPr/>
        </p:nvSpPr>
        <p:spPr>
          <a:xfrm>
            <a:off x="628650" y="1525883"/>
            <a:ext cx="10934699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700" dirty="0">
                <a:latin typeface="Cambria" panose="02040503050406030204" pitchFamily="18" charset="0"/>
                <a:ea typeface="Cambria" panose="02040503050406030204" pitchFamily="18" charset="0"/>
              </a:rPr>
              <a:t>cảm, </a:t>
            </a:r>
            <a:r>
              <a:rPr lang="vi-VN" sz="4700" dirty="0" smtClean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4700" dirty="0">
                <a:latin typeface="Cambria" panose="02040503050406030204" pitchFamily="18" charset="0"/>
                <a:ea typeface="Cambria" panose="02040503050406030204" pitchFamily="18" charset="0"/>
              </a:rPr>
              <a:t>làm gì để giữ gìn tình cảm, mối quan hệ đó.</a:t>
            </a:r>
            <a:endParaRPr lang="en-SG" sz="4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9A73BCD1-8A2B-7565-AB79-A8411B4C05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18" y="5524371"/>
            <a:ext cx="1502982" cy="15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20AB93-ACC2-6EDE-6C68-9800BCF21D41}"/>
              </a:ext>
            </a:extLst>
          </p:cNvPr>
          <p:cNvSpPr/>
          <p:nvPr/>
        </p:nvSpPr>
        <p:spPr>
          <a:xfrm>
            <a:off x="228600" y="200603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50" y="4203700"/>
            <a:ext cx="3061792" cy="306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8942-4D67-6FCD-B210-F5F0947BD231}"/>
              </a:ext>
            </a:extLst>
          </p:cNvPr>
          <p:cNvSpPr txBox="1"/>
          <p:nvPr/>
        </p:nvSpPr>
        <p:spPr>
          <a:xfrm>
            <a:off x="495300" y="334139"/>
            <a:ext cx="10782300" cy="5927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ngoại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người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quý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đồ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ăn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đều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dành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nghe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đã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nuôi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dưỡng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tâm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hồn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từ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thuở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thơ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bé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mến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trọng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sang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ôm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Thỉnh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thoảng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phụ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giúp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việc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nữa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mong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sống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thật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luôn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ở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bên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cạnh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2273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228600" y="-399360"/>
            <a:ext cx="10662552" cy="72573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3152178"/>
            <a:ext cx="4332504" cy="4332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717BD-A4AF-94F6-71E3-4696C7ADBE6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02" y="247045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902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A589-03DB-FF62-B7F9-A3F37FAE5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0" y="1028700"/>
            <a:ext cx="8588943" cy="499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05C46-544A-CD6B-0816-77B4D7E19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89" y="1642533"/>
            <a:ext cx="1263890" cy="12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1267326" y="-832513"/>
            <a:ext cx="11298944" cy="769051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82620">
            <a:off x="3879784" y="3581187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017" y="1349770"/>
            <a:ext cx="5464407" cy="5464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29C3D-F3B6-76C2-B518-21E7C2FCB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523" y="961692"/>
            <a:ext cx="6512550" cy="54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Cảm động ngày 8-3 về Mẹ! (TÔI GHÉT MẸ TÔI)">
            <a:hlinkClick r:id="" action="ppaction://media"/>
            <a:extLst>
              <a:ext uri="{FF2B5EF4-FFF2-40B4-BE49-F238E27FC236}">
                <a16:creationId xmlns:a16="http://schemas.microsoft.com/office/drawing/2014/main" id="{843DACBC-34F9-B0C3-F9EE-FC30EDCCD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20435"/>
            <a:ext cx="11408229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C39C-E43C-571A-44E5-CAEBDE79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D992BE-D9F0-61CB-409F-5891E46C1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24063"/>
            <a:ext cx="12192000" cy="68820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5A6B1E2-2259-15FA-1DB0-55C97EB63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B2AB1-9608-C898-A04D-A7D2F00F4556}"/>
              </a:ext>
            </a:extLst>
          </p:cNvPr>
          <p:cNvSpPr txBox="1"/>
          <p:nvPr/>
        </p:nvSpPr>
        <p:spPr>
          <a:xfrm>
            <a:off x="3391068" y="1767006"/>
            <a:ext cx="7340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xúc của em về đoạn video trên.  </a:t>
            </a:r>
            <a:endParaRPr lang="en-SG" sz="7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568DD-9AFB-54F8-8BB7-3B78E6637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915" y="1690468"/>
            <a:ext cx="6912362" cy="52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6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35" y="2075862"/>
            <a:ext cx="5370095" cy="5370095"/>
          </a:xfrm>
          <a:prstGeom prst="rect">
            <a:avLst/>
          </a:prstGeom>
        </p:spPr>
      </p:pic>
      <p:sp>
        <p:nvSpPr>
          <p:cNvPr id="5" name="矩形: 圆角 1">
            <a:extLst>
              <a:ext uri="{FF2B5EF4-FFF2-40B4-BE49-F238E27FC236}">
                <a16:creationId xmlns:a16="http://schemas.microsoft.com/office/drawing/2014/main" id="{E4CC55FA-E1C6-4503-A2EB-6BB421F9F182}"/>
              </a:ext>
            </a:extLst>
          </p:cNvPr>
          <p:cNvSpPr/>
          <p:nvPr/>
        </p:nvSpPr>
        <p:spPr>
          <a:xfrm>
            <a:off x="266621" y="3039"/>
            <a:ext cx="11579939" cy="185965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vi-VN" sz="3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000" b="1" i="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ưới đây là khổ thơ đầu và khổ thơ cuối trong bài </a:t>
            </a:r>
          </a:p>
          <a:p>
            <a:pPr algn="ctr"/>
            <a:r>
              <a:rPr lang="vi-VN" sz="3000" b="1" i="1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vắng nhà ngày bão</a:t>
            </a:r>
            <a:r>
              <a:rPr lang="vi-VN" sz="3000" b="1" i="0" dirty="0" smtClean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tác giả Đặng Hiển. Theo em, các bạn nhỏ hiểu được điều gì khi mẹ vắng nhà và khi mẹ trở về?</a:t>
            </a:r>
            <a:endParaRPr lang="en-SG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930BB-5DDF-B32B-4F3C-C7A097718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1862691"/>
            <a:ext cx="8345471" cy="40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28" y="-445125"/>
            <a:ext cx="3295943" cy="2872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00DB6-3116-66F9-18D1-779D37DF2CB0}"/>
              </a:ext>
            </a:extLst>
          </p:cNvPr>
          <p:cNvSpPr txBox="1"/>
          <p:nvPr/>
        </p:nvSpPr>
        <p:spPr>
          <a:xfrm>
            <a:off x="1513840" y="1393934"/>
            <a:ext cx="8879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b="1" dirty="0">
                <a:solidFill>
                  <a:srgbClr val="BB57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6500" b="1" i="0" dirty="0">
                <a:solidFill>
                  <a:srgbClr val="BB57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ạn nhỏ hiểu được tầm quan trọng của mẹ và những vất vả mà mẹ phải làm hàng ngày.</a:t>
            </a:r>
            <a:endParaRPr lang="en-SG" sz="6500" b="1" dirty="0">
              <a:solidFill>
                <a:srgbClr val="BB57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93681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609600" y="0"/>
            <a:ext cx="11135361" cy="152629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dòng thơ : “Mẹ về như nắng mới/ Sáng ấm cả gian nhà.” gợi ra những cảm nhận khác nhau. Em thích cách cảm nhận nào dưới đây hoặc nêu ý kiến của em.</a:t>
            </a:r>
            <a:endParaRPr lang="zh-CN" altLang="en-US" sz="30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BBDB64-41FB-69EF-C8E9-8DF1C3FBA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95"/>
          <a:stretch/>
        </p:blipFill>
        <p:spPr>
          <a:xfrm>
            <a:off x="953032" y="1967353"/>
            <a:ext cx="10285935" cy="36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312</Words>
  <Application>Microsoft Office PowerPoint</Application>
  <PresentationFormat>Widescreen</PresentationFormat>
  <Paragraphs>21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#9Slide03 IcielSamsung Sharp Bo</vt:lpstr>
      <vt:lpstr>#9Slide07 HoneyCream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Times New Roman</vt:lpstr>
      <vt:lpstr>字魂107号-萌趣欢乐体</vt:lpstr>
      <vt:lpstr>2_Chủ đề Office</vt:lpstr>
      <vt:lpstr>1_Chủ đề Office</vt:lpstr>
      <vt:lpstr>3_Chủ đề Office</vt:lpstr>
      <vt:lpstr>2_Office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Laptop T&amp;T</cp:lastModifiedBy>
  <cp:revision>28</cp:revision>
  <dcterms:created xsi:type="dcterms:W3CDTF">2020-07-26T10:12:22Z</dcterms:created>
  <dcterms:modified xsi:type="dcterms:W3CDTF">2024-03-05T01:44:22Z</dcterms:modified>
</cp:coreProperties>
</file>