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2"/>
  </p:notesMasterIdLst>
  <p:sldIdLst>
    <p:sldId id="269" r:id="rId2"/>
    <p:sldId id="294" r:id="rId3"/>
    <p:sldId id="334" r:id="rId4"/>
    <p:sldId id="333" r:id="rId5"/>
    <p:sldId id="295" r:id="rId6"/>
    <p:sldId id="325" r:id="rId7"/>
    <p:sldId id="326" r:id="rId8"/>
    <p:sldId id="327" r:id="rId9"/>
    <p:sldId id="328" r:id="rId10"/>
    <p:sldId id="329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0C608-4151-47B3-B2C8-7BB1ECEDA09B}" type="datetimeFigureOut">
              <a:rPr lang="en-US" smtClean="0"/>
              <a:t>13/09/2024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B9EFB-AF6E-4009-8143-9E05786CA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28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EF3E2-F0BA-4AFF-AA6C-D1BF896AE4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14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 em cho cô biết Tranh vẽ cảnh gì?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EF3E2-F0BA-4AFF-AA6C-D1BF896AE4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11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Bấm để chỉnh sửa kiểu phụ đề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EB23-C875-42A2-991C-2A87B5FDC48C}" type="datetime9">
              <a:rPr lang="vi-VN" smtClean="0"/>
              <a:t>13/09/2024 1:43:38 CH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42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124E-9A53-43A8-9D0F-A609A27DFCCD}" type="datetime9">
              <a:rPr lang="vi-VN" smtClean="0"/>
              <a:t>13/09/2024 1:43:38 CH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2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AB9B-4856-457E-9BBD-7CD569717726}" type="datetime9">
              <a:rPr lang="vi-VN" smtClean="0"/>
              <a:t>13/09/2024 1:43:38 CH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6614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vi-VN"/>
              <a:t>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1A1F-2DE4-4F3C-87AB-F7BD1099B9C6}" type="datetime9">
              <a:rPr lang="vi-VN" smtClean="0"/>
              <a:t>13/09/2024 1:43:38 CH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27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vi-VN"/>
              <a:t>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7674-A535-4856-AF62-B742BE9B244F}" type="datetime9">
              <a:rPr lang="vi-VN" smtClean="0"/>
              <a:t>13/09/2024 1:43:38 CH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4778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Đúng hoặc S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vi-VN"/>
              <a:t>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43EE-E572-4611-9F88-8771862F6867}" type="datetime9">
              <a:rPr lang="vi-VN" smtClean="0"/>
              <a:t>13/09/2024 1:43:38 CH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14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FEEC-51DD-4396-A5D0-CBD51506EF72}" type="datetime9">
              <a:rPr lang="vi-VN" smtClean="0"/>
              <a:t>13/09/2024 1:43:38 CH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49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1312-6873-4B76-8B92-A6EA76084774}" type="datetime9">
              <a:rPr lang="vi-VN" smtClean="0"/>
              <a:t>13/09/2024 1:43:38 CH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10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4CF0-C723-4AA2-9E82-4DCF7E8801E3}" type="datetime9">
              <a:rPr lang="vi-VN" smtClean="0"/>
              <a:t>13/09/2024 1:43:38 CH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38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15F3-95DC-4B48-8A59-8630B1DAE384}" type="datetime9">
              <a:rPr lang="vi-VN" smtClean="0"/>
              <a:t>13/09/2024 1:43:38 CH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24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A506-0F19-4915-8679-45D19E70C02C}" type="datetime9">
              <a:rPr lang="vi-VN" smtClean="0"/>
              <a:t>13/09/2024 1:43:38 CH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82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6B42-216F-410F-95A9-7E59B5790FBF}" type="datetime9">
              <a:rPr lang="vi-VN" smtClean="0"/>
              <a:t>13/09/2024 1:43:38 CH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04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77C0-A26D-479D-A928-0A3FC6148BA9}" type="datetime9">
              <a:rPr lang="vi-VN" smtClean="0"/>
              <a:t>13/09/2024 1:43:38 CH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70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D3E5-B42F-4FD7-AEE0-C01503A4C410}" type="datetime9">
              <a:rPr lang="vi-VN" smtClean="0"/>
              <a:t>13/09/2024 1:43:38 CH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6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7A70-43DA-4AE3-8F59-C128924B4814}" type="datetime9">
              <a:rPr lang="vi-VN" smtClean="0"/>
              <a:t>13/09/2024 1:43:38 CH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7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6CF7-298A-4F45-85EC-CBCFDDC9E2C9}" type="datetime9">
              <a:rPr lang="vi-VN" smtClean="0"/>
              <a:t>13/09/2024 1:43:38 CH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4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DACCF-4322-44F9-AA80-81EBF039B045}" type="datetime9">
              <a:rPr lang="vi-VN" smtClean="0"/>
              <a:t>13/09/2024 1:43:38 CH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4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wmf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0.png"/><Relationship Id="rId18" Type="http://schemas.openxmlformats.org/officeDocument/2006/relationships/image" Target="../media/image31.svg"/><Relationship Id="rId26" Type="http://schemas.openxmlformats.org/officeDocument/2006/relationships/image" Target="../media/image27.png"/><Relationship Id="rId3" Type="http://schemas.openxmlformats.org/officeDocument/2006/relationships/image" Target="../media/image15.png"/><Relationship Id="rId21" Type="http://schemas.openxmlformats.org/officeDocument/2006/relationships/image" Target="../media/image24.png"/><Relationship Id="rId7" Type="http://schemas.openxmlformats.org/officeDocument/2006/relationships/image" Target="../media/image17.png"/><Relationship Id="rId12" Type="http://schemas.openxmlformats.org/officeDocument/2006/relationships/image" Target="../media/image25.svg"/><Relationship Id="rId17" Type="http://schemas.openxmlformats.org/officeDocument/2006/relationships/image" Target="../media/image22.png"/><Relationship Id="rId25" Type="http://schemas.openxmlformats.org/officeDocument/2006/relationships/image" Target="../media/image26.png"/><Relationship Id="rId2" Type="http://schemas.openxmlformats.org/officeDocument/2006/relationships/image" Target="../media/image14.jpeg"/><Relationship Id="rId16" Type="http://schemas.openxmlformats.org/officeDocument/2006/relationships/image" Target="../media/image29.svg"/><Relationship Id="rId20" Type="http://schemas.openxmlformats.org/officeDocument/2006/relationships/image" Target="../media/image3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19.png"/><Relationship Id="rId24" Type="http://schemas.openxmlformats.org/officeDocument/2006/relationships/image" Target="../media/image37.sv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23" Type="http://schemas.openxmlformats.org/officeDocument/2006/relationships/image" Target="../media/image25.png"/><Relationship Id="rId10" Type="http://schemas.openxmlformats.org/officeDocument/2006/relationships/image" Target="../media/image23.svg"/><Relationship Id="rId19" Type="http://schemas.openxmlformats.org/officeDocument/2006/relationships/image" Target="../media/image23.png"/><Relationship Id="rId4" Type="http://schemas.openxmlformats.org/officeDocument/2006/relationships/image" Target="../media/image17.svg"/><Relationship Id="rId9" Type="http://schemas.openxmlformats.org/officeDocument/2006/relationships/image" Target="../media/image18.png"/><Relationship Id="rId14" Type="http://schemas.openxmlformats.org/officeDocument/2006/relationships/image" Target="../media/image27.svg"/><Relationship Id="rId22" Type="http://schemas.openxmlformats.org/officeDocument/2006/relationships/image" Target="../media/image35.svg"/><Relationship Id="rId27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wmf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wmf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wmf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wmf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Hình ả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" y="20281"/>
            <a:ext cx="12182732" cy="677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1322989" y="534537"/>
            <a:ext cx="8830661" cy="256670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>
              <a:defRPr/>
            </a:pPr>
            <a:r>
              <a:rPr lang="vi-VN" sz="21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1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vi-VN" sz="21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1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sz="21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1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TIẾT </a:t>
            </a:r>
            <a:r>
              <a:rPr lang="en-US" sz="21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1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NAY!</a:t>
            </a:r>
            <a:endParaRPr lang="vi-VN" sz="2100" b="1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82" name="Group 47"/>
          <p:cNvGrpSpPr>
            <a:grpSpLocks/>
          </p:cNvGrpSpPr>
          <p:nvPr/>
        </p:nvGrpSpPr>
        <p:grpSpPr bwMode="auto">
          <a:xfrm>
            <a:off x="0" y="42509"/>
            <a:ext cx="12115801" cy="6806918"/>
            <a:chOff x="0" y="-70"/>
            <a:chExt cx="5760" cy="4336"/>
          </a:xfrm>
        </p:grpSpPr>
        <p:sp>
          <p:nvSpPr>
            <p:cNvPr id="3087" name="Rectangle 10"/>
            <p:cNvSpPr>
              <a:spLocks noChangeArrowheads="1"/>
            </p:cNvSpPr>
            <p:nvPr/>
          </p:nvSpPr>
          <p:spPr bwMode="auto">
            <a:xfrm>
              <a:off x="0" y="-70"/>
              <a:ext cx="5760" cy="4320"/>
            </a:xfrm>
            <a:prstGeom prst="rect">
              <a:avLst/>
            </a:prstGeom>
            <a:noFill/>
            <a:ln w="76200" cmpd="tri" algn="ctr">
              <a:pattFill prst="solidDmnd">
                <a:fgClr>
                  <a:srgbClr val="993366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>
              <a:prstShdw prst="shdw17" dist="17961" dir="13500000">
                <a:srgbClr val="5C1F3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88" name="Picture 12" descr="POINSET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202953">
              <a:off x="56" y="369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9" name="Picture 13" descr="POINSET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26853">
              <a:off x="5166" y="49"/>
              <a:ext cx="547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0" name="Picture 12" descr="POINSET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942">
              <a:off x="48" y="5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1" name="Picture 12" descr="POINSET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60" y="3661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 descr="https://i0.wp.com/scorpionse.ucoz.ru/_si/0/18446753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814" y="1678143"/>
            <a:ext cx="486054" cy="35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i0.wp.com/scorpionse.ucoz.ru/_si/0/18446753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01243"/>
            <a:ext cx="1198476" cy="100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i0.wp.com/scorpionse.ucoz.ru/_si/0/18446753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573" y="3830137"/>
            <a:ext cx="1566174" cy="130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i0.wp.com/scorpionse.ucoz.ru/_si/0/18446753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06" y="1687650"/>
            <a:ext cx="486054" cy="35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i0.wp.com/scorpionse.ucoz.ru/_si/0/18446753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378" y="1484784"/>
            <a:ext cx="309175" cy="27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i0.wp.com/scorpionse.ucoz.ru/_si/0/18446753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027" y="1128317"/>
            <a:ext cx="309175" cy="27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i0.wp.com/scorpionse.ucoz.ru/_si/0/18446753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299" y="1204411"/>
            <a:ext cx="309175" cy="27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i0.wp.com/scorpionse.ucoz.ru/_si/0/18446753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665" y="1122318"/>
            <a:ext cx="309175" cy="27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s://i0.wp.com/scorpionse.ucoz.ru/_si/0/18446753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378" y="2214404"/>
            <a:ext cx="309175" cy="27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s://i0.wp.com/scorpionse.ucoz.ru/_si/0/18446753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153" y="2893739"/>
            <a:ext cx="309175" cy="27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WordArt 10"/>
          <p:cNvSpPr>
            <a:spLocks noChangeArrowheads="1" noChangeShapeType="1" noTextEdit="1"/>
          </p:cNvSpPr>
          <p:nvPr/>
        </p:nvSpPr>
        <p:spPr bwMode="auto">
          <a:xfrm>
            <a:off x="4583832" y="3408386"/>
            <a:ext cx="3186354" cy="56738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3200" b="1" kern="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- LỚP </a:t>
            </a:r>
            <a:r>
              <a:rPr lang="en-US" sz="3200" b="1" kern="1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5G</a:t>
            </a:r>
            <a:endParaRPr lang="en-US" sz="3200" b="1" kern="1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WordArt 2"/>
          <p:cNvSpPr>
            <a:spLocks noChangeArrowheads="1" noChangeShapeType="1" noTextEdit="1"/>
          </p:cNvSpPr>
          <p:nvPr/>
        </p:nvSpPr>
        <p:spPr bwMode="auto">
          <a:xfrm>
            <a:off x="1828802" y="4164104"/>
            <a:ext cx="8694845" cy="713185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1 </a:t>
            </a:r>
            <a:endParaRPr lang="en-US" sz="3600" b="1" kern="1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Chỗ dành sẵn cho Ngày tháng 2"/>
          <p:cNvSpPr>
            <a:spLocks noGrp="1"/>
          </p:cNvSpPr>
          <p:nvPr>
            <p:ph type="dt" sz="half" idx="10"/>
          </p:nvPr>
        </p:nvSpPr>
        <p:spPr>
          <a:xfrm>
            <a:off x="11242431" y="6306282"/>
            <a:ext cx="797646" cy="370396"/>
          </a:xfrm>
        </p:spPr>
        <p:txBody>
          <a:bodyPr/>
          <a:lstStyle/>
          <a:p>
            <a:r>
              <a:rPr lang="en-US" dirty="0" smtClean="0"/>
              <a:t>HỒNG LÊ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39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45401" y="164327"/>
            <a:ext cx="10943772" cy="62556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0802" cy="1490802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4015787" y="5210504"/>
            <a:ext cx="4336905" cy="769257"/>
          </a:xfrm>
          <a:prstGeom prst="roundRect">
            <a:avLst/>
          </a:prstGeom>
          <a:solidFill>
            <a:srgbClr val="FFD1CA"/>
          </a:solidFill>
          <a:ln w="38100">
            <a:solidFill>
              <a:srgbClr val="F798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077333" y="226578"/>
            <a:ext cx="4275359" cy="1097910"/>
            <a:chOff x="6722201" y="2128589"/>
            <a:chExt cx="3701013" cy="1097910"/>
          </a:xfrm>
        </p:grpSpPr>
        <p:sp>
          <p:nvSpPr>
            <p:cNvPr id="7" name="Rounded Rectangle 6"/>
            <p:cNvSpPr/>
            <p:nvPr/>
          </p:nvSpPr>
          <p:spPr>
            <a:xfrm>
              <a:off x="7540172" y="2292916"/>
              <a:ext cx="2883042" cy="769257"/>
            </a:xfrm>
            <a:prstGeom prst="roundRect">
              <a:avLst/>
            </a:prstGeom>
            <a:solidFill>
              <a:srgbClr val="E893C9"/>
            </a:solidFill>
            <a:ln w="38100">
              <a:solidFill>
                <a:srgbClr val="6D49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4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endPara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2201" y="2128589"/>
              <a:ext cx="1202473" cy="1097910"/>
            </a:xfrm>
            <a:prstGeom prst="rect">
              <a:avLst/>
            </a:prstGeom>
          </p:spPr>
        </p:pic>
      </p:grpSp>
      <p:pic>
        <p:nvPicPr>
          <p:cNvPr id="2050" name="Picture 2" descr="athletic people practicing exercise charact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787" y="1316996"/>
            <a:ext cx="3637539" cy="363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47"/>
          <p:cNvGrpSpPr>
            <a:grpSpLocks/>
          </p:cNvGrpSpPr>
          <p:nvPr/>
        </p:nvGrpSpPr>
        <p:grpSpPr bwMode="auto">
          <a:xfrm>
            <a:off x="0" y="0"/>
            <a:ext cx="12115801" cy="6781800"/>
            <a:chOff x="0" y="0"/>
            <a:chExt cx="5760" cy="4320"/>
          </a:xfrm>
        </p:grpSpPr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ri" algn="ctr">
              <a:pattFill prst="solidDmnd">
                <a:fgClr>
                  <a:srgbClr val="993366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>
              <a:prstShdw prst="shdw17" dist="17961" dir="13500000">
                <a:srgbClr val="5C1F3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12" descr="POINSET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202953">
              <a:off x="56" y="369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3" descr="POINSET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26853">
              <a:off x="5166" y="49"/>
              <a:ext cx="547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2" descr="POINSET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942">
              <a:off x="48" y="5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2" descr="POINSET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54" y="369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Chỗ dành sẵn cho Ngày tháng 2"/>
          <p:cNvSpPr>
            <a:spLocks noGrp="1"/>
          </p:cNvSpPr>
          <p:nvPr>
            <p:ph type="dt" sz="half" idx="10"/>
          </p:nvPr>
        </p:nvSpPr>
        <p:spPr>
          <a:xfrm>
            <a:off x="11242431" y="6329728"/>
            <a:ext cx="797646" cy="370396"/>
          </a:xfrm>
        </p:spPr>
        <p:txBody>
          <a:bodyPr/>
          <a:lstStyle/>
          <a:p>
            <a:r>
              <a:rPr lang="en-US" dirty="0" smtClean="0"/>
              <a:t>HỒNG LÊ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9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B445-4F13-5E8D-BD16-F063B44E1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002108bg3md5rt">
            <a:extLst>
              <a:ext uri="{FF2B5EF4-FFF2-40B4-BE49-F238E27FC236}">
                <a16:creationId xmlns:a16="http://schemas.microsoft.com/office/drawing/2014/main" id="{D9732ECA-4860-86CE-DE21-6E53C89378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87462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937088-F8B2-BC7E-C4BB-EEC49C9A0D8A}"/>
              </a:ext>
            </a:extLst>
          </p:cNvPr>
          <p:cNvSpPr/>
          <p:nvPr/>
        </p:nvSpPr>
        <p:spPr>
          <a:xfrm>
            <a:off x="705853" y="2197768"/>
            <a:ext cx="3593431" cy="2149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>
                <a:solidFill>
                  <a:srgbClr val="C00000"/>
                </a:solidFill>
              </a:rPr>
              <a:t>Chủ </a:t>
            </a:r>
          </a:p>
          <a:p>
            <a:pPr algn="ctr"/>
            <a:r>
              <a:rPr lang="en-US" sz="8800">
                <a:solidFill>
                  <a:srgbClr val="C00000"/>
                </a:solidFill>
              </a:rPr>
              <a:t>Điểm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5BA427-55E3-B74B-15BA-C02288A3C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7462" y="0"/>
            <a:ext cx="7004538" cy="6794283"/>
          </a:xfrm>
          <a:prstGeom prst="rect">
            <a:avLst/>
          </a:prstGeom>
        </p:spPr>
      </p:pic>
      <p:sp>
        <p:nvSpPr>
          <p:cNvPr id="13" name="Chỗ dành sẵn cho Ngày tháng 2"/>
          <p:cNvSpPr>
            <a:spLocks noGrp="1"/>
          </p:cNvSpPr>
          <p:nvPr>
            <p:ph type="dt" sz="half" idx="10"/>
          </p:nvPr>
        </p:nvSpPr>
        <p:spPr>
          <a:xfrm>
            <a:off x="11242431" y="6329728"/>
            <a:ext cx="797646" cy="370396"/>
          </a:xfrm>
        </p:spPr>
        <p:txBody>
          <a:bodyPr/>
          <a:lstStyle/>
          <a:p>
            <a:r>
              <a:rPr lang="en-US" dirty="0" smtClean="0"/>
              <a:t>HỒNG LÊ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40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E0E3A-B040-25D0-0568-31C8BD316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BD53F7B-A19E-8F71-F19E-F8A9C5E85E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78316"/>
          </a:xfrm>
        </p:spPr>
      </p:pic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>
          <a:xfrm>
            <a:off x="11242431" y="6329728"/>
            <a:ext cx="797646" cy="370396"/>
          </a:xfrm>
        </p:spPr>
        <p:txBody>
          <a:bodyPr/>
          <a:lstStyle/>
          <a:p>
            <a:r>
              <a:rPr lang="en-US" dirty="0" smtClean="0"/>
              <a:t>HỒNG LÊ</a:t>
            </a:r>
            <a:endParaRPr lang="en-US" dirty="0"/>
          </a:p>
        </p:txBody>
      </p: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0" y="0"/>
            <a:ext cx="12115801" cy="6781800"/>
            <a:chOff x="0" y="0"/>
            <a:chExt cx="5760" cy="4320"/>
          </a:xfrm>
        </p:grpSpPr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ri" algn="ctr">
              <a:pattFill prst="solidDmnd">
                <a:fgClr>
                  <a:srgbClr val="993366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>
              <a:prstShdw prst="shdw17" dist="17961" dir="13500000">
                <a:srgbClr val="5C1F3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Picture 12" descr="POINSET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202953">
              <a:off x="56" y="369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3" descr="POINSET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26853">
              <a:off x="5166" y="49"/>
              <a:ext cx="547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POINSET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942">
              <a:off x="48" y="5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2" descr="POINSET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54" y="371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509477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32" y="2299894"/>
            <a:ext cx="1206616" cy="12066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93" y="665345"/>
            <a:ext cx="8860033" cy="54906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-163783"/>
            <a:ext cx="1658256" cy="165825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717" y="2430450"/>
            <a:ext cx="3840293" cy="43495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1313" y="1267586"/>
            <a:ext cx="2758241" cy="12705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8210" y="0"/>
            <a:ext cx="2955834" cy="26287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0189" y="2538197"/>
            <a:ext cx="8168791" cy="3839584"/>
          </a:xfrm>
          <a:prstGeom prst="rect">
            <a:avLst/>
          </a:prstGeom>
        </p:spPr>
      </p:pic>
      <p:grpSp>
        <p:nvGrpSpPr>
          <p:cNvPr id="15" name="Group 47"/>
          <p:cNvGrpSpPr>
            <a:grpSpLocks/>
          </p:cNvGrpSpPr>
          <p:nvPr/>
        </p:nvGrpSpPr>
        <p:grpSpPr bwMode="auto">
          <a:xfrm>
            <a:off x="0" y="0"/>
            <a:ext cx="12115801" cy="6781800"/>
            <a:chOff x="0" y="0"/>
            <a:chExt cx="5760" cy="4320"/>
          </a:xfrm>
        </p:grpSpPr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ri" algn="ctr">
              <a:pattFill prst="solidDmnd">
                <a:fgClr>
                  <a:srgbClr val="993366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>
              <a:prstShdw prst="shdw17" dist="17961" dir="13500000">
                <a:srgbClr val="5C1F3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2" descr="POINSET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202953">
              <a:off x="56" y="369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3" descr="POINSET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26853">
              <a:off x="5166" y="49"/>
              <a:ext cx="547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2" descr="POINSET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942">
              <a:off x="48" y="5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2" descr="POINSET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72" y="3745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Chỗ dành sẵn cho Ngày tháng 2"/>
          <p:cNvSpPr>
            <a:spLocks noGrp="1"/>
          </p:cNvSpPr>
          <p:nvPr>
            <p:ph type="dt" sz="half" idx="10"/>
          </p:nvPr>
        </p:nvSpPr>
        <p:spPr>
          <a:xfrm>
            <a:off x="11242431" y="6329728"/>
            <a:ext cx="797646" cy="370396"/>
          </a:xfrm>
        </p:spPr>
        <p:txBody>
          <a:bodyPr/>
          <a:lstStyle/>
          <a:p>
            <a:r>
              <a:rPr lang="en-US" dirty="0" smtClean="0"/>
              <a:t>HỒNG LÊ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7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71175" y="5669520"/>
            <a:ext cx="2423202" cy="1060151"/>
          </a:xfrm>
          <a:custGeom>
            <a:avLst/>
            <a:gdLst/>
            <a:ahLst/>
            <a:cxnLst/>
            <a:rect l="l" t="t" r="r" b="b"/>
            <a:pathLst>
              <a:path w="3634803" h="1590226">
                <a:moveTo>
                  <a:pt x="0" y="0"/>
                </a:moveTo>
                <a:lnTo>
                  <a:pt x="3634802" y="0"/>
                </a:lnTo>
                <a:lnTo>
                  <a:pt x="3634802" y="1590226"/>
                </a:lnTo>
                <a:lnTo>
                  <a:pt x="0" y="15902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483302" y="4334435"/>
            <a:ext cx="1521415" cy="2193030"/>
          </a:xfrm>
          <a:custGeom>
            <a:avLst/>
            <a:gdLst/>
            <a:ahLst/>
            <a:cxnLst/>
            <a:rect l="l" t="t" r="r" b="b"/>
            <a:pathLst>
              <a:path w="2282122" h="3289545">
                <a:moveTo>
                  <a:pt x="0" y="0"/>
                </a:moveTo>
                <a:lnTo>
                  <a:pt x="2282122" y="0"/>
                </a:lnTo>
                <a:lnTo>
                  <a:pt x="2282122" y="3289545"/>
                </a:lnTo>
                <a:lnTo>
                  <a:pt x="0" y="32895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423079" y="1743088"/>
            <a:ext cx="1868060" cy="798595"/>
          </a:xfrm>
          <a:custGeom>
            <a:avLst/>
            <a:gdLst/>
            <a:ahLst/>
            <a:cxnLst/>
            <a:rect l="l" t="t" r="r" b="b"/>
            <a:pathLst>
              <a:path w="2802090" h="1197893">
                <a:moveTo>
                  <a:pt x="0" y="0"/>
                </a:moveTo>
                <a:lnTo>
                  <a:pt x="2802090" y="0"/>
                </a:lnTo>
                <a:lnTo>
                  <a:pt x="2802090" y="1197893"/>
                </a:lnTo>
                <a:lnTo>
                  <a:pt x="0" y="11978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769744">
            <a:off x="9637334" y="2153055"/>
            <a:ext cx="2468169" cy="1669099"/>
          </a:xfrm>
          <a:custGeom>
            <a:avLst/>
            <a:gdLst/>
            <a:ahLst/>
            <a:cxnLst/>
            <a:rect l="l" t="t" r="r" b="b"/>
            <a:pathLst>
              <a:path w="3702254" h="2503649">
                <a:moveTo>
                  <a:pt x="0" y="0"/>
                </a:moveTo>
                <a:lnTo>
                  <a:pt x="3702254" y="0"/>
                </a:lnTo>
                <a:lnTo>
                  <a:pt x="3702254" y="2503649"/>
                </a:lnTo>
                <a:lnTo>
                  <a:pt x="0" y="25036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355647">
            <a:off x="7737445" y="789"/>
            <a:ext cx="1589450" cy="1900687"/>
          </a:xfrm>
          <a:custGeom>
            <a:avLst/>
            <a:gdLst/>
            <a:ahLst/>
            <a:cxnLst/>
            <a:rect l="l" t="t" r="r" b="b"/>
            <a:pathLst>
              <a:path w="2384175" h="2851031">
                <a:moveTo>
                  <a:pt x="0" y="0"/>
                </a:moveTo>
                <a:lnTo>
                  <a:pt x="2384175" y="0"/>
                </a:lnTo>
                <a:lnTo>
                  <a:pt x="2384175" y="2851031"/>
                </a:lnTo>
                <a:lnTo>
                  <a:pt x="0" y="285103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448913" y="5745679"/>
            <a:ext cx="842232" cy="863827"/>
          </a:xfrm>
          <a:custGeom>
            <a:avLst/>
            <a:gdLst/>
            <a:ahLst/>
            <a:cxnLst/>
            <a:rect l="l" t="t" r="r" b="b"/>
            <a:pathLst>
              <a:path w="1263348" h="1295741">
                <a:moveTo>
                  <a:pt x="0" y="0"/>
                </a:moveTo>
                <a:lnTo>
                  <a:pt x="1263348" y="0"/>
                </a:lnTo>
                <a:lnTo>
                  <a:pt x="1263348" y="1295741"/>
                </a:lnTo>
                <a:lnTo>
                  <a:pt x="0" y="129574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523282">
            <a:off x="6760374" y="1443513"/>
            <a:ext cx="1272366" cy="2107439"/>
          </a:xfrm>
          <a:custGeom>
            <a:avLst/>
            <a:gdLst/>
            <a:ahLst/>
            <a:cxnLst/>
            <a:rect l="l" t="t" r="r" b="b"/>
            <a:pathLst>
              <a:path w="1908549" h="3161158">
                <a:moveTo>
                  <a:pt x="0" y="0"/>
                </a:moveTo>
                <a:lnTo>
                  <a:pt x="1908549" y="0"/>
                </a:lnTo>
                <a:lnTo>
                  <a:pt x="1908549" y="3161158"/>
                </a:lnTo>
                <a:lnTo>
                  <a:pt x="0" y="316115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926432">
            <a:off x="4866209" y="4943037"/>
            <a:ext cx="2125869" cy="1870765"/>
          </a:xfrm>
          <a:custGeom>
            <a:avLst/>
            <a:gdLst/>
            <a:ahLst/>
            <a:cxnLst/>
            <a:rect l="l" t="t" r="r" b="b"/>
            <a:pathLst>
              <a:path w="3188804" h="2806147">
                <a:moveTo>
                  <a:pt x="0" y="0"/>
                </a:moveTo>
                <a:lnTo>
                  <a:pt x="3188803" y="0"/>
                </a:lnTo>
                <a:lnTo>
                  <a:pt x="3188803" y="2806148"/>
                </a:lnTo>
                <a:lnTo>
                  <a:pt x="0" y="280614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863011">
            <a:off x="10100427" y="-429452"/>
            <a:ext cx="1798132" cy="2103079"/>
          </a:xfrm>
          <a:custGeom>
            <a:avLst/>
            <a:gdLst/>
            <a:ahLst/>
            <a:cxnLst/>
            <a:rect l="l" t="t" r="r" b="b"/>
            <a:pathLst>
              <a:path w="2697198" h="3154618">
                <a:moveTo>
                  <a:pt x="0" y="0"/>
                </a:moveTo>
                <a:lnTo>
                  <a:pt x="2697198" y="0"/>
                </a:lnTo>
                <a:lnTo>
                  <a:pt x="2697198" y="3154618"/>
                </a:lnTo>
                <a:lnTo>
                  <a:pt x="0" y="315461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975012">
            <a:off x="5338295" y="-266295"/>
            <a:ext cx="1973331" cy="1262932"/>
          </a:xfrm>
          <a:custGeom>
            <a:avLst/>
            <a:gdLst/>
            <a:ahLst/>
            <a:cxnLst/>
            <a:rect l="l" t="t" r="r" b="b"/>
            <a:pathLst>
              <a:path w="2959997" h="1894398">
                <a:moveTo>
                  <a:pt x="0" y="0"/>
                </a:moveTo>
                <a:lnTo>
                  <a:pt x="2959997" y="0"/>
                </a:lnTo>
                <a:lnTo>
                  <a:pt x="2959997" y="1894398"/>
                </a:lnTo>
                <a:lnTo>
                  <a:pt x="0" y="1894398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33862">
            <a:off x="-258984" y="5053015"/>
            <a:ext cx="973558" cy="1976767"/>
          </a:xfrm>
          <a:custGeom>
            <a:avLst/>
            <a:gdLst/>
            <a:ahLst/>
            <a:cxnLst/>
            <a:rect l="l" t="t" r="r" b="b"/>
            <a:pathLst>
              <a:path w="1460337" h="2965151">
                <a:moveTo>
                  <a:pt x="0" y="0"/>
                </a:moveTo>
                <a:lnTo>
                  <a:pt x="1460336" y="0"/>
                </a:lnTo>
                <a:lnTo>
                  <a:pt x="1460336" y="2965151"/>
                </a:lnTo>
                <a:lnTo>
                  <a:pt x="0" y="2965151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2EFCBA-413E-3840-30BD-664800863A3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592662" y="1609636"/>
            <a:ext cx="5803895" cy="4029805"/>
          </a:xfrm>
          <a:prstGeom prst="rect">
            <a:avLst/>
          </a:prstGeom>
        </p:spPr>
      </p:pic>
      <p:pic>
        <p:nvPicPr>
          <p:cNvPr id="4" name="Google Shape;226;p4" descr="A group of cartoon characters&#10;&#10;Description automatically generated with low confidence">
            <a:extLst>
              <a:ext uri="{FF2B5EF4-FFF2-40B4-BE49-F238E27FC236}">
                <a16:creationId xmlns:a16="http://schemas.microsoft.com/office/drawing/2014/main" id="{FD62FFDA-BCB3-6B90-D400-B0D0289ABC4D}"/>
              </a:ext>
            </a:extLst>
          </p:cNvPr>
          <p:cNvPicPr preferRelativeResize="0"/>
          <p:nvPr/>
        </p:nvPicPr>
        <p:blipFill rotWithShape="1">
          <a:blip r:embed="rId26">
            <a:alphaModFix/>
          </a:blip>
          <a:srcRect l="74896" t="20702" r="941" b="19999"/>
          <a:stretch/>
        </p:blipFill>
        <p:spPr>
          <a:xfrm>
            <a:off x="6960774" y="1536043"/>
            <a:ext cx="3820173" cy="53469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roup 47"/>
          <p:cNvGrpSpPr>
            <a:grpSpLocks/>
          </p:cNvGrpSpPr>
          <p:nvPr/>
        </p:nvGrpSpPr>
        <p:grpSpPr bwMode="auto">
          <a:xfrm>
            <a:off x="0" y="0"/>
            <a:ext cx="12115801" cy="6781800"/>
            <a:chOff x="0" y="0"/>
            <a:chExt cx="5760" cy="4320"/>
          </a:xfrm>
        </p:grpSpPr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ri" algn="ctr">
              <a:pattFill prst="solidDmnd">
                <a:fgClr>
                  <a:srgbClr val="993366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>
              <a:prstShdw prst="shdw17" dist="17961" dir="13500000">
                <a:srgbClr val="5C1F3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6" name="Picture 12" descr="POINSET2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202953">
              <a:off x="56" y="369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3" descr="POINSET2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26853">
              <a:off x="5166" y="49"/>
              <a:ext cx="547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2" descr="POINSET2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942">
              <a:off x="48" y="5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2" descr="POINSET2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66" y="371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Chỗ dành sẵn cho Ngày tháng 2"/>
          <p:cNvSpPr>
            <a:spLocks noGrp="1"/>
          </p:cNvSpPr>
          <p:nvPr>
            <p:ph type="dt" sz="half" idx="10"/>
          </p:nvPr>
        </p:nvSpPr>
        <p:spPr>
          <a:xfrm>
            <a:off x="11242431" y="6329728"/>
            <a:ext cx="797646" cy="370396"/>
          </a:xfrm>
        </p:spPr>
        <p:txBody>
          <a:bodyPr/>
          <a:lstStyle/>
          <a:p>
            <a:r>
              <a:rPr lang="en-US" dirty="0" smtClean="0"/>
              <a:t>HỒNG LÊ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41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86962" y="325178"/>
            <a:ext cx="10713078" cy="1045029"/>
          </a:xfrm>
          <a:prstGeom prst="roundRect">
            <a:avLst/>
          </a:prstGeom>
          <a:solidFill>
            <a:srgbClr val="F8EE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76" y="-104147"/>
            <a:ext cx="1490802" cy="149080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316682" y="1934308"/>
            <a:ext cx="3828012" cy="1292191"/>
            <a:chOff x="1025342" y="2128589"/>
            <a:chExt cx="3372487" cy="1097910"/>
          </a:xfrm>
        </p:grpSpPr>
        <p:sp>
          <p:nvSpPr>
            <p:cNvPr id="7" name="Rounded Rectangle 6"/>
            <p:cNvSpPr/>
            <p:nvPr/>
          </p:nvSpPr>
          <p:spPr>
            <a:xfrm>
              <a:off x="1756229" y="2292916"/>
              <a:ext cx="2641600" cy="769257"/>
            </a:xfrm>
            <a:prstGeom prst="roundRect">
              <a:avLst/>
            </a:prstGeom>
            <a:solidFill>
              <a:srgbClr val="FFD1CA"/>
            </a:solidFill>
            <a:ln w="38100">
              <a:solidFill>
                <a:srgbClr val="F798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Trò</a:t>
              </a:r>
              <a:r>
                <a:rPr lang="en-US" sz="4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chơi</a:t>
              </a:r>
              <a:endPara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342" y="2128589"/>
              <a:ext cx="1202473" cy="109791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6722201" y="1934308"/>
            <a:ext cx="4294561" cy="1292191"/>
            <a:chOff x="6722201" y="2128589"/>
            <a:chExt cx="3701013" cy="1097910"/>
          </a:xfrm>
        </p:grpSpPr>
        <p:sp>
          <p:nvSpPr>
            <p:cNvPr id="8" name="Rounded Rectangle 7"/>
            <p:cNvSpPr/>
            <p:nvPr/>
          </p:nvSpPr>
          <p:spPr>
            <a:xfrm>
              <a:off x="7540172" y="2292916"/>
              <a:ext cx="2883042" cy="769257"/>
            </a:xfrm>
            <a:prstGeom prst="roundRect">
              <a:avLst/>
            </a:prstGeom>
            <a:solidFill>
              <a:srgbClr val="E893C9"/>
            </a:solidFill>
            <a:ln w="38100">
              <a:solidFill>
                <a:srgbClr val="6D49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4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endPara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2201" y="2128589"/>
              <a:ext cx="1202473" cy="1097910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7514" y="3226499"/>
            <a:ext cx="6515735" cy="55779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10" y="2947765"/>
            <a:ext cx="4244490" cy="4237763"/>
          </a:xfrm>
          <a:prstGeom prst="rect">
            <a:avLst/>
          </a:prstGeom>
        </p:spPr>
      </p:pic>
      <p:grpSp>
        <p:nvGrpSpPr>
          <p:cNvPr id="17" name="Group 47"/>
          <p:cNvGrpSpPr>
            <a:grpSpLocks/>
          </p:cNvGrpSpPr>
          <p:nvPr/>
        </p:nvGrpSpPr>
        <p:grpSpPr bwMode="auto">
          <a:xfrm>
            <a:off x="0" y="0"/>
            <a:ext cx="12115801" cy="6781800"/>
            <a:chOff x="0" y="0"/>
            <a:chExt cx="5760" cy="4320"/>
          </a:xfrm>
        </p:grpSpPr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ri" algn="ctr">
              <a:pattFill prst="solidDmnd">
                <a:fgClr>
                  <a:srgbClr val="993366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>
              <a:prstShdw prst="shdw17" dist="17961" dir="13500000">
                <a:srgbClr val="5C1F3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12" descr="POINSET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202953">
              <a:off x="56" y="369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3" descr="POINSET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26853">
              <a:off x="5166" y="49"/>
              <a:ext cx="547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2" descr="POINSET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942">
              <a:off x="48" y="5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2" descr="POINSET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71" y="3720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Chỗ dành sẵn cho Ngày tháng 2"/>
          <p:cNvSpPr>
            <a:spLocks noGrp="1"/>
          </p:cNvSpPr>
          <p:nvPr>
            <p:ph type="dt" sz="half" idx="10"/>
          </p:nvPr>
        </p:nvSpPr>
        <p:spPr>
          <a:xfrm>
            <a:off x="11242431" y="6329728"/>
            <a:ext cx="797646" cy="370396"/>
          </a:xfrm>
        </p:spPr>
        <p:txBody>
          <a:bodyPr/>
          <a:lstStyle/>
          <a:p>
            <a:r>
              <a:rPr lang="en-US" dirty="0" smtClean="0"/>
              <a:t>HỒNG LÊ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00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45401" y="164327"/>
            <a:ext cx="10943772" cy="62556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0802" cy="149080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046899" y="361730"/>
            <a:ext cx="3760670" cy="1263402"/>
            <a:chOff x="1025342" y="2128589"/>
            <a:chExt cx="3372487" cy="1097910"/>
          </a:xfrm>
        </p:grpSpPr>
        <p:sp>
          <p:nvSpPr>
            <p:cNvPr id="14" name="Rounded Rectangle 13"/>
            <p:cNvSpPr/>
            <p:nvPr/>
          </p:nvSpPr>
          <p:spPr>
            <a:xfrm>
              <a:off x="1756229" y="2292916"/>
              <a:ext cx="2641600" cy="769257"/>
            </a:xfrm>
            <a:prstGeom prst="roundRect">
              <a:avLst/>
            </a:prstGeom>
            <a:solidFill>
              <a:srgbClr val="FFD1CA"/>
            </a:solidFill>
            <a:ln w="38100">
              <a:solidFill>
                <a:srgbClr val="F798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Trò</a:t>
              </a:r>
              <a:r>
                <a:rPr lang="en-US" sz="4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chơi</a:t>
              </a:r>
              <a:endPara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342" y="2128589"/>
              <a:ext cx="1202473" cy="1097910"/>
            </a:xfrm>
            <a:prstGeom prst="rect">
              <a:avLst/>
            </a:prstGeom>
          </p:spPr>
        </p:pic>
      </p:grp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54" y="1490802"/>
            <a:ext cx="4834589" cy="3430998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874327" y="5094389"/>
            <a:ext cx="2883042" cy="769257"/>
          </a:xfrm>
          <a:prstGeom prst="roundRect">
            <a:avLst/>
          </a:prstGeom>
          <a:solidFill>
            <a:srgbClr val="E893C9"/>
          </a:solidFill>
          <a:ln w="38100">
            <a:solidFill>
              <a:srgbClr val="6D49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495" y="1625132"/>
            <a:ext cx="4854276" cy="2889140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7353470" y="5094389"/>
            <a:ext cx="2883042" cy="769257"/>
          </a:xfrm>
          <a:prstGeom prst="roundRect">
            <a:avLst/>
          </a:prstGeom>
          <a:solidFill>
            <a:srgbClr val="E893C9"/>
          </a:solidFill>
          <a:ln w="38100">
            <a:solidFill>
              <a:srgbClr val="6D49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bi</a:t>
            </a:r>
          </a:p>
        </p:txBody>
      </p:sp>
      <p:grpSp>
        <p:nvGrpSpPr>
          <p:cNvPr id="15" name="Group 47"/>
          <p:cNvGrpSpPr>
            <a:grpSpLocks/>
          </p:cNvGrpSpPr>
          <p:nvPr/>
        </p:nvGrpSpPr>
        <p:grpSpPr bwMode="auto">
          <a:xfrm>
            <a:off x="0" y="0"/>
            <a:ext cx="12115801" cy="6781800"/>
            <a:chOff x="0" y="0"/>
            <a:chExt cx="5760" cy="4320"/>
          </a:xfrm>
        </p:grpSpPr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ri" algn="ctr">
              <a:pattFill prst="solidDmnd">
                <a:fgClr>
                  <a:srgbClr val="993366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>
              <a:prstShdw prst="shdw17" dist="17961" dir="13500000">
                <a:srgbClr val="5C1F3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Picture 12" descr="POINSET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202953">
              <a:off x="56" y="369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3" descr="POINSET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26853">
              <a:off x="5166" y="49"/>
              <a:ext cx="547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2" descr="POINSET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942">
              <a:off x="48" y="5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2" descr="POINSET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60" y="3753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Chỗ dành sẵn cho Ngày tháng 2"/>
          <p:cNvSpPr>
            <a:spLocks noGrp="1"/>
          </p:cNvSpPr>
          <p:nvPr>
            <p:ph type="dt" sz="half" idx="10"/>
          </p:nvPr>
        </p:nvSpPr>
        <p:spPr>
          <a:xfrm>
            <a:off x="11242431" y="6329728"/>
            <a:ext cx="797646" cy="370396"/>
          </a:xfrm>
        </p:spPr>
        <p:txBody>
          <a:bodyPr/>
          <a:lstStyle/>
          <a:p>
            <a:r>
              <a:rPr lang="en-US" dirty="0" smtClean="0"/>
              <a:t>HỒNG LÊ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58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45401" y="164327"/>
            <a:ext cx="10943772" cy="62556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0802" cy="1490802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4424773" y="5239532"/>
            <a:ext cx="2883042" cy="769257"/>
          </a:xfrm>
          <a:prstGeom prst="roundRect">
            <a:avLst/>
          </a:prstGeom>
          <a:solidFill>
            <a:srgbClr val="E893C9"/>
          </a:solidFill>
          <a:ln w="38100">
            <a:solidFill>
              <a:srgbClr val="6D49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863" y="1490802"/>
            <a:ext cx="6154394" cy="318203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361240" y="278610"/>
            <a:ext cx="3762852" cy="1097910"/>
            <a:chOff x="1025342" y="2128589"/>
            <a:chExt cx="3372487" cy="1097910"/>
          </a:xfrm>
        </p:grpSpPr>
        <p:sp>
          <p:nvSpPr>
            <p:cNvPr id="16" name="Rounded Rectangle 15"/>
            <p:cNvSpPr/>
            <p:nvPr/>
          </p:nvSpPr>
          <p:spPr>
            <a:xfrm>
              <a:off x="1756229" y="2292916"/>
              <a:ext cx="2641600" cy="769257"/>
            </a:xfrm>
            <a:prstGeom prst="roundRect">
              <a:avLst/>
            </a:prstGeom>
            <a:solidFill>
              <a:srgbClr val="FFD1CA"/>
            </a:solidFill>
            <a:ln w="38100">
              <a:solidFill>
                <a:srgbClr val="F798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Trò</a:t>
              </a:r>
              <a:r>
                <a:rPr lang="en-US" sz="4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chơi</a:t>
              </a:r>
              <a:endPara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342" y="2128589"/>
              <a:ext cx="1202473" cy="1097910"/>
            </a:xfrm>
            <a:prstGeom prst="rect">
              <a:avLst/>
            </a:prstGeom>
          </p:spPr>
        </p:pic>
      </p:grpSp>
      <p:grpSp>
        <p:nvGrpSpPr>
          <p:cNvPr id="13" name="Group 47"/>
          <p:cNvGrpSpPr>
            <a:grpSpLocks/>
          </p:cNvGrpSpPr>
          <p:nvPr/>
        </p:nvGrpSpPr>
        <p:grpSpPr bwMode="auto">
          <a:xfrm>
            <a:off x="0" y="0"/>
            <a:ext cx="12115801" cy="6781800"/>
            <a:chOff x="0" y="0"/>
            <a:chExt cx="5760" cy="4320"/>
          </a:xfrm>
        </p:grpSpPr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ri" algn="ctr">
              <a:pattFill prst="solidDmnd">
                <a:fgClr>
                  <a:srgbClr val="993366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>
              <a:prstShdw prst="shdw17" dist="17961" dir="13500000">
                <a:srgbClr val="5C1F3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Picture 12" descr="POINSET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202953">
              <a:off x="56" y="369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3" descr="POINSET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26853">
              <a:off x="5166" y="49"/>
              <a:ext cx="547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2" descr="POINSET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942">
              <a:off x="48" y="5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2" descr="POINSET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38" y="3720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Chỗ dành sẵn cho Ngày tháng 2"/>
          <p:cNvSpPr>
            <a:spLocks noGrp="1"/>
          </p:cNvSpPr>
          <p:nvPr>
            <p:ph type="dt" sz="half" idx="10"/>
          </p:nvPr>
        </p:nvSpPr>
        <p:spPr>
          <a:xfrm>
            <a:off x="11242431" y="6329728"/>
            <a:ext cx="797646" cy="370396"/>
          </a:xfrm>
        </p:spPr>
        <p:txBody>
          <a:bodyPr/>
          <a:lstStyle/>
          <a:p>
            <a:r>
              <a:rPr lang="en-US" dirty="0" smtClean="0"/>
              <a:t>HỒNG LÊ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85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45401" y="164327"/>
            <a:ext cx="10943772" cy="62556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0802" cy="1490802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1763009" y="5239532"/>
            <a:ext cx="2883042" cy="769257"/>
          </a:xfrm>
          <a:prstGeom prst="roundRect">
            <a:avLst/>
          </a:prstGeom>
          <a:solidFill>
            <a:srgbClr val="FFD1CA"/>
          </a:solidFill>
          <a:ln w="38100">
            <a:solidFill>
              <a:srgbClr val="F798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071028" y="184467"/>
            <a:ext cx="4380867" cy="1097910"/>
            <a:chOff x="6722201" y="2128589"/>
            <a:chExt cx="3701013" cy="1097910"/>
          </a:xfrm>
        </p:grpSpPr>
        <p:sp>
          <p:nvSpPr>
            <p:cNvPr id="7" name="Rounded Rectangle 6"/>
            <p:cNvSpPr/>
            <p:nvPr/>
          </p:nvSpPr>
          <p:spPr>
            <a:xfrm>
              <a:off x="7540172" y="2292916"/>
              <a:ext cx="2883042" cy="769257"/>
            </a:xfrm>
            <a:prstGeom prst="roundRect">
              <a:avLst/>
            </a:prstGeom>
            <a:solidFill>
              <a:srgbClr val="E893C9"/>
            </a:solidFill>
            <a:ln w="38100">
              <a:solidFill>
                <a:srgbClr val="6D49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4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endPara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2201" y="2128589"/>
              <a:ext cx="1202473" cy="1097910"/>
            </a:xfrm>
            <a:prstGeom prst="rect">
              <a:avLst/>
            </a:prstGeom>
          </p:spPr>
        </p:pic>
      </p:grpSp>
      <p:pic>
        <p:nvPicPr>
          <p:cNvPr id="1026" name="Picture 2" descr="https://khothietke.net/wp-content/uploads/2021/03/PNG00225-hai-cau-thu-bong-da-p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79" y="895060"/>
            <a:ext cx="4873015" cy="449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Ảnh Minh Họa Vector Phim Hoạt Hình Của Một Cậu Bé Và Cô Gái Thả Diều Anh  Chị Em Chơi Cùng Nhau Hình minh họa Sẵn có - Tải xuống Hình ảnh Ngay bây giờ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287" y="1152670"/>
            <a:ext cx="4552043" cy="410781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7051787" y="5239531"/>
            <a:ext cx="2883042" cy="769257"/>
          </a:xfrm>
          <a:prstGeom prst="roundRect">
            <a:avLst/>
          </a:prstGeom>
          <a:solidFill>
            <a:srgbClr val="FFD1CA"/>
          </a:solidFill>
          <a:ln w="38100">
            <a:solidFill>
              <a:srgbClr val="F798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 d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iều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47"/>
          <p:cNvGrpSpPr>
            <a:grpSpLocks/>
          </p:cNvGrpSpPr>
          <p:nvPr/>
        </p:nvGrpSpPr>
        <p:grpSpPr bwMode="auto">
          <a:xfrm>
            <a:off x="76199" y="124896"/>
            <a:ext cx="12115801" cy="6781800"/>
            <a:chOff x="0" y="0"/>
            <a:chExt cx="5760" cy="4320"/>
          </a:xfrm>
        </p:grpSpPr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ri" algn="ctr">
              <a:pattFill prst="solidDmnd">
                <a:fgClr>
                  <a:srgbClr val="993366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>
              <a:prstShdw prst="shdw17" dist="17961" dir="13500000">
                <a:srgbClr val="5C1F3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Picture 12" descr="POINSET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202953">
              <a:off x="56" y="369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3" descr="POINSET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26853">
              <a:off x="5166" y="49"/>
              <a:ext cx="547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2" descr="POINSET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942">
              <a:off x="48" y="5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2" descr="POINSET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55" y="3720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Chỗ dành sẵn cho Ngày tháng 2"/>
          <p:cNvSpPr>
            <a:spLocks noGrp="1"/>
          </p:cNvSpPr>
          <p:nvPr>
            <p:ph type="dt" sz="half" idx="10"/>
          </p:nvPr>
        </p:nvSpPr>
        <p:spPr>
          <a:xfrm>
            <a:off x="11242431" y="6329728"/>
            <a:ext cx="797646" cy="370396"/>
          </a:xfrm>
        </p:spPr>
        <p:txBody>
          <a:bodyPr/>
          <a:lstStyle/>
          <a:p>
            <a:r>
              <a:rPr lang="en-US" dirty="0" smtClean="0"/>
              <a:t>HỒNG LÊ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67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48981863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462</TotalTime>
  <Words>98</Words>
  <Application>Microsoft Office PowerPoint</Application>
  <PresentationFormat>Widescreen</PresentationFormat>
  <Paragraphs>31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Tahoma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thang</dc:creator>
  <cp:lastModifiedBy>NgocNinh</cp:lastModifiedBy>
  <cp:revision>79</cp:revision>
  <dcterms:created xsi:type="dcterms:W3CDTF">2023-09-05T09:47:12Z</dcterms:created>
  <dcterms:modified xsi:type="dcterms:W3CDTF">2024-09-13T06:44:15Z</dcterms:modified>
</cp:coreProperties>
</file>