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2" r:id="rId3"/>
    <p:sldMasterId id="2147483723" r:id="rId4"/>
    <p:sldMasterId id="2147483735" r:id="rId5"/>
    <p:sldMasterId id="2147483747" r:id="rId6"/>
    <p:sldMasterId id="2147483759" r:id="rId7"/>
  </p:sldMasterIdLst>
  <p:notesMasterIdLst>
    <p:notesMasterId r:id="rId16"/>
  </p:notesMasterIdLst>
  <p:sldIdLst>
    <p:sldId id="294" r:id="rId8"/>
    <p:sldId id="327" r:id="rId9"/>
    <p:sldId id="318" r:id="rId10"/>
    <p:sldId id="319" r:id="rId11"/>
    <p:sldId id="320" r:id="rId12"/>
    <p:sldId id="468" r:id="rId13"/>
    <p:sldId id="537" r:id="rId14"/>
    <p:sldId id="44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5030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81184" autoAdjust="0"/>
  </p:normalViewPr>
  <p:slideViewPr>
    <p:cSldViewPr snapToGrid="0">
      <p:cViewPr varScale="1">
        <p:scale>
          <a:sx n="66" d="100"/>
          <a:sy n="66" d="100"/>
        </p:scale>
        <p:origin x="4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E1C8F-78F0-4FC5-B4BA-ACDD0B985A5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4A710-351D-4171-BCB0-86D5D4B4C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- 0972115126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4A710-351D-4171-BCB0-86D5D4B4C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6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28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81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8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TLN2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55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3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02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0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93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9660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733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266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7986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65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435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7874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01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449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3967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1356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79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781854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6359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4852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153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8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0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90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9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8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5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0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32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5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6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49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5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3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77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76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2087-4F5F-CF9A-C308-279C49A0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FB2FF-C6AB-500E-8F16-17C37EB0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97D9-5864-8C54-2CAB-C180AA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5B3E-5D1B-2E38-82B2-5CA157D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7B46-78C1-4C6F-86BD-CC988169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3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FCAC-F826-BC75-85E8-B43E61F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F871-B86D-5BD0-316E-5E756EAC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E1B27-76FA-2965-3E95-835AF0CA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27D8-79F0-7D11-750B-061B653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3875-8790-2E41-3478-1D034B2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41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82F-43C1-3824-C055-09885647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1C81-5999-BD3D-719C-49485BA7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C208-F372-CD9E-F5ED-54F82C0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2C647-A87B-FC43-C141-536E40E0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26A9-D8A2-FAD1-BA90-F41D420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7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033-7390-9E93-C3DD-58922A71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E7A2-8BF4-15E3-4660-0288612B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B480-154A-AE26-A74F-4C89030C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419C7-22B2-7DFB-DE1D-35512ED8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C143-B8EB-4E10-6484-EE9FAAD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8267-B264-2F6E-A89A-DBBB7007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9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922-BE2A-54ED-F785-2313F50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9A7C-D024-0396-68DE-A7A964AA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7CE20-8B47-68B2-F2B7-0F8F6200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7999-F0A5-6066-3B82-5141E1379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7B6DF-1551-E204-31AC-34CAA15DA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644EC-04B7-DE4C-ABE8-8CE4949F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843F6-FCF4-CE58-F08A-C7F650BB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64478-AD15-CF01-94D9-38BD8596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9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1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8111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BFFE8-D312-6523-C198-A2333AD8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5E7CC-AD51-29E9-D7E4-456CBAB5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CE7D-B89F-7B5D-EDAE-167F419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2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3F62-0A8E-4228-EC71-32249393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2ED7-0C30-73B5-FAEE-11FE812E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0C86B-47D4-451D-3EEA-9ADA10C7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FB60B-5238-AD54-0CD3-423B855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FFF0-C751-9740-FD41-C32F1C6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C0DA4-3D6F-8BBD-A91B-C659C164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26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E5D-A859-DFAE-EBF4-895BC239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FBA98-B392-E459-F687-B41C0A9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A430-DB5A-0563-9383-E3A9DE86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463-C465-D2E3-95D4-448C80EF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78257-A2CF-D77A-87F6-84FEDA7D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3AAC-72AC-525C-8913-BEA3E99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9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78BF-A3F0-959A-6CBF-82B3F30B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805F1-8DE5-E831-92B0-A6BDDCB9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699C-6EFD-DA50-41CA-7F0315FF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CF34-7A86-9F31-53EE-A4A8896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D8F2F-47BB-E2E8-DA8B-99E97A43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3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FC189-F4DB-C570-D41D-618684BC8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1DE-240D-A0BF-7B78-46922A13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405A-8057-0EFB-21DC-7AD7808F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A9D3-ECBB-84AB-54D1-4A28A7C4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F44E-1145-5B62-D430-76259C9D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4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72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34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5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5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519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03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6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42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42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15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3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_0000s_0004_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" y="-46990"/>
            <a:ext cx="12218035" cy="6894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图片 7" descr="1_0000s_0001_3D"/>
          <p:cNvPicPr>
            <a:picLocks noChangeAspect="1"/>
          </p:cNvPicPr>
          <p:nvPr userDrawn="1"/>
        </p:nvPicPr>
        <p:blipFill>
          <a:blip r:embed="rId3"/>
          <a:srcRect l="70118" b="80930"/>
          <a:stretch>
            <a:fillRect/>
          </a:stretch>
        </p:blipFill>
        <p:spPr>
          <a:xfrm>
            <a:off x="8722360" y="28575"/>
            <a:ext cx="3625850" cy="11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32237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067525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4166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05656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203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39214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78638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21844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082192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46408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890649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3523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80184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48688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179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40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8F7FAB7-9421-4EF6-9909-B3EF11FCBC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8899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2008C4F-5102-4C60-8495-F985B98D3C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07838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A39ACAA-C949-46C9-A15D-C283ACBE97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57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64FBB26-1C67-469F-98C8-B5237C97FD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64C9A-5E78-21BD-2F16-EE376CEF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D834D-87AB-5B7B-512C-B95B7BBEE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B3337-E04E-FAC2-AF58-55205A077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B71B-84CE-44B6-AE65-D6B76D6BAA92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37340-E851-D3F3-2E9C-0D034ADCE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66EE5-A191-B6A1-0D35-ED1A62292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F3997D6-8C41-4488-8E56-EABBDA36FF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4342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8A1E8C1-1F8C-4767-BCC5-6FF775F9B0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461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F88AC-AD4C-4407-BAC9-3725FB3B6B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5052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56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100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34.png"/><Relationship Id="rId14" Type="http://schemas.openxmlformats.org/officeDocument/2006/relationships/image" Target="../media/image10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D6A34D-BBFE-4757-4F19-ACE01A3D0D19}"/>
              </a:ext>
            </a:extLst>
          </p:cNvPr>
          <p:cNvSpPr/>
          <p:nvPr/>
        </p:nvSpPr>
        <p:spPr>
          <a:xfrm>
            <a:off x="907373" y="933450"/>
            <a:ext cx="10672998" cy="4305299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A7C2E-7646-53F2-65E2-AFD1188F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68" y="933450"/>
            <a:ext cx="4387827" cy="2018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D91EB-2BB0-DC45-477B-4333B13AC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9" y="1149948"/>
            <a:ext cx="4224894" cy="1585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6EC39D-3E45-F424-A047-5711D563D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52" y="2904124"/>
            <a:ext cx="10747820" cy="21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23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238125"/>
            <a:ext cx="11081041" cy="6398564"/>
          </a:xfrm>
          <a:prstGeom prst="roundRect">
            <a:avLst/>
          </a:prstGeom>
          <a:solidFill>
            <a:srgbClr val="FFFFFF">
              <a:alpha val="89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0FED7-9C16-4FED-B38C-D91B7CC41E7F}"/>
              </a:ext>
            </a:extLst>
          </p:cNvPr>
          <p:cNvSpPr txBox="1"/>
          <p:nvPr/>
        </p:nvSpPr>
        <p:spPr>
          <a:xfrm>
            <a:off x="1433381" y="2059411"/>
            <a:ext cx="9482269" cy="214526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Họ hồ hởi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cùng các bạn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bắt tay vào dọn rác,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xới đất,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gieo hạt,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trồng cây;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ngày ngày,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 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tưới nước,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nhổ cỏ,</a:t>
            </a:r>
            <a:r>
              <a:rPr lang="vi-VN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</a:t>
            </a:r>
            <a:r>
              <a:rPr lang="vi-VN" sz="40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bắt sâu.</a:t>
            </a:r>
            <a:r>
              <a:rPr lang="en-US" sz="40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//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2B4D9-49CB-C239-CEA4-FDE74675A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51" y="310837"/>
            <a:ext cx="12034547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96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238125"/>
            <a:ext cx="11081041" cy="6398564"/>
          </a:xfrm>
          <a:prstGeom prst="roundRect">
            <a:avLst/>
          </a:prstGeom>
          <a:solidFill>
            <a:srgbClr val="FFFFFF">
              <a:alpha val="89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E05644-BD91-CEC6-3289-B5DBB5A60D2E}"/>
              </a:ext>
            </a:extLst>
          </p:cNvPr>
          <p:cNvGrpSpPr/>
          <p:nvPr/>
        </p:nvGrpSpPr>
        <p:grpSpPr>
          <a:xfrm>
            <a:off x="6077513" y="161265"/>
            <a:ext cx="5766993" cy="3299244"/>
            <a:chOff x="3075433" y="1255651"/>
            <a:chExt cx="4325245" cy="2474433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4C8D7F73-BB0E-5DFC-94CE-4A96F0CC4229}"/>
                </a:ext>
              </a:extLst>
            </p:cNvPr>
            <p:cNvSpPr/>
            <p:nvPr/>
          </p:nvSpPr>
          <p:spPr>
            <a:xfrm>
              <a:off x="3075433" y="1724299"/>
              <a:ext cx="4325245" cy="1882142"/>
            </a:xfrm>
            <a:custGeom>
              <a:avLst/>
              <a:gdLst>
                <a:gd name="connsiteX0" fmla="*/ 0 w 4325245"/>
                <a:gd name="connsiteY0" fmla="*/ 415975 h 2062141"/>
                <a:gd name="connsiteX1" fmla="*/ 415975 w 4325245"/>
                <a:gd name="connsiteY1" fmla="*/ 0 h 2062141"/>
                <a:gd name="connsiteX2" fmla="*/ 1044768 w 4325245"/>
                <a:gd name="connsiteY2" fmla="*/ 0 h 2062141"/>
                <a:gd name="connsiteX3" fmla="*/ 1813293 w 4325245"/>
                <a:gd name="connsiteY3" fmla="*/ 0 h 2062141"/>
                <a:gd name="connsiteX4" fmla="*/ 2477019 w 4325245"/>
                <a:gd name="connsiteY4" fmla="*/ 0 h 2062141"/>
                <a:gd name="connsiteX5" fmla="*/ 3245544 w 4325245"/>
                <a:gd name="connsiteY5" fmla="*/ 0 h 2062141"/>
                <a:gd name="connsiteX6" fmla="*/ 3909270 w 4325245"/>
                <a:gd name="connsiteY6" fmla="*/ 0 h 2062141"/>
                <a:gd name="connsiteX7" fmla="*/ 4325245 w 4325245"/>
                <a:gd name="connsiteY7" fmla="*/ 415975 h 2062141"/>
                <a:gd name="connsiteX8" fmla="*/ 4325245 w 4325245"/>
                <a:gd name="connsiteY8" fmla="*/ 1031071 h 2062141"/>
                <a:gd name="connsiteX9" fmla="*/ 4325245 w 4325245"/>
                <a:gd name="connsiteY9" fmla="*/ 1646166 h 2062141"/>
                <a:gd name="connsiteX10" fmla="*/ 3909270 w 4325245"/>
                <a:gd name="connsiteY10" fmla="*/ 2062141 h 2062141"/>
                <a:gd name="connsiteX11" fmla="*/ 3210611 w 4325245"/>
                <a:gd name="connsiteY11" fmla="*/ 2062141 h 2062141"/>
                <a:gd name="connsiteX12" fmla="*/ 2442086 w 4325245"/>
                <a:gd name="connsiteY12" fmla="*/ 2062141 h 2062141"/>
                <a:gd name="connsiteX13" fmla="*/ 1848226 w 4325245"/>
                <a:gd name="connsiteY13" fmla="*/ 2062141 h 2062141"/>
                <a:gd name="connsiteX14" fmla="*/ 1254366 w 4325245"/>
                <a:gd name="connsiteY14" fmla="*/ 2062141 h 2062141"/>
                <a:gd name="connsiteX15" fmla="*/ 415975 w 4325245"/>
                <a:gd name="connsiteY15" fmla="*/ 2062141 h 2062141"/>
                <a:gd name="connsiteX16" fmla="*/ 0 w 4325245"/>
                <a:gd name="connsiteY16" fmla="*/ 1646166 h 2062141"/>
                <a:gd name="connsiteX17" fmla="*/ 0 w 4325245"/>
                <a:gd name="connsiteY17" fmla="*/ 1067976 h 2062141"/>
                <a:gd name="connsiteX18" fmla="*/ 0 w 4325245"/>
                <a:gd name="connsiteY18" fmla="*/ 415975 h 206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5245" h="2062141" fill="none" extrusionOk="0">
                  <a:moveTo>
                    <a:pt x="0" y="415975"/>
                  </a:moveTo>
                  <a:cubicBezTo>
                    <a:pt x="32363" y="177437"/>
                    <a:pt x="227969" y="21244"/>
                    <a:pt x="415975" y="0"/>
                  </a:cubicBezTo>
                  <a:cubicBezTo>
                    <a:pt x="713846" y="-14106"/>
                    <a:pt x="766707" y="-16625"/>
                    <a:pt x="1044768" y="0"/>
                  </a:cubicBezTo>
                  <a:cubicBezTo>
                    <a:pt x="1322829" y="16625"/>
                    <a:pt x="1557664" y="-22468"/>
                    <a:pt x="1813293" y="0"/>
                  </a:cubicBezTo>
                  <a:cubicBezTo>
                    <a:pt x="2068922" y="22468"/>
                    <a:pt x="2198130" y="14597"/>
                    <a:pt x="2477019" y="0"/>
                  </a:cubicBezTo>
                  <a:cubicBezTo>
                    <a:pt x="2755908" y="-14597"/>
                    <a:pt x="3005689" y="17813"/>
                    <a:pt x="3245544" y="0"/>
                  </a:cubicBezTo>
                  <a:cubicBezTo>
                    <a:pt x="3485400" y="-17813"/>
                    <a:pt x="3738470" y="4237"/>
                    <a:pt x="3909270" y="0"/>
                  </a:cubicBezTo>
                  <a:cubicBezTo>
                    <a:pt x="4150563" y="14200"/>
                    <a:pt x="4317276" y="171305"/>
                    <a:pt x="4325245" y="415975"/>
                  </a:cubicBezTo>
                  <a:cubicBezTo>
                    <a:pt x="4311113" y="684824"/>
                    <a:pt x="4321972" y="735766"/>
                    <a:pt x="4325245" y="1031071"/>
                  </a:cubicBezTo>
                  <a:cubicBezTo>
                    <a:pt x="4328518" y="1326376"/>
                    <a:pt x="4330175" y="1485377"/>
                    <a:pt x="4325245" y="1646166"/>
                  </a:cubicBezTo>
                  <a:cubicBezTo>
                    <a:pt x="4345795" y="1877953"/>
                    <a:pt x="4152594" y="2024778"/>
                    <a:pt x="3909270" y="2062141"/>
                  </a:cubicBezTo>
                  <a:cubicBezTo>
                    <a:pt x="3730168" y="2083231"/>
                    <a:pt x="3538802" y="2029540"/>
                    <a:pt x="3210611" y="2062141"/>
                  </a:cubicBezTo>
                  <a:cubicBezTo>
                    <a:pt x="2882420" y="2094742"/>
                    <a:pt x="2677918" y="2051119"/>
                    <a:pt x="2442086" y="2062141"/>
                  </a:cubicBezTo>
                  <a:cubicBezTo>
                    <a:pt x="2206255" y="2073163"/>
                    <a:pt x="2001388" y="2072565"/>
                    <a:pt x="1848226" y="2062141"/>
                  </a:cubicBezTo>
                  <a:cubicBezTo>
                    <a:pt x="1695064" y="2051717"/>
                    <a:pt x="1386455" y="2054804"/>
                    <a:pt x="1254366" y="2062141"/>
                  </a:cubicBezTo>
                  <a:cubicBezTo>
                    <a:pt x="1122277" y="2069478"/>
                    <a:pt x="730034" y="2053991"/>
                    <a:pt x="415975" y="2062141"/>
                  </a:cubicBezTo>
                  <a:cubicBezTo>
                    <a:pt x="138265" y="2083829"/>
                    <a:pt x="4217" y="1855513"/>
                    <a:pt x="0" y="1646166"/>
                  </a:cubicBezTo>
                  <a:cubicBezTo>
                    <a:pt x="-16691" y="1387455"/>
                    <a:pt x="18196" y="1197864"/>
                    <a:pt x="0" y="1067976"/>
                  </a:cubicBezTo>
                  <a:cubicBezTo>
                    <a:pt x="-18196" y="938088"/>
                    <a:pt x="-25016" y="730971"/>
                    <a:pt x="0" y="415975"/>
                  </a:cubicBezTo>
                  <a:close/>
                </a:path>
                <a:path w="4325245" h="2062141" stroke="0" extrusionOk="0">
                  <a:moveTo>
                    <a:pt x="0" y="415975"/>
                  </a:moveTo>
                  <a:cubicBezTo>
                    <a:pt x="184" y="191865"/>
                    <a:pt x="203938" y="31629"/>
                    <a:pt x="415975" y="0"/>
                  </a:cubicBezTo>
                  <a:cubicBezTo>
                    <a:pt x="685283" y="-31753"/>
                    <a:pt x="790172" y="-13552"/>
                    <a:pt x="1149567" y="0"/>
                  </a:cubicBezTo>
                  <a:cubicBezTo>
                    <a:pt x="1508962" y="13552"/>
                    <a:pt x="1646908" y="-24748"/>
                    <a:pt x="1778360" y="0"/>
                  </a:cubicBezTo>
                  <a:cubicBezTo>
                    <a:pt x="1909812" y="24748"/>
                    <a:pt x="2142769" y="6860"/>
                    <a:pt x="2407153" y="0"/>
                  </a:cubicBezTo>
                  <a:cubicBezTo>
                    <a:pt x="2671537" y="-6860"/>
                    <a:pt x="2847739" y="15100"/>
                    <a:pt x="3140745" y="0"/>
                  </a:cubicBezTo>
                  <a:cubicBezTo>
                    <a:pt x="3433751" y="-15100"/>
                    <a:pt x="3686608" y="33263"/>
                    <a:pt x="3909270" y="0"/>
                  </a:cubicBezTo>
                  <a:cubicBezTo>
                    <a:pt x="4114752" y="-37531"/>
                    <a:pt x="4278299" y="211356"/>
                    <a:pt x="4325245" y="415975"/>
                  </a:cubicBezTo>
                  <a:cubicBezTo>
                    <a:pt x="4296973" y="575563"/>
                    <a:pt x="4342593" y="796161"/>
                    <a:pt x="4325245" y="1031071"/>
                  </a:cubicBezTo>
                  <a:cubicBezTo>
                    <a:pt x="4307897" y="1265981"/>
                    <a:pt x="4313232" y="1453275"/>
                    <a:pt x="4325245" y="1646166"/>
                  </a:cubicBezTo>
                  <a:cubicBezTo>
                    <a:pt x="4317334" y="1856661"/>
                    <a:pt x="4108114" y="2052316"/>
                    <a:pt x="3909270" y="2062141"/>
                  </a:cubicBezTo>
                  <a:cubicBezTo>
                    <a:pt x="3656325" y="2073557"/>
                    <a:pt x="3436098" y="2076681"/>
                    <a:pt x="3315410" y="2062141"/>
                  </a:cubicBezTo>
                  <a:cubicBezTo>
                    <a:pt x="3194722" y="2047601"/>
                    <a:pt x="2784921" y="2062551"/>
                    <a:pt x="2616751" y="2062141"/>
                  </a:cubicBezTo>
                  <a:cubicBezTo>
                    <a:pt x="2448581" y="2061731"/>
                    <a:pt x="2295760" y="2052588"/>
                    <a:pt x="1987958" y="2062141"/>
                  </a:cubicBezTo>
                  <a:cubicBezTo>
                    <a:pt x="1680156" y="2071694"/>
                    <a:pt x="1514509" y="2027850"/>
                    <a:pt x="1254366" y="2062141"/>
                  </a:cubicBezTo>
                  <a:cubicBezTo>
                    <a:pt x="994223" y="2096432"/>
                    <a:pt x="824926" y="2038064"/>
                    <a:pt x="415975" y="2062141"/>
                  </a:cubicBezTo>
                  <a:cubicBezTo>
                    <a:pt x="194149" y="2045734"/>
                    <a:pt x="6113" y="1883915"/>
                    <a:pt x="0" y="1646166"/>
                  </a:cubicBezTo>
                  <a:cubicBezTo>
                    <a:pt x="-4494" y="1405123"/>
                    <a:pt x="18279" y="1300382"/>
                    <a:pt x="0" y="1067976"/>
                  </a:cubicBezTo>
                  <a:cubicBezTo>
                    <a:pt x="-18279" y="835570"/>
                    <a:pt x="16217" y="608519"/>
                    <a:pt x="0" y="415975"/>
                  </a:cubicBez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custGeom>
                      <a:avLst/>
                      <a:gdLst>
                        <a:gd name="connsiteX0" fmla="*/ 0 w 5766993"/>
                        <a:gd name="connsiteY0" fmla="*/ 506220 h 2509523"/>
                        <a:gd name="connsiteX1" fmla="*/ 554633 w 5766993"/>
                        <a:gd name="connsiteY1" fmla="*/ 0 h 2509523"/>
                        <a:gd name="connsiteX2" fmla="*/ 1393023 w 5766993"/>
                        <a:gd name="connsiteY2" fmla="*/ 0 h 2509523"/>
                        <a:gd name="connsiteX3" fmla="*/ 2417723 w 5766993"/>
                        <a:gd name="connsiteY3" fmla="*/ 0 h 2509523"/>
                        <a:gd name="connsiteX4" fmla="*/ 3302691 w 5766993"/>
                        <a:gd name="connsiteY4" fmla="*/ 0 h 2509523"/>
                        <a:gd name="connsiteX5" fmla="*/ 4327391 w 5766993"/>
                        <a:gd name="connsiteY5" fmla="*/ 0 h 2509523"/>
                        <a:gd name="connsiteX6" fmla="*/ 5212359 w 5766993"/>
                        <a:gd name="connsiteY6" fmla="*/ 0 h 2509523"/>
                        <a:gd name="connsiteX7" fmla="*/ 5766993 w 5766993"/>
                        <a:gd name="connsiteY7" fmla="*/ 506220 h 2509523"/>
                        <a:gd name="connsiteX8" fmla="*/ 5766993 w 5766993"/>
                        <a:gd name="connsiteY8" fmla="*/ 1254762 h 2509523"/>
                        <a:gd name="connsiteX9" fmla="*/ 5766993 w 5766993"/>
                        <a:gd name="connsiteY9" fmla="*/ 2003302 h 2509523"/>
                        <a:gd name="connsiteX10" fmla="*/ 5212359 w 5766993"/>
                        <a:gd name="connsiteY10" fmla="*/ 2509523 h 2509523"/>
                        <a:gd name="connsiteX11" fmla="*/ 4280814 w 5766993"/>
                        <a:gd name="connsiteY11" fmla="*/ 2509523 h 2509523"/>
                        <a:gd name="connsiteX12" fmla="*/ 3256114 w 5766993"/>
                        <a:gd name="connsiteY12" fmla="*/ 2509523 h 2509523"/>
                        <a:gd name="connsiteX13" fmla="*/ 2464301 w 5766993"/>
                        <a:gd name="connsiteY13" fmla="*/ 2509523 h 2509523"/>
                        <a:gd name="connsiteX14" fmla="*/ 1672487 w 5766993"/>
                        <a:gd name="connsiteY14" fmla="*/ 2509523 h 2509523"/>
                        <a:gd name="connsiteX15" fmla="*/ 554633 w 5766993"/>
                        <a:gd name="connsiteY15" fmla="*/ 2509523 h 2509523"/>
                        <a:gd name="connsiteX16" fmla="*/ 0 w 5766993"/>
                        <a:gd name="connsiteY16" fmla="*/ 2003302 h 2509523"/>
                        <a:gd name="connsiteX17" fmla="*/ 0 w 5766993"/>
                        <a:gd name="connsiteY17" fmla="*/ 1299673 h 2509523"/>
                        <a:gd name="connsiteX18" fmla="*/ 0 w 5766993"/>
                        <a:gd name="connsiteY18" fmla="*/ 506220 h 2509523"/>
                        <a:gd name="connsiteX0" fmla="*/ 0 w 5766993"/>
                        <a:gd name="connsiteY0" fmla="*/ 506220 h 2509523"/>
                        <a:gd name="connsiteX1" fmla="*/ 554633 w 5766993"/>
                        <a:gd name="connsiteY1" fmla="*/ 0 h 2509523"/>
                        <a:gd name="connsiteX2" fmla="*/ 1532755 w 5766993"/>
                        <a:gd name="connsiteY2" fmla="*/ 0 h 2509523"/>
                        <a:gd name="connsiteX3" fmla="*/ 2371146 w 5766993"/>
                        <a:gd name="connsiteY3" fmla="*/ 0 h 2509523"/>
                        <a:gd name="connsiteX4" fmla="*/ 3209537 w 5766993"/>
                        <a:gd name="connsiteY4" fmla="*/ 0 h 2509523"/>
                        <a:gd name="connsiteX5" fmla="*/ 4187659 w 5766993"/>
                        <a:gd name="connsiteY5" fmla="*/ 0 h 2509523"/>
                        <a:gd name="connsiteX6" fmla="*/ 5212359 w 5766993"/>
                        <a:gd name="connsiteY6" fmla="*/ 0 h 2509523"/>
                        <a:gd name="connsiteX7" fmla="*/ 5766993 w 5766993"/>
                        <a:gd name="connsiteY7" fmla="*/ 506220 h 2509523"/>
                        <a:gd name="connsiteX8" fmla="*/ 5766993 w 5766993"/>
                        <a:gd name="connsiteY8" fmla="*/ 1254762 h 2509523"/>
                        <a:gd name="connsiteX9" fmla="*/ 5766993 w 5766993"/>
                        <a:gd name="connsiteY9" fmla="*/ 2003302 h 2509523"/>
                        <a:gd name="connsiteX10" fmla="*/ 5212359 w 5766993"/>
                        <a:gd name="connsiteY10" fmla="*/ 2509523 h 2509523"/>
                        <a:gd name="connsiteX11" fmla="*/ 4420546 w 5766993"/>
                        <a:gd name="connsiteY11" fmla="*/ 2509523 h 2509523"/>
                        <a:gd name="connsiteX12" fmla="*/ 3489001 w 5766993"/>
                        <a:gd name="connsiteY12" fmla="*/ 2509523 h 2509523"/>
                        <a:gd name="connsiteX13" fmla="*/ 2650610 w 5766993"/>
                        <a:gd name="connsiteY13" fmla="*/ 2509523 h 2509523"/>
                        <a:gd name="connsiteX14" fmla="*/ 1672487 w 5766993"/>
                        <a:gd name="connsiteY14" fmla="*/ 2509523 h 2509523"/>
                        <a:gd name="connsiteX15" fmla="*/ 554633 w 5766993"/>
                        <a:gd name="connsiteY15" fmla="*/ 2509523 h 2509523"/>
                        <a:gd name="connsiteX16" fmla="*/ 0 w 5766993"/>
                        <a:gd name="connsiteY16" fmla="*/ 2003302 h 2509523"/>
                        <a:gd name="connsiteX17" fmla="*/ 0 w 5766993"/>
                        <a:gd name="connsiteY17" fmla="*/ 1299673 h 2509523"/>
                        <a:gd name="connsiteX18" fmla="*/ 0 w 5766993"/>
                        <a:gd name="connsiteY18" fmla="*/ 506220 h 25095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5766993" h="2509523" fill="none" extrusionOk="0">
                          <a:moveTo>
                            <a:pt x="0" y="506220"/>
                          </a:moveTo>
                          <a:cubicBezTo>
                            <a:pt x="53284" y="237935"/>
                            <a:pt x="252220" y="6403"/>
                            <a:pt x="554633" y="0"/>
                          </a:cubicBezTo>
                          <a:cubicBezTo>
                            <a:pt x="944231" y="-1789"/>
                            <a:pt x="1028867" y="-10895"/>
                            <a:pt x="1393023" y="0"/>
                          </a:cubicBezTo>
                          <a:cubicBezTo>
                            <a:pt x="1740609" y="41431"/>
                            <a:pt x="2101836" y="-47103"/>
                            <a:pt x="2417723" y="0"/>
                          </a:cubicBezTo>
                          <a:cubicBezTo>
                            <a:pt x="2746366" y="-9029"/>
                            <a:pt x="2937805" y="27961"/>
                            <a:pt x="3302691" y="0"/>
                          </a:cubicBezTo>
                          <a:cubicBezTo>
                            <a:pt x="3624794" y="10447"/>
                            <a:pt x="3969614" y="18521"/>
                            <a:pt x="4327391" y="0"/>
                          </a:cubicBezTo>
                          <a:cubicBezTo>
                            <a:pt x="4651936" y="-8426"/>
                            <a:pt x="4970659" y="16222"/>
                            <a:pt x="5212359" y="0"/>
                          </a:cubicBezTo>
                          <a:cubicBezTo>
                            <a:pt x="5529690" y="53070"/>
                            <a:pt x="5751572" y="203161"/>
                            <a:pt x="5766993" y="506220"/>
                          </a:cubicBezTo>
                          <a:cubicBezTo>
                            <a:pt x="5763196" y="829898"/>
                            <a:pt x="5766957" y="900379"/>
                            <a:pt x="5766993" y="1254762"/>
                          </a:cubicBezTo>
                          <a:cubicBezTo>
                            <a:pt x="5780218" y="1603684"/>
                            <a:pt x="5794153" y="1799444"/>
                            <a:pt x="5766993" y="2003302"/>
                          </a:cubicBezTo>
                          <a:cubicBezTo>
                            <a:pt x="5750026" y="2262203"/>
                            <a:pt x="5541255" y="2498369"/>
                            <a:pt x="5212359" y="2509523"/>
                          </a:cubicBezTo>
                          <a:cubicBezTo>
                            <a:pt x="4990261" y="2522661"/>
                            <a:pt x="4705370" y="2486056"/>
                            <a:pt x="4280814" y="2509523"/>
                          </a:cubicBezTo>
                          <a:cubicBezTo>
                            <a:pt x="3870743" y="2565809"/>
                            <a:pt x="3596655" y="2515072"/>
                            <a:pt x="3256114" y="2509523"/>
                          </a:cubicBezTo>
                          <a:cubicBezTo>
                            <a:pt x="2905664" y="2539215"/>
                            <a:pt x="2676290" y="2484628"/>
                            <a:pt x="2464301" y="2509523"/>
                          </a:cubicBezTo>
                          <a:cubicBezTo>
                            <a:pt x="2243091" y="2488167"/>
                            <a:pt x="1875053" y="2495904"/>
                            <a:pt x="1672487" y="2509523"/>
                          </a:cubicBezTo>
                          <a:cubicBezTo>
                            <a:pt x="1479829" y="2501089"/>
                            <a:pt x="933010" y="2592009"/>
                            <a:pt x="554633" y="2509523"/>
                          </a:cubicBezTo>
                          <a:cubicBezTo>
                            <a:pt x="215437" y="2572783"/>
                            <a:pt x="-7503" y="2264286"/>
                            <a:pt x="0" y="2003302"/>
                          </a:cubicBezTo>
                          <a:cubicBezTo>
                            <a:pt x="-33044" y="1677050"/>
                            <a:pt x="7989" y="1423374"/>
                            <a:pt x="0" y="1299673"/>
                          </a:cubicBezTo>
                          <a:cubicBezTo>
                            <a:pt x="-48760" y="1160881"/>
                            <a:pt x="21898" y="860247"/>
                            <a:pt x="0" y="506220"/>
                          </a:cubicBezTo>
                          <a:close/>
                        </a:path>
                        <a:path w="5766993" h="2509523" stroke="0" extrusionOk="0">
                          <a:moveTo>
                            <a:pt x="0" y="506220"/>
                          </a:moveTo>
                          <a:cubicBezTo>
                            <a:pt x="-51695" y="241834"/>
                            <a:pt x="339390" y="34168"/>
                            <a:pt x="554633" y="0"/>
                          </a:cubicBezTo>
                          <a:cubicBezTo>
                            <a:pt x="909500" y="-25754"/>
                            <a:pt x="1056575" y="-18800"/>
                            <a:pt x="1532755" y="0"/>
                          </a:cubicBezTo>
                          <a:cubicBezTo>
                            <a:pt x="2009113" y="12503"/>
                            <a:pt x="2153688" y="-39118"/>
                            <a:pt x="2371146" y="0"/>
                          </a:cubicBezTo>
                          <a:cubicBezTo>
                            <a:pt x="2515333" y="44195"/>
                            <a:pt x="2881759" y="-21257"/>
                            <a:pt x="3209537" y="0"/>
                          </a:cubicBezTo>
                          <a:cubicBezTo>
                            <a:pt x="3542649" y="28370"/>
                            <a:pt x="3794610" y="25623"/>
                            <a:pt x="4187659" y="0"/>
                          </a:cubicBezTo>
                          <a:cubicBezTo>
                            <a:pt x="4599604" y="10717"/>
                            <a:pt x="4908678" y="-10143"/>
                            <a:pt x="5212359" y="0"/>
                          </a:cubicBezTo>
                          <a:cubicBezTo>
                            <a:pt x="5463889" y="-88617"/>
                            <a:pt x="5760452" y="240399"/>
                            <a:pt x="5766993" y="506220"/>
                          </a:cubicBezTo>
                          <a:cubicBezTo>
                            <a:pt x="5676110" y="699090"/>
                            <a:pt x="5794393" y="981536"/>
                            <a:pt x="5766993" y="1254762"/>
                          </a:cubicBezTo>
                          <a:cubicBezTo>
                            <a:pt x="5759871" y="1510755"/>
                            <a:pt x="5760418" y="1764404"/>
                            <a:pt x="5766993" y="2003302"/>
                          </a:cubicBezTo>
                          <a:cubicBezTo>
                            <a:pt x="5782554" y="2306546"/>
                            <a:pt x="5458627" y="2515221"/>
                            <a:pt x="5212359" y="2509523"/>
                          </a:cubicBezTo>
                          <a:cubicBezTo>
                            <a:pt x="4885579" y="2484762"/>
                            <a:pt x="4577081" y="2558712"/>
                            <a:pt x="4420546" y="2509523"/>
                          </a:cubicBezTo>
                          <a:cubicBezTo>
                            <a:pt x="4299655" y="2500807"/>
                            <a:pt x="3704096" y="2550159"/>
                            <a:pt x="3489001" y="2509523"/>
                          </a:cubicBezTo>
                          <a:cubicBezTo>
                            <a:pt x="3300228" y="2481685"/>
                            <a:pt x="3053883" y="2477619"/>
                            <a:pt x="2650610" y="2509523"/>
                          </a:cubicBezTo>
                          <a:cubicBezTo>
                            <a:pt x="2266337" y="2482427"/>
                            <a:pt x="2013797" y="2465984"/>
                            <a:pt x="1672487" y="2509523"/>
                          </a:cubicBezTo>
                          <a:cubicBezTo>
                            <a:pt x="1324336" y="2503524"/>
                            <a:pt x="1105936" y="2475064"/>
                            <a:pt x="554633" y="2509523"/>
                          </a:cubicBezTo>
                          <a:cubicBezTo>
                            <a:pt x="257449" y="2497515"/>
                            <a:pt x="73764" y="2322197"/>
                            <a:pt x="0" y="2003302"/>
                          </a:cubicBezTo>
                          <a:cubicBezTo>
                            <a:pt x="-10343" y="1708628"/>
                            <a:pt x="7104" y="1581738"/>
                            <a:pt x="0" y="1299673"/>
                          </a:cubicBezTo>
                          <a:cubicBezTo>
                            <a:pt x="-42394" y="1063951"/>
                            <a:pt x="1645" y="727259"/>
                            <a:pt x="0" y="506220"/>
                          </a:cubicBezTo>
                          <a:close/>
                        </a:path>
                        <a:path w="5766993" h="2509523" fill="none" stroke="0" extrusionOk="0">
                          <a:moveTo>
                            <a:pt x="0" y="506220"/>
                          </a:moveTo>
                          <a:cubicBezTo>
                            <a:pt x="45120" y="276156"/>
                            <a:pt x="310099" y="36826"/>
                            <a:pt x="554633" y="0"/>
                          </a:cubicBezTo>
                          <a:cubicBezTo>
                            <a:pt x="949378" y="-17117"/>
                            <a:pt x="1009605" y="-11677"/>
                            <a:pt x="1393023" y="0"/>
                          </a:cubicBezTo>
                          <a:cubicBezTo>
                            <a:pt x="1788371" y="5786"/>
                            <a:pt x="2006622" y="490"/>
                            <a:pt x="2417723" y="0"/>
                          </a:cubicBezTo>
                          <a:cubicBezTo>
                            <a:pt x="2720252" y="30242"/>
                            <a:pt x="2937137" y="11994"/>
                            <a:pt x="3302691" y="0"/>
                          </a:cubicBezTo>
                          <a:cubicBezTo>
                            <a:pt x="3740873" y="-34966"/>
                            <a:pt x="4036468" y="-2584"/>
                            <a:pt x="4327391" y="0"/>
                          </a:cubicBezTo>
                          <a:cubicBezTo>
                            <a:pt x="4633469" y="-47811"/>
                            <a:pt x="4980352" y="10262"/>
                            <a:pt x="5212359" y="0"/>
                          </a:cubicBezTo>
                          <a:cubicBezTo>
                            <a:pt x="5538322" y="4416"/>
                            <a:pt x="5764364" y="216360"/>
                            <a:pt x="5766993" y="506220"/>
                          </a:cubicBezTo>
                          <a:cubicBezTo>
                            <a:pt x="5734545" y="833724"/>
                            <a:pt x="5758397" y="893489"/>
                            <a:pt x="5766993" y="1254762"/>
                          </a:cubicBezTo>
                          <a:cubicBezTo>
                            <a:pt x="5755757" y="1613996"/>
                            <a:pt x="5795667" y="1791289"/>
                            <a:pt x="5766993" y="2003302"/>
                          </a:cubicBezTo>
                          <a:cubicBezTo>
                            <a:pt x="5803243" y="2227481"/>
                            <a:pt x="5549829" y="2466780"/>
                            <a:pt x="5212359" y="2509523"/>
                          </a:cubicBezTo>
                          <a:cubicBezTo>
                            <a:pt x="4967916" y="2537477"/>
                            <a:pt x="4722293" y="2419388"/>
                            <a:pt x="4280814" y="2509523"/>
                          </a:cubicBezTo>
                          <a:cubicBezTo>
                            <a:pt x="3811989" y="2489907"/>
                            <a:pt x="3559307" y="2547769"/>
                            <a:pt x="3256114" y="2509523"/>
                          </a:cubicBezTo>
                          <a:cubicBezTo>
                            <a:pt x="2960826" y="2517340"/>
                            <a:pt x="2670380" y="2553758"/>
                            <a:pt x="2464301" y="2509523"/>
                          </a:cubicBezTo>
                          <a:cubicBezTo>
                            <a:pt x="2251152" y="2502255"/>
                            <a:pt x="1861952" y="2472915"/>
                            <a:pt x="1672487" y="2509523"/>
                          </a:cubicBezTo>
                          <a:cubicBezTo>
                            <a:pt x="1510060" y="2536396"/>
                            <a:pt x="944372" y="2444646"/>
                            <a:pt x="554633" y="2509523"/>
                          </a:cubicBezTo>
                          <a:cubicBezTo>
                            <a:pt x="169982" y="2544931"/>
                            <a:pt x="10110" y="2199926"/>
                            <a:pt x="0" y="2003302"/>
                          </a:cubicBezTo>
                          <a:cubicBezTo>
                            <a:pt x="-42042" y="1722556"/>
                            <a:pt x="59394" y="1448186"/>
                            <a:pt x="0" y="1299673"/>
                          </a:cubicBezTo>
                          <a:cubicBezTo>
                            <a:pt x="16533" y="1162374"/>
                            <a:pt x="4489" y="896437"/>
                            <a:pt x="0" y="50622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3C0753-2EA5-B470-6961-CC6FA51E5095}"/>
                </a:ext>
              </a:extLst>
            </p:cNvPr>
            <p:cNvSpPr/>
            <p:nvPr/>
          </p:nvSpPr>
          <p:spPr>
            <a:xfrm>
              <a:off x="4193843" y="1255651"/>
              <a:ext cx="2063835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800" b="1" kern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7F0D50-C808-2EB5-1EAA-DF1B2ED8C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14052" y="1948075"/>
              <a:ext cx="570472" cy="5704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6D78E9-8FC8-9142-334D-50A95F24F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14053" y="2589143"/>
              <a:ext cx="570471" cy="5704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A97FB4-9DA9-F3B5-B3C1-97F08137F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52674" y="3159614"/>
              <a:ext cx="570470" cy="570470"/>
            </a:xfrm>
            <a:prstGeom prst="rect">
              <a:avLst/>
            </a:prstGeom>
          </p:spPr>
        </p:pic>
      </p:grpSp>
      <p:pic>
        <p:nvPicPr>
          <p:cNvPr id="11" name="Picture 29">
            <a:extLst>
              <a:ext uri="{FF2B5EF4-FFF2-40B4-BE49-F238E27FC236}">
                <a16:creationId xmlns:a16="http://schemas.microsoft.com/office/drawing/2014/main" id="{DB4DFA07-25E4-9183-A5FE-E7FA2950A9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1384" y="387528"/>
            <a:ext cx="4920064" cy="21602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16101-201C-1278-55B0-52A1AB5995D7}"/>
              </a:ext>
            </a:extLst>
          </p:cNvPr>
          <p:cNvGrpSpPr/>
          <p:nvPr/>
        </p:nvGrpSpPr>
        <p:grpSpPr>
          <a:xfrm>
            <a:off x="137915" y="3485151"/>
            <a:ext cx="7423945" cy="3249428"/>
            <a:chOff x="5189220" y="3812803"/>
            <a:chExt cx="5567959" cy="24370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30B1F6-E0EC-41B7-A62B-C26D92878A12}"/>
                </a:ext>
              </a:extLst>
            </p:cNvPr>
            <p:cNvGrpSpPr/>
            <p:nvPr/>
          </p:nvGrpSpPr>
          <p:grpSpPr>
            <a:xfrm>
              <a:off x="5189220" y="3812803"/>
              <a:ext cx="5445754" cy="2437071"/>
              <a:chOff x="3323320" y="1250854"/>
              <a:chExt cx="5445754" cy="2437071"/>
            </a:xfrm>
          </p:grpSpPr>
          <p:sp>
            <p:nvSpPr>
              <p:cNvPr id="24" name="Rectangle: Rounded Corners 12">
                <a:extLst>
                  <a:ext uri="{FF2B5EF4-FFF2-40B4-BE49-F238E27FC236}">
                    <a16:creationId xmlns:a16="http://schemas.microsoft.com/office/drawing/2014/main" id="{05E621AD-E4C3-F359-7DA4-0451FF3A6B05}"/>
                  </a:ext>
                </a:extLst>
              </p:cNvPr>
              <p:cNvSpPr/>
              <p:nvPr/>
            </p:nvSpPr>
            <p:spPr>
              <a:xfrm>
                <a:off x="3323320" y="1724299"/>
                <a:ext cx="5445754" cy="1963626"/>
              </a:xfrm>
              <a:custGeom>
                <a:avLst/>
                <a:gdLst>
                  <a:gd name="connsiteX0" fmla="*/ 0 w 5445754"/>
                  <a:gd name="connsiteY0" fmla="*/ 396103 h 1963626"/>
                  <a:gd name="connsiteX1" fmla="*/ 396103 w 5445754"/>
                  <a:gd name="connsiteY1" fmla="*/ 0 h 1963626"/>
                  <a:gd name="connsiteX2" fmla="*/ 1014360 w 5445754"/>
                  <a:gd name="connsiteY2" fmla="*/ 0 h 1963626"/>
                  <a:gd name="connsiteX3" fmla="*/ 1632617 w 5445754"/>
                  <a:gd name="connsiteY3" fmla="*/ 0 h 1963626"/>
                  <a:gd name="connsiteX4" fmla="*/ 2157803 w 5445754"/>
                  <a:gd name="connsiteY4" fmla="*/ 0 h 1963626"/>
                  <a:gd name="connsiteX5" fmla="*/ 2729525 w 5445754"/>
                  <a:gd name="connsiteY5" fmla="*/ 0 h 1963626"/>
                  <a:gd name="connsiteX6" fmla="*/ 3301247 w 5445754"/>
                  <a:gd name="connsiteY6" fmla="*/ 0 h 1963626"/>
                  <a:gd name="connsiteX7" fmla="*/ 4012575 w 5445754"/>
                  <a:gd name="connsiteY7" fmla="*/ 0 h 1963626"/>
                  <a:gd name="connsiteX8" fmla="*/ 5049651 w 5445754"/>
                  <a:gd name="connsiteY8" fmla="*/ 0 h 1963626"/>
                  <a:gd name="connsiteX9" fmla="*/ 5445754 w 5445754"/>
                  <a:gd name="connsiteY9" fmla="*/ 396103 h 1963626"/>
                  <a:gd name="connsiteX10" fmla="*/ 5445754 w 5445754"/>
                  <a:gd name="connsiteY10" fmla="*/ 970099 h 1963626"/>
                  <a:gd name="connsiteX11" fmla="*/ 5445754 w 5445754"/>
                  <a:gd name="connsiteY11" fmla="*/ 1567523 h 1963626"/>
                  <a:gd name="connsiteX12" fmla="*/ 5049651 w 5445754"/>
                  <a:gd name="connsiteY12" fmla="*/ 1963626 h 1963626"/>
                  <a:gd name="connsiteX13" fmla="*/ 4338323 w 5445754"/>
                  <a:gd name="connsiteY13" fmla="*/ 1963626 h 1963626"/>
                  <a:gd name="connsiteX14" fmla="*/ 3673530 w 5445754"/>
                  <a:gd name="connsiteY14" fmla="*/ 1963626 h 1963626"/>
                  <a:gd name="connsiteX15" fmla="*/ 2915667 w 5445754"/>
                  <a:gd name="connsiteY15" fmla="*/ 1963626 h 1963626"/>
                  <a:gd name="connsiteX16" fmla="*/ 2250874 w 5445754"/>
                  <a:gd name="connsiteY16" fmla="*/ 1963626 h 1963626"/>
                  <a:gd name="connsiteX17" fmla="*/ 1586082 w 5445754"/>
                  <a:gd name="connsiteY17" fmla="*/ 1963626 h 1963626"/>
                  <a:gd name="connsiteX18" fmla="*/ 396103 w 5445754"/>
                  <a:gd name="connsiteY18" fmla="*/ 1963626 h 1963626"/>
                  <a:gd name="connsiteX19" fmla="*/ 0 w 5445754"/>
                  <a:gd name="connsiteY19" fmla="*/ 1567523 h 1963626"/>
                  <a:gd name="connsiteX20" fmla="*/ 0 w 5445754"/>
                  <a:gd name="connsiteY20" fmla="*/ 993527 h 1963626"/>
                  <a:gd name="connsiteX21" fmla="*/ 0 w 5445754"/>
                  <a:gd name="connsiteY21" fmla="*/ 396103 h 19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445754" h="1963626" fill="none" extrusionOk="0">
                    <a:moveTo>
                      <a:pt x="0" y="396103"/>
                    </a:moveTo>
                    <a:cubicBezTo>
                      <a:pt x="14917" y="198470"/>
                      <a:pt x="142186" y="32177"/>
                      <a:pt x="396103" y="0"/>
                    </a:cubicBezTo>
                    <a:cubicBezTo>
                      <a:pt x="534279" y="-19845"/>
                      <a:pt x="801978" y="-18245"/>
                      <a:pt x="1014360" y="0"/>
                    </a:cubicBezTo>
                    <a:cubicBezTo>
                      <a:pt x="1226742" y="18245"/>
                      <a:pt x="1376676" y="-3869"/>
                      <a:pt x="1632617" y="0"/>
                    </a:cubicBezTo>
                    <a:cubicBezTo>
                      <a:pt x="1888558" y="3869"/>
                      <a:pt x="2004088" y="473"/>
                      <a:pt x="2157803" y="0"/>
                    </a:cubicBezTo>
                    <a:cubicBezTo>
                      <a:pt x="2311518" y="-473"/>
                      <a:pt x="2451318" y="9934"/>
                      <a:pt x="2729525" y="0"/>
                    </a:cubicBezTo>
                    <a:cubicBezTo>
                      <a:pt x="3007732" y="-9934"/>
                      <a:pt x="3086480" y="870"/>
                      <a:pt x="3301247" y="0"/>
                    </a:cubicBezTo>
                    <a:cubicBezTo>
                      <a:pt x="3516014" y="-870"/>
                      <a:pt x="3815233" y="-35187"/>
                      <a:pt x="4012575" y="0"/>
                    </a:cubicBezTo>
                    <a:cubicBezTo>
                      <a:pt x="4209917" y="35187"/>
                      <a:pt x="4631353" y="-37544"/>
                      <a:pt x="5049651" y="0"/>
                    </a:cubicBezTo>
                    <a:cubicBezTo>
                      <a:pt x="5275524" y="-584"/>
                      <a:pt x="5425162" y="137386"/>
                      <a:pt x="5445754" y="396103"/>
                    </a:cubicBezTo>
                    <a:cubicBezTo>
                      <a:pt x="5453241" y="588062"/>
                      <a:pt x="5459079" y="847733"/>
                      <a:pt x="5445754" y="970099"/>
                    </a:cubicBezTo>
                    <a:cubicBezTo>
                      <a:pt x="5432429" y="1092465"/>
                      <a:pt x="5457498" y="1420661"/>
                      <a:pt x="5445754" y="1567523"/>
                    </a:cubicBezTo>
                    <a:cubicBezTo>
                      <a:pt x="5463716" y="1786438"/>
                      <a:pt x="5283226" y="1989753"/>
                      <a:pt x="5049651" y="1963626"/>
                    </a:cubicBezTo>
                    <a:cubicBezTo>
                      <a:pt x="4832062" y="1941321"/>
                      <a:pt x="4535687" y="1973711"/>
                      <a:pt x="4338323" y="1963626"/>
                    </a:cubicBezTo>
                    <a:cubicBezTo>
                      <a:pt x="4140959" y="1953541"/>
                      <a:pt x="3898171" y="1954452"/>
                      <a:pt x="3673530" y="1963626"/>
                    </a:cubicBezTo>
                    <a:cubicBezTo>
                      <a:pt x="3448889" y="1972800"/>
                      <a:pt x="3127227" y="1926565"/>
                      <a:pt x="2915667" y="1963626"/>
                    </a:cubicBezTo>
                    <a:cubicBezTo>
                      <a:pt x="2704107" y="2000687"/>
                      <a:pt x="2578096" y="1954043"/>
                      <a:pt x="2250874" y="1963626"/>
                    </a:cubicBezTo>
                    <a:cubicBezTo>
                      <a:pt x="1923652" y="1973209"/>
                      <a:pt x="1761142" y="1964249"/>
                      <a:pt x="1586082" y="1963626"/>
                    </a:cubicBezTo>
                    <a:cubicBezTo>
                      <a:pt x="1411022" y="1963003"/>
                      <a:pt x="939232" y="1939074"/>
                      <a:pt x="396103" y="1963626"/>
                    </a:cubicBezTo>
                    <a:cubicBezTo>
                      <a:pt x="176570" y="1972654"/>
                      <a:pt x="-2277" y="1760118"/>
                      <a:pt x="0" y="1567523"/>
                    </a:cubicBezTo>
                    <a:cubicBezTo>
                      <a:pt x="27606" y="1395190"/>
                      <a:pt x="17578" y="1167575"/>
                      <a:pt x="0" y="993527"/>
                    </a:cubicBezTo>
                    <a:cubicBezTo>
                      <a:pt x="-17578" y="819479"/>
                      <a:pt x="5962" y="600177"/>
                      <a:pt x="0" y="396103"/>
                    </a:cubicBezTo>
                    <a:close/>
                  </a:path>
                  <a:path w="5445754" h="1963626" stroke="0" extrusionOk="0">
                    <a:moveTo>
                      <a:pt x="0" y="396103"/>
                    </a:moveTo>
                    <a:cubicBezTo>
                      <a:pt x="393" y="189365"/>
                      <a:pt x="202428" y="44828"/>
                      <a:pt x="396103" y="0"/>
                    </a:cubicBezTo>
                    <a:cubicBezTo>
                      <a:pt x="701241" y="29580"/>
                      <a:pt x="774513" y="-32670"/>
                      <a:pt x="1107431" y="0"/>
                    </a:cubicBezTo>
                    <a:cubicBezTo>
                      <a:pt x="1440349" y="32670"/>
                      <a:pt x="1513198" y="-21624"/>
                      <a:pt x="1679153" y="0"/>
                    </a:cubicBezTo>
                    <a:cubicBezTo>
                      <a:pt x="1845108" y="21624"/>
                      <a:pt x="1997144" y="-27295"/>
                      <a:pt x="2250874" y="0"/>
                    </a:cubicBezTo>
                    <a:cubicBezTo>
                      <a:pt x="2504604" y="27295"/>
                      <a:pt x="2711605" y="7336"/>
                      <a:pt x="2962202" y="0"/>
                    </a:cubicBezTo>
                    <a:cubicBezTo>
                      <a:pt x="3212799" y="-7336"/>
                      <a:pt x="3396565" y="-21926"/>
                      <a:pt x="3580459" y="0"/>
                    </a:cubicBezTo>
                    <a:cubicBezTo>
                      <a:pt x="3764353" y="21926"/>
                      <a:pt x="4140455" y="-10520"/>
                      <a:pt x="4338323" y="0"/>
                    </a:cubicBezTo>
                    <a:cubicBezTo>
                      <a:pt x="4536191" y="10520"/>
                      <a:pt x="4756895" y="-27317"/>
                      <a:pt x="5049651" y="0"/>
                    </a:cubicBezTo>
                    <a:cubicBezTo>
                      <a:pt x="5252462" y="8396"/>
                      <a:pt x="5464440" y="156656"/>
                      <a:pt x="5445754" y="396103"/>
                    </a:cubicBezTo>
                    <a:cubicBezTo>
                      <a:pt x="5418680" y="626552"/>
                      <a:pt x="5435522" y="841290"/>
                      <a:pt x="5445754" y="958385"/>
                    </a:cubicBezTo>
                    <a:cubicBezTo>
                      <a:pt x="5455986" y="1075480"/>
                      <a:pt x="5463851" y="1403102"/>
                      <a:pt x="5445754" y="1567523"/>
                    </a:cubicBezTo>
                    <a:cubicBezTo>
                      <a:pt x="5460854" y="1793718"/>
                      <a:pt x="5266927" y="1954313"/>
                      <a:pt x="5049651" y="1963626"/>
                    </a:cubicBezTo>
                    <a:cubicBezTo>
                      <a:pt x="4893569" y="1952252"/>
                      <a:pt x="4740733" y="1989570"/>
                      <a:pt x="4477929" y="1963626"/>
                    </a:cubicBezTo>
                    <a:cubicBezTo>
                      <a:pt x="4215125" y="1937682"/>
                      <a:pt x="4041768" y="1981816"/>
                      <a:pt x="3766601" y="1963626"/>
                    </a:cubicBezTo>
                    <a:cubicBezTo>
                      <a:pt x="3491434" y="1945436"/>
                      <a:pt x="3175128" y="1986950"/>
                      <a:pt x="3008738" y="1963626"/>
                    </a:cubicBezTo>
                    <a:cubicBezTo>
                      <a:pt x="2842348" y="1940302"/>
                      <a:pt x="2520816" y="1948751"/>
                      <a:pt x="2390481" y="1963626"/>
                    </a:cubicBezTo>
                    <a:cubicBezTo>
                      <a:pt x="2260146" y="1978501"/>
                      <a:pt x="1973823" y="1945581"/>
                      <a:pt x="1772224" y="1963626"/>
                    </a:cubicBezTo>
                    <a:cubicBezTo>
                      <a:pt x="1570625" y="1981671"/>
                      <a:pt x="1247296" y="1971923"/>
                      <a:pt x="1014360" y="1963626"/>
                    </a:cubicBezTo>
                    <a:cubicBezTo>
                      <a:pt x="781424" y="1955329"/>
                      <a:pt x="596949" y="1952585"/>
                      <a:pt x="396103" y="1963626"/>
                    </a:cubicBezTo>
                    <a:cubicBezTo>
                      <a:pt x="223264" y="1951137"/>
                      <a:pt x="13486" y="1793150"/>
                      <a:pt x="0" y="1567523"/>
                    </a:cubicBezTo>
                    <a:cubicBezTo>
                      <a:pt x="-10579" y="1436190"/>
                      <a:pt x="-20792" y="1153264"/>
                      <a:pt x="0" y="1005241"/>
                    </a:cubicBezTo>
                    <a:cubicBezTo>
                      <a:pt x="20792" y="857218"/>
                      <a:pt x="-6695" y="631352"/>
                      <a:pt x="0" y="39610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7261005"/>
                          <a:gd name="connsiteY0" fmla="*/ 528137 h 2618168"/>
                          <a:gd name="connsiteX1" fmla="*/ 528137 w 7261005"/>
                          <a:gd name="connsiteY1" fmla="*/ 0 h 2618168"/>
                          <a:gd name="connsiteX2" fmla="*/ 1155504 w 7261005"/>
                          <a:gd name="connsiteY2" fmla="*/ 0 h 2618168"/>
                          <a:gd name="connsiteX3" fmla="*/ 1658777 w 7261005"/>
                          <a:gd name="connsiteY3" fmla="*/ 0 h 2618168"/>
                          <a:gd name="connsiteX4" fmla="*/ 2224097 w 7261005"/>
                          <a:gd name="connsiteY4" fmla="*/ 0 h 2618168"/>
                          <a:gd name="connsiteX5" fmla="*/ 3037606 w 7261005"/>
                          <a:gd name="connsiteY5" fmla="*/ 0 h 2618168"/>
                          <a:gd name="connsiteX6" fmla="*/ 3540879 w 7261005"/>
                          <a:gd name="connsiteY6" fmla="*/ 0 h 2618168"/>
                          <a:gd name="connsiteX7" fmla="*/ 4044151 w 7261005"/>
                          <a:gd name="connsiteY7" fmla="*/ 0 h 2618168"/>
                          <a:gd name="connsiteX8" fmla="*/ 4547424 w 7261005"/>
                          <a:gd name="connsiteY8" fmla="*/ 0 h 2618168"/>
                          <a:gd name="connsiteX9" fmla="*/ 5236838 w 7261005"/>
                          <a:gd name="connsiteY9" fmla="*/ 0 h 2618168"/>
                          <a:gd name="connsiteX10" fmla="*/ 5926253 w 7261005"/>
                          <a:gd name="connsiteY10" fmla="*/ 0 h 2618168"/>
                          <a:gd name="connsiteX11" fmla="*/ 6732868 w 7261005"/>
                          <a:gd name="connsiteY11" fmla="*/ 0 h 2618168"/>
                          <a:gd name="connsiteX12" fmla="*/ 7261005 w 7261005"/>
                          <a:gd name="connsiteY12" fmla="*/ 528137 h 2618168"/>
                          <a:gd name="connsiteX13" fmla="*/ 7261005 w 7261005"/>
                          <a:gd name="connsiteY13" fmla="*/ 1017530 h 2618168"/>
                          <a:gd name="connsiteX14" fmla="*/ 7261005 w 7261005"/>
                          <a:gd name="connsiteY14" fmla="*/ 1553781 h 2618168"/>
                          <a:gd name="connsiteX15" fmla="*/ 7261005 w 7261005"/>
                          <a:gd name="connsiteY15" fmla="*/ 2090031 h 2618168"/>
                          <a:gd name="connsiteX16" fmla="*/ 6732868 w 7261005"/>
                          <a:gd name="connsiteY16" fmla="*/ 2618168 h 2618168"/>
                          <a:gd name="connsiteX17" fmla="*/ 5981406 w 7261005"/>
                          <a:gd name="connsiteY17" fmla="*/ 2618168 h 2618168"/>
                          <a:gd name="connsiteX18" fmla="*/ 5354039 w 7261005"/>
                          <a:gd name="connsiteY18" fmla="*/ 2618168 h 2618168"/>
                          <a:gd name="connsiteX19" fmla="*/ 4788719 w 7261005"/>
                          <a:gd name="connsiteY19" fmla="*/ 2618168 h 2618168"/>
                          <a:gd name="connsiteX20" fmla="*/ 4285446 w 7261005"/>
                          <a:gd name="connsiteY20" fmla="*/ 2618168 h 2618168"/>
                          <a:gd name="connsiteX21" fmla="*/ 3471937 w 7261005"/>
                          <a:gd name="connsiteY21" fmla="*/ 2618168 h 2618168"/>
                          <a:gd name="connsiteX22" fmla="*/ 2782523 w 7261005"/>
                          <a:gd name="connsiteY22" fmla="*/ 2618168 h 2618168"/>
                          <a:gd name="connsiteX23" fmla="*/ 2155155 w 7261005"/>
                          <a:gd name="connsiteY23" fmla="*/ 2618168 h 2618168"/>
                          <a:gd name="connsiteX24" fmla="*/ 1403693 w 7261005"/>
                          <a:gd name="connsiteY24" fmla="*/ 2618168 h 2618168"/>
                          <a:gd name="connsiteX25" fmla="*/ 528137 w 7261005"/>
                          <a:gd name="connsiteY25" fmla="*/ 2618168 h 2618168"/>
                          <a:gd name="connsiteX26" fmla="*/ 0 w 7261005"/>
                          <a:gd name="connsiteY26" fmla="*/ 2090031 h 2618168"/>
                          <a:gd name="connsiteX27" fmla="*/ 0 w 7261005"/>
                          <a:gd name="connsiteY27" fmla="*/ 1600638 h 2618168"/>
                          <a:gd name="connsiteX28" fmla="*/ 0 w 7261005"/>
                          <a:gd name="connsiteY28" fmla="*/ 1095625 h 2618168"/>
                          <a:gd name="connsiteX29" fmla="*/ 0 w 7261005"/>
                          <a:gd name="connsiteY29" fmla="*/ 528137 h 261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7261005" h="2618168" fill="none" extrusionOk="0">
                            <a:moveTo>
                              <a:pt x="0" y="528137"/>
                            </a:moveTo>
                            <a:cubicBezTo>
                              <a:pt x="-34796" y="226817"/>
                              <a:pt x="201472" y="39"/>
                              <a:pt x="528137" y="0"/>
                            </a:cubicBezTo>
                            <a:cubicBezTo>
                              <a:pt x="737682" y="23966"/>
                              <a:pt x="960575" y="8168"/>
                              <a:pt x="1155504" y="0"/>
                            </a:cubicBezTo>
                            <a:cubicBezTo>
                              <a:pt x="1350433" y="-8168"/>
                              <a:pt x="1520287" y="2451"/>
                              <a:pt x="1658777" y="0"/>
                            </a:cubicBezTo>
                            <a:cubicBezTo>
                              <a:pt x="1797267" y="-2451"/>
                              <a:pt x="1972195" y="3623"/>
                              <a:pt x="2224097" y="0"/>
                            </a:cubicBezTo>
                            <a:cubicBezTo>
                              <a:pt x="2475999" y="-3623"/>
                              <a:pt x="2779486" y="-34804"/>
                              <a:pt x="3037606" y="0"/>
                            </a:cubicBezTo>
                            <a:cubicBezTo>
                              <a:pt x="3295726" y="34804"/>
                              <a:pt x="3304151" y="-25033"/>
                              <a:pt x="3540879" y="0"/>
                            </a:cubicBezTo>
                            <a:cubicBezTo>
                              <a:pt x="3777607" y="25033"/>
                              <a:pt x="3937073" y="11092"/>
                              <a:pt x="4044151" y="0"/>
                            </a:cubicBezTo>
                            <a:cubicBezTo>
                              <a:pt x="4151229" y="-11092"/>
                              <a:pt x="4424210" y="7060"/>
                              <a:pt x="4547424" y="0"/>
                            </a:cubicBezTo>
                            <a:cubicBezTo>
                              <a:pt x="4670638" y="-7060"/>
                              <a:pt x="5098609" y="-33927"/>
                              <a:pt x="5236838" y="0"/>
                            </a:cubicBezTo>
                            <a:cubicBezTo>
                              <a:pt x="5375067" y="33927"/>
                              <a:pt x="5786067" y="-34212"/>
                              <a:pt x="5926253" y="0"/>
                            </a:cubicBezTo>
                            <a:cubicBezTo>
                              <a:pt x="6066440" y="34212"/>
                              <a:pt x="6390941" y="-23426"/>
                              <a:pt x="6732868" y="0"/>
                            </a:cubicBezTo>
                            <a:cubicBezTo>
                              <a:pt x="7027462" y="-6265"/>
                              <a:pt x="7265753" y="202448"/>
                              <a:pt x="7261005" y="528137"/>
                            </a:cubicBezTo>
                            <a:cubicBezTo>
                              <a:pt x="7256160" y="635137"/>
                              <a:pt x="7241184" y="873805"/>
                              <a:pt x="7261005" y="1017530"/>
                            </a:cubicBezTo>
                            <a:cubicBezTo>
                              <a:pt x="7280826" y="1161255"/>
                              <a:pt x="7272219" y="1332748"/>
                              <a:pt x="7261005" y="1553781"/>
                            </a:cubicBezTo>
                            <a:cubicBezTo>
                              <a:pt x="7249791" y="1774814"/>
                              <a:pt x="7259355" y="1935299"/>
                              <a:pt x="7261005" y="2090031"/>
                            </a:cubicBezTo>
                            <a:cubicBezTo>
                              <a:pt x="7222271" y="2387935"/>
                              <a:pt x="7033531" y="2617593"/>
                              <a:pt x="6732868" y="2618168"/>
                            </a:cubicBezTo>
                            <a:cubicBezTo>
                              <a:pt x="6537859" y="2607867"/>
                              <a:pt x="6255951" y="2638474"/>
                              <a:pt x="5981406" y="2618168"/>
                            </a:cubicBezTo>
                            <a:cubicBezTo>
                              <a:pt x="5706861" y="2597862"/>
                              <a:pt x="5654189" y="2597291"/>
                              <a:pt x="5354039" y="2618168"/>
                            </a:cubicBezTo>
                            <a:cubicBezTo>
                              <a:pt x="5053889" y="2639045"/>
                              <a:pt x="4952561" y="2602868"/>
                              <a:pt x="4788719" y="2618168"/>
                            </a:cubicBezTo>
                            <a:cubicBezTo>
                              <a:pt x="4624877" y="2633468"/>
                              <a:pt x="4387912" y="2626301"/>
                              <a:pt x="4285446" y="2618168"/>
                            </a:cubicBezTo>
                            <a:cubicBezTo>
                              <a:pt x="4182980" y="2610035"/>
                              <a:pt x="3797549" y="2638211"/>
                              <a:pt x="3471937" y="2618168"/>
                            </a:cubicBezTo>
                            <a:cubicBezTo>
                              <a:pt x="3146325" y="2598125"/>
                              <a:pt x="3019097" y="2638321"/>
                              <a:pt x="2782523" y="2618168"/>
                            </a:cubicBezTo>
                            <a:cubicBezTo>
                              <a:pt x="2545949" y="2598015"/>
                              <a:pt x="2412181" y="2630393"/>
                              <a:pt x="2155155" y="2618168"/>
                            </a:cubicBezTo>
                            <a:cubicBezTo>
                              <a:pt x="1898129" y="2605943"/>
                              <a:pt x="1698364" y="2611007"/>
                              <a:pt x="1403693" y="2618168"/>
                            </a:cubicBezTo>
                            <a:cubicBezTo>
                              <a:pt x="1109022" y="2625329"/>
                              <a:pt x="734399" y="2617125"/>
                              <a:pt x="528137" y="2618168"/>
                            </a:cubicBezTo>
                            <a:cubicBezTo>
                              <a:pt x="227584" y="2685542"/>
                              <a:pt x="60345" y="2394467"/>
                              <a:pt x="0" y="2090031"/>
                            </a:cubicBezTo>
                            <a:cubicBezTo>
                              <a:pt x="8891" y="1986160"/>
                              <a:pt x="20232" y="1781740"/>
                              <a:pt x="0" y="1600638"/>
                            </a:cubicBezTo>
                            <a:cubicBezTo>
                              <a:pt x="-20232" y="1419536"/>
                              <a:pt x="-10592" y="1275716"/>
                              <a:pt x="0" y="1095625"/>
                            </a:cubicBezTo>
                            <a:cubicBezTo>
                              <a:pt x="10592" y="915534"/>
                              <a:pt x="20535" y="765030"/>
                              <a:pt x="0" y="528137"/>
                            </a:cubicBezTo>
                            <a:close/>
                          </a:path>
                          <a:path w="7261005" h="2618168" stroke="0" extrusionOk="0">
                            <a:moveTo>
                              <a:pt x="0" y="528137"/>
                            </a:moveTo>
                            <a:cubicBezTo>
                              <a:pt x="2142" y="301961"/>
                              <a:pt x="248271" y="21114"/>
                              <a:pt x="528137" y="0"/>
                            </a:cubicBezTo>
                            <a:cubicBezTo>
                              <a:pt x="778882" y="-20177"/>
                              <a:pt x="959589" y="-34197"/>
                              <a:pt x="1279599" y="0"/>
                            </a:cubicBezTo>
                            <a:cubicBezTo>
                              <a:pt x="1599609" y="34197"/>
                              <a:pt x="1656132" y="-18481"/>
                              <a:pt x="1844919" y="0"/>
                            </a:cubicBezTo>
                            <a:cubicBezTo>
                              <a:pt x="2033706" y="18481"/>
                              <a:pt x="2256344" y="-16387"/>
                              <a:pt x="2410239" y="0"/>
                            </a:cubicBezTo>
                            <a:cubicBezTo>
                              <a:pt x="2564134" y="16387"/>
                              <a:pt x="2789636" y="5250"/>
                              <a:pt x="3161701" y="0"/>
                            </a:cubicBezTo>
                            <a:cubicBezTo>
                              <a:pt x="3533766" y="-5250"/>
                              <a:pt x="3663565" y="-24966"/>
                              <a:pt x="3789068" y="0"/>
                            </a:cubicBezTo>
                            <a:cubicBezTo>
                              <a:pt x="3914571" y="24966"/>
                              <a:pt x="4353218" y="-21216"/>
                              <a:pt x="4602577" y="0"/>
                            </a:cubicBezTo>
                            <a:cubicBezTo>
                              <a:pt x="4851936" y="21216"/>
                              <a:pt x="5030906" y="-2519"/>
                              <a:pt x="5416086" y="0"/>
                            </a:cubicBezTo>
                            <a:cubicBezTo>
                              <a:pt x="5801266" y="2519"/>
                              <a:pt x="6447648" y="29649"/>
                              <a:pt x="6732868" y="0"/>
                            </a:cubicBezTo>
                            <a:cubicBezTo>
                              <a:pt x="6966311" y="-26166"/>
                              <a:pt x="7232879" y="236208"/>
                              <a:pt x="7261005" y="528137"/>
                            </a:cubicBezTo>
                            <a:cubicBezTo>
                              <a:pt x="7250160" y="771576"/>
                              <a:pt x="7236722" y="818266"/>
                              <a:pt x="7261005" y="1048768"/>
                            </a:cubicBezTo>
                            <a:cubicBezTo>
                              <a:pt x="7285288" y="1279270"/>
                              <a:pt x="7276660" y="1314825"/>
                              <a:pt x="7261005" y="1569400"/>
                            </a:cubicBezTo>
                            <a:cubicBezTo>
                              <a:pt x="7245350" y="1823975"/>
                              <a:pt x="7261748" y="1842326"/>
                              <a:pt x="7261005" y="2090031"/>
                            </a:cubicBezTo>
                            <a:cubicBezTo>
                              <a:pt x="7302294" y="2386816"/>
                              <a:pt x="7032785" y="2660099"/>
                              <a:pt x="6732868" y="2618168"/>
                            </a:cubicBezTo>
                            <a:cubicBezTo>
                              <a:pt x="6403050" y="2641498"/>
                              <a:pt x="6165219" y="2634956"/>
                              <a:pt x="5981406" y="2618168"/>
                            </a:cubicBezTo>
                            <a:cubicBezTo>
                              <a:pt x="5797593" y="2601380"/>
                              <a:pt x="5636474" y="2627387"/>
                              <a:pt x="5354039" y="2618168"/>
                            </a:cubicBezTo>
                            <a:cubicBezTo>
                              <a:pt x="5071604" y="2608949"/>
                              <a:pt x="4898246" y="2593082"/>
                              <a:pt x="4726672" y="2618168"/>
                            </a:cubicBezTo>
                            <a:cubicBezTo>
                              <a:pt x="4555098" y="2643254"/>
                              <a:pt x="4254894" y="2607189"/>
                              <a:pt x="3913162" y="2618168"/>
                            </a:cubicBezTo>
                            <a:cubicBezTo>
                              <a:pt x="3571430" y="2629148"/>
                              <a:pt x="3449138" y="2601771"/>
                              <a:pt x="3161701" y="2618168"/>
                            </a:cubicBezTo>
                            <a:cubicBezTo>
                              <a:pt x="2874264" y="2634565"/>
                              <a:pt x="2769312" y="2638876"/>
                              <a:pt x="2534333" y="2618168"/>
                            </a:cubicBezTo>
                            <a:cubicBezTo>
                              <a:pt x="2299354" y="2597460"/>
                              <a:pt x="2188377" y="2596102"/>
                              <a:pt x="1969013" y="2618168"/>
                            </a:cubicBezTo>
                            <a:cubicBezTo>
                              <a:pt x="1749649" y="2640234"/>
                              <a:pt x="1529170" y="2645678"/>
                              <a:pt x="1403693" y="2618168"/>
                            </a:cubicBezTo>
                            <a:cubicBezTo>
                              <a:pt x="1278216" y="2590658"/>
                              <a:pt x="916647" y="2627979"/>
                              <a:pt x="528137" y="2618168"/>
                            </a:cubicBezTo>
                            <a:cubicBezTo>
                              <a:pt x="268065" y="2662942"/>
                              <a:pt x="-52169" y="2429463"/>
                              <a:pt x="0" y="2090031"/>
                            </a:cubicBezTo>
                            <a:cubicBezTo>
                              <a:pt x="-5156" y="1932950"/>
                              <a:pt x="-19490" y="1806204"/>
                              <a:pt x="0" y="1585019"/>
                            </a:cubicBezTo>
                            <a:cubicBezTo>
                              <a:pt x="19490" y="1363834"/>
                              <a:pt x="-16537" y="1236374"/>
                              <a:pt x="0" y="1080006"/>
                            </a:cubicBezTo>
                            <a:cubicBezTo>
                              <a:pt x="16537" y="923638"/>
                              <a:pt x="551" y="739873"/>
                              <a:pt x="0" y="52813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3733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BBB455F-39C9-BF82-68F0-3AA2B9340D5A}"/>
                  </a:ext>
                </a:extLst>
              </p:cNvPr>
              <p:cNvSpPr/>
              <p:nvPr/>
            </p:nvSpPr>
            <p:spPr>
              <a:xfrm>
                <a:off x="4156061" y="1250854"/>
                <a:ext cx="3933275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5333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5333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5333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5333" b="1" kern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938023-4DA4-7F44-F0CB-5BF25E40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39094" y="4747810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9DD81D-D2DE-E464-E946-6F604B172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2420" y="4747810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64A7A2-19D2-573F-F533-EF830A4D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5768" y="4747810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C4598C-AFEB-7EE5-478B-37AD53FB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6906" y="5309947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D058EF-8AC6-0F87-E97D-1C341A49E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0232" y="5309947"/>
              <a:ext cx="469963" cy="4699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3663849-843B-65DF-F578-930A8553F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23580" y="5309947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E3A726-62AC-3EBA-08A1-78EC9685E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0542" y="5706940"/>
              <a:ext cx="469963" cy="4699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EC35A3B-D083-D755-3350-07CAF1C8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73868" y="5706940"/>
              <a:ext cx="469963" cy="4699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C63620-8F3B-E2E2-CF3D-5D6A8CC9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87216" y="5706940"/>
              <a:ext cx="469963" cy="46996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A465FB-3369-3AE6-64E8-5A755C2C871D}"/>
              </a:ext>
            </a:extLst>
          </p:cNvPr>
          <p:cNvSpPr txBox="1"/>
          <p:nvPr/>
        </p:nvSpPr>
        <p:spPr>
          <a:xfrm>
            <a:off x="229097" y="440401"/>
            <a:ext cx="499060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</a:t>
            </a:r>
            <a:endParaRPr lang="vi-VN" sz="5333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NHÓM</a:t>
            </a: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5D4A30CC-23D3-F01C-B636-2D5B78D116B6}"/>
              </a:ext>
            </a:extLst>
          </p:cNvPr>
          <p:cNvSpPr/>
          <p:nvPr/>
        </p:nvSpPr>
        <p:spPr>
          <a:xfrm>
            <a:off x="7536835" y="4095750"/>
            <a:ext cx="4219037" cy="2762251"/>
          </a:xfrm>
          <a:custGeom>
            <a:avLst/>
            <a:gdLst/>
            <a:ahLst/>
            <a:cxnLst/>
            <a:rect l="l" t="t" r="r" b="b"/>
            <a:pathLst>
              <a:path w="14067692" h="8229600">
                <a:moveTo>
                  <a:pt x="0" y="0"/>
                </a:moveTo>
                <a:lnTo>
                  <a:pt x="14067692" y="0"/>
                </a:lnTo>
                <a:lnTo>
                  <a:pt x="14067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9687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238125"/>
            <a:ext cx="11081041" cy="6398564"/>
          </a:xfrm>
          <a:prstGeom prst="roundRect">
            <a:avLst/>
          </a:prstGeom>
          <a:solidFill>
            <a:srgbClr val="FFFFFF">
              <a:alpha val="89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562651CB-5DFB-3343-139D-9094D3FCC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041" y="307526"/>
            <a:ext cx="8442208" cy="1196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B3BD5F-E1D8-D06A-9F25-4D1487107FA9}"/>
              </a:ext>
            </a:extLst>
          </p:cNvPr>
          <p:cNvSpPr txBox="1"/>
          <p:nvPr/>
        </p:nvSpPr>
        <p:spPr>
          <a:xfrm>
            <a:off x="717416" y="361748"/>
            <a:ext cx="1051995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TRƯỚC LỚP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1B64BF-2984-7EDD-2E82-3713675C7F20}"/>
              </a:ext>
            </a:extLst>
          </p:cNvPr>
          <p:cNvGrpSpPr/>
          <p:nvPr/>
        </p:nvGrpSpPr>
        <p:grpSpPr>
          <a:xfrm>
            <a:off x="1103904" y="1736207"/>
            <a:ext cx="9746976" cy="4383019"/>
            <a:chOff x="5548616" y="3863568"/>
            <a:chExt cx="5668381" cy="254895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DE8E8AA-1934-40DC-2124-6C3CA6CAA1D5}"/>
                </a:ext>
              </a:extLst>
            </p:cNvPr>
            <p:cNvGrpSpPr/>
            <p:nvPr/>
          </p:nvGrpSpPr>
          <p:grpSpPr>
            <a:xfrm>
              <a:off x="5548616" y="3863568"/>
              <a:ext cx="5668381" cy="2548957"/>
              <a:chOff x="3682716" y="1301619"/>
              <a:chExt cx="5668381" cy="2548957"/>
            </a:xfrm>
          </p:grpSpPr>
          <p:sp>
            <p:nvSpPr>
              <p:cNvPr id="38" name="Rectangle: Rounded Corners 12">
                <a:extLst>
                  <a:ext uri="{FF2B5EF4-FFF2-40B4-BE49-F238E27FC236}">
                    <a16:creationId xmlns:a16="http://schemas.microsoft.com/office/drawing/2014/main" id="{7F97E1DE-669A-4201-D88A-473AC13C30E3}"/>
                  </a:ext>
                </a:extLst>
              </p:cNvPr>
              <p:cNvSpPr/>
              <p:nvPr/>
            </p:nvSpPr>
            <p:spPr>
              <a:xfrm>
                <a:off x="3682716" y="1724298"/>
                <a:ext cx="5668381" cy="2126278"/>
              </a:xfrm>
              <a:custGeom>
                <a:avLst/>
                <a:gdLst>
                  <a:gd name="connsiteX0" fmla="*/ 0 w 5668381"/>
                  <a:gd name="connsiteY0" fmla="*/ 428913 h 2126278"/>
                  <a:gd name="connsiteX1" fmla="*/ 428913 w 5668381"/>
                  <a:gd name="connsiteY1" fmla="*/ 0 h 2126278"/>
                  <a:gd name="connsiteX2" fmla="*/ 1068030 w 5668381"/>
                  <a:gd name="connsiteY2" fmla="*/ 0 h 2126278"/>
                  <a:gd name="connsiteX3" fmla="*/ 1707146 w 5668381"/>
                  <a:gd name="connsiteY3" fmla="*/ 0 h 2126278"/>
                  <a:gd name="connsiteX4" fmla="*/ 2250052 w 5668381"/>
                  <a:gd name="connsiteY4" fmla="*/ 0 h 2126278"/>
                  <a:gd name="connsiteX5" fmla="*/ 2841063 w 5668381"/>
                  <a:gd name="connsiteY5" fmla="*/ 0 h 2126278"/>
                  <a:gd name="connsiteX6" fmla="*/ 3432074 w 5668381"/>
                  <a:gd name="connsiteY6" fmla="*/ 0 h 2126278"/>
                  <a:gd name="connsiteX7" fmla="*/ 4167401 w 5668381"/>
                  <a:gd name="connsiteY7" fmla="*/ 0 h 2126278"/>
                  <a:gd name="connsiteX8" fmla="*/ 5239468 w 5668381"/>
                  <a:gd name="connsiteY8" fmla="*/ 0 h 2126278"/>
                  <a:gd name="connsiteX9" fmla="*/ 5668381 w 5668381"/>
                  <a:gd name="connsiteY9" fmla="*/ 428913 h 2126278"/>
                  <a:gd name="connsiteX10" fmla="*/ 5668381 w 5668381"/>
                  <a:gd name="connsiteY10" fmla="*/ 1050454 h 2126278"/>
                  <a:gd name="connsiteX11" fmla="*/ 5668381 w 5668381"/>
                  <a:gd name="connsiteY11" fmla="*/ 1697365 h 2126278"/>
                  <a:gd name="connsiteX12" fmla="*/ 5239468 w 5668381"/>
                  <a:gd name="connsiteY12" fmla="*/ 2126278 h 2126278"/>
                  <a:gd name="connsiteX13" fmla="*/ 4504140 w 5668381"/>
                  <a:gd name="connsiteY13" fmla="*/ 2126278 h 2126278"/>
                  <a:gd name="connsiteX14" fmla="*/ 3816918 w 5668381"/>
                  <a:gd name="connsiteY14" fmla="*/ 2126278 h 2126278"/>
                  <a:gd name="connsiteX15" fmla="*/ 3033485 w 5668381"/>
                  <a:gd name="connsiteY15" fmla="*/ 2126278 h 2126278"/>
                  <a:gd name="connsiteX16" fmla="*/ 2346263 w 5668381"/>
                  <a:gd name="connsiteY16" fmla="*/ 2126278 h 2126278"/>
                  <a:gd name="connsiteX17" fmla="*/ 1659041 w 5668381"/>
                  <a:gd name="connsiteY17" fmla="*/ 2126278 h 2126278"/>
                  <a:gd name="connsiteX18" fmla="*/ 428913 w 5668381"/>
                  <a:gd name="connsiteY18" fmla="*/ 2126278 h 2126278"/>
                  <a:gd name="connsiteX19" fmla="*/ 0 w 5668381"/>
                  <a:gd name="connsiteY19" fmla="*/ 1697365 h 2126278"/>
                  <a:gd name="connsiteX20" fmla="*/ 0 w 5668381"/>
                  <a:gd name="connsiteY20" fmla="*/ 1075824 h 2126278"/>
                  <a:gd name="connsiteX21" fmla="*/ 0 w 5668381"/>
                  <a:gd name="connsiteY21" fmla="*/ 428913 h 212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68381" h="2126278" fill="none" extrusionOk="0">
                    <a:moveTo>
                      <a:pt x="0" y="428913"/>
                    </a:moveTo>
                    <a:cubicBezTo>
                      <a:pt x="14806" y="213002"/>
                      <a:pt x="183174" y="8106"/>
                      <a:pt x="428913" y="0"/>
                    </a:cubicBezTo>
                    <a:cubicBezTo>
                      <a:pt x="558676" y="-30782"/>
                      <a:pt x="752417" y="12194"/>
                      <a:pt x="1068030" y="0"/>
                    </a:cubicBezTo>
                    <a:cubicBezTo>
                      <a:pt x="1383643" y="-12194"/>
                      <a:pt x="1526874" y="19726"/>
                      <a:pt x="1707146" y="0"/>
                    </a:cubicBezTo>
                    <a:cubicBezTo>
                      <a:pt x="1887418" y="-19726"/>
                      <a:pt x="1989662" y="-13612"/>
                      <a:pt x="2250052" y="0"/>
                    </a:cubicBezTo>
                    <a:cubicBezTo>
                      <a:pt x="2510442" y="13612"/>
                      <a:pt x="2661970" y="3601"/>
                      <a:pt x="2841063" y="0"/>
                    </a:cubicBezTo>
                    <a:cubicBezTo>
                      <a:pt x="3020156" y="-3601"/>
                      <a:pt x="3240655" y="3007"/>
                      <a:pt x="3432074" y="0"/>
                    </a:cubicBezTo>
                    <a:cubicBezTo>
                      <a:pt x="3623493" y="-3007"/>
                      <a:pt x="3981690" y="7132"/>
                      <a:pt x="4167401" y="0"/>
                    </a:cubicBezTo>
                    <a:cubicBezTo>
                      <a:pt x="4353112" y="-7132"/>
                      <a:pt x="4801090" y="-19543"/>
                      <a:pt x="5239468" y="0"/>
                    </a:cubicBezTo>
                    <a:cubicBezTo>
                      <a:pt x="5524348" y="-3944"/>
                      <a:pt x="5663526" y="182612"/>
                      <a:pt x="5668381" y="428913"/>
                    </a:cubicBezTo>
                    <a:cubicBezTo>
                      <a:pt x="5660932" y="599431"/>
                      <a:pt x="5655629" y="773190"/>
                      <a:pt x="5668381" y="1050454"/>
                    </a:cubicBezTo>
                    <a:cubicBezTo>
                      <a:pt x="5681133" y="1327718"/>
                      <a:pt x="5652326" y="1392184"/>
                      <a:pt x="5668381" y="1697365"/>
                    </a:cubicBezTo>
                    <a:cubicBezTo>
                      <a:pt x="5679894" y="1934345"/>
                      <a:pt x="5491372" y="2152774"/>
                      <a:pt x="5239468" y="2126278"/>
                    </a:cubicBezTo>
                    <a:cubicBezTo>
                      <a:pt x="5020003" y="2114389"/>
                      <a:pt x="4866082" y="2091428"/>
                      <a:pt x="4504140" y="2126278"/>
                    </a:cubicBezTo>
                    <a:cubicBezTo>
                      <a:pt x="4142198" y="2161128"/>
                      <a:pt x="4012297" y="2131901"/>
                      <a:pt x="3816918" y="2126278"/>
                    </a:cubicBezTo>
                    <a:cubicBezTo>
                      <a:pt x="3621539" y="2120655"/>
                      <a:pt x="3403376" y="2143489"/>
                      <a:pt x="3033485" y="2126278"/>
                    </a:cubicBezTo>
                    <a:cubicBezTo>
                      <a:pt x="2663594" y="2109067"/>
                      <a:pt x="2598839" y="2094688"/>
                      <a:pt x="2346263" y="2126278"/>
                    </a:cubicBezTo>
                    <a:cubicBezTo>
                      <a:pt x="2093687" y="2157868"/>
                      <a:pt x="1898573" y="2134513"/>
                      <a:pt x="1659041" y="2126278"/>
                    </a:cubicBezTo>
                    <a:cubicBezTo>
                      <a:pt x="1419509" y="2118043"/>
                      <a:pt x="796102" y="2084145"/>
                      <a:pt x="428913" y="2126278"/>
                    </a:cubicBezTo>
                    <a:cubicBezTo>
                      <a:pt x="188896" y="2163001"/>
                      <a:pt x="-1337" y="1918881"/>
                      <a:pt x="0" y="1697365"/>
                    </a:cubicBezTo>
                    <a:cubicBezTo>
                      <a:pt x="28308" y="1512035"/>
                      <a:pt x="-30030" y="1252960"/>
                      <a:pt x="0" y="1075824"/>
                    </a:cubicBezTo>
                    <a:cubicBezTo>
                      <a:pt x="30030" y="898688"/>
                      <a:pt x="9476" y="641345"/>
                      <a:pt x="0" y="428913"/>
                    </a:cubicBezTo>
                    <a:close/>
                  </a:path>
                  <a:path w="5668381" h="2126278" stroke="0" extrusionOk="0">
                    <a:moveTo>
                      <a:pt x="0" y="428913"/>
                    </a:moveTo>
                    <a:cubicBezTo>
                      <a:pt x="470" y="206388"/>
                      <a:pt x="220782" y="51374"/>
                      <a:pt x="428913" y="0"/>
                    </a:cubicBezTo>
                    <a:cubicBezTo>
                      <a:pt x="676522" y="35244"/>
                      <a:pt x="801526" y="35423"/>
                      <a:pt x="1164241" y="0"/>
                    </a:cubicBezTo>
                    <a:cubicBezTo>
                      <a:pt x="1526956" y="-35423"/>
                      <a:pt x="1515966" y="-20635"/>
                      <a:pt x="1755252" y="0"/>
                    </a:cubicBezTo>
                    <a:cubicBezTo>
                      <a:pt x="1994538" y="20635"/>
                      <a:pt x="2051520" y="13758"/>
                      <a:pt x="2346263" y="0"/>
                    </a:cubicBezTo>
                    <a:cubicBezTo>
                      <a:pt x="2641006" y="-13758"/>
                      <a:pt x="2762139" y="21537"/>
                      <a:pt x="3081590" y="0"/>
                    </a:cubicBezTo>
                    <a:cubicBezTo>
                      <a:pt x="3401041" y="-21537"/>
                      <a:pt x="3518183" y="-5892"/>
                      <a:pt x="3720707" y="0"/>
                    </a:cubicBezTo>
                    <a:cubicBezTo>
                      <a:pt x="3923231" y="5892"/>
                      <a:pt x="4228962" y="-37553"/>
                      <a:pt x="4504140" y="0"/>
                    </a:cubicBezTo>
                    <a:cubicBezTo>
                      <a:pt x="4779318" y="37553"/>
                      <a:pt x="5056488" y="-19301"/>
                      <a:pt x="5239468" y="0"/>
                    </a:cubicBezTo>
                    <a:cubicBezTo>
                      <a:pt x="5451056" y="13314"/>
                      <a:pt x="5705145" y="151334"/>
                      <a:pt x="5668381" y="428913"/>
                    </a:cubicBezTo>
                    <a:cubicBezTo>
                      <a:pt x="5645424" y="648506"/>
                      <a:pt x="5689052" y="888537"/>
                      <a:pt x="5668381" y="1037770"/>
                    </a:cubicBezTo>
                    <a:cubicBezTo>
                      <a:pt x="5647710" y="1187003"/>
                      <a:pt x="5637137" y="1463934"/>
                      <a:pt x="5668381" y="1697365"/>
                    </a:cubicBezTo>
                    <a:cubicBezTo>
                      <a:pt x="5679747" y="1939842"/>
                      <a:pt x="5471824" y="2097915"/>
                      <a:pt x="5239468" y="2126278"/>
                    </a:cubicBezTo>
                    <a:cubicBezTo>
                      <a:pt x="5012733" y="2114301"/>
                      <a:pt x="4860276" y="2144670"/>
                      <a:pt x="4648457" y="2126278"/>
                    </a:cubicBezTo>
                    <a:cubicBezTo>
                      <a:pt x="4436638" y="2107886"/>
                      <a:pt x="4112844" y="2112925"/>
                      <a:pt x="3913129" y="2126278"/>
                    </a:cubicBezTo>
                    <a:cubicBezTo>
                      <a:pt x="3713414" y="2139631"/>
                      <a:pt x="3370667" y="2124202"/>
                      <a:pt x="3129696" y="2126278"/>
                    </a:cubicBezTo>
                    <a:cubicBezTo>
                      <a:pt x="2888725" y="2128354"/>
                      <a:pt x="2782510" y="2131626"/>
                      <a:pt x="2490579" y="2126278"/>
                    </a:cubicBezTo>
                    <a:cubicBezTo>
                      <a:pt x="2198648" y="2120930"/>
                      <a:pt x="2020696" y="2100150"/>
                      <a:pt x="1851463" y="2126278"/>
                    </a:cubicBezTo>
                    <a:cubicBezTo>
                      <a:pt x="1682230" y="2152406"/>
                      <a:pt x="1310913" y="2087527"/>
                      <a:pt x="1068030" y="2126278"/>
                    </a:cubicBezTo>
                    <a:cubicBezTo>
                      <a:pt x="825147" y="2165029"/>
                      <a:pt x="730737" y="2099859"/>
                      <a:pt x="428913" y="2126278"/>
                    </a:cubicBezTo>
                    <a:cubicBezTo>
                      <a:pt x="223922" y="2117605"/>
                      <a:pt x="43956" y="1956624"/>
                      <a:pt x="0" y="1697365"/>
                    </a:cubicBezTo>
                    <a:cubicBezTo>
                      <a:pt x="-6724" y="1395257"/>
                      <a:pt x="-5747" y="1339654"/>
                      <a:pt x="0" y="1088508"/>
                    </a:cubicBezTo>
                    <a:cubicBezTo>
                      <a:pt x="5747" y="837362"/>
                      <a:pt x="-12688" y="688443"/>
                      <a:pt x="0" y="42891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9746976"/>
                          <a:gd name="connsiteY0" fmla="*/ 737530 h 3656208"/>
                          <a:gd name="connsiteX1" fmla="*/ 737530 w 9746976"/>
                          <a:gd name="connsiteY1" fmla="*/ 0 h 3656208"/>
                          <a:gd name="connsiteX2" fmla="*/ 1178699 w 9746976"/>
                          <a:gd name="connsiteY2" fmla="*/ 0 h 3656208"/>
                          <a:gd name="connsiteX3" fmla="*/ 2033464 w 9746976"/>
                          <a:gd name="connsiteY3" fmla="*/ 0 h 3656208"/>
                          <a:gd name="connsiteX4" fmla="*/ 2722790 w 9746976"/>
                          <a:gd name="connsiteY4" fmla="*/ 0 h 3656208"/>
                          <a:gd name="connsiteX5" fmla="*/ 3412116 w 9746976"/>
                          <a:gd name="connsiteY5" fmla="*/ 0 h 3656208"/>
                          <a:gd name="connsiteX6" fmla="*/ 4184162 w 9746976"/>
                          <a:gd name="connsiteY6" fmla="*/ 0 h 3656208"/>
                          <a:gd name="connsiteX7" fmla="*/ 4873488 w 9746976"/>
                          <a:gd name="connsiteY7" fmla="*/ 0 h 3656208"/>
                          <a:gd name="connsiteX8" fmla="*/ 5480095 w 9746976"/>
                          <a:gd name="connsiteY8" fmla="*/ 0 h 3656208"/>
                          <a:gd name="connsiteX9" fmla="*/ 6086702 w 9746976"/>
                          <a:gd name="connsiteY9" fmla="*/ 0 h 3656208"/>
                          <a:gd name="connsiteX10" fmla="*/ 6527871 w 9746976"/>
                          <a:gd name="connsiteY10" fmla="*/ 0 h 3656208"/>
                          <a:gd name="connsiteX11" fmla="*/ 7134478 w 9746976"/>
                          <a:gd name="connsiteY11" fmla="*/ 0 h 3656208"/>
                          <a:gd name="connsiteX12" fmla="*/ 7658366 w 9746976"/>
                          <a:gd name="connsiteY12" fmla="*/ 0 h 3656208"/>
                          <a:gd name="connsiteX13" fmla="*/ 8099535 w 9746976"/>
                          <a:gd name="connsiteY13" fmla="*/ 0 h 3656208"/>
                          <a:gd name="connsiteX14" fmla="*/ 9009446 w 9746976"/>
                          <a:gd name="connsiteY14" fmla="*/ 0 h 3656208"/>
                          <a:gd name="connsiteX15" fmla="*/ 9746976 w 9746976"/>
                          <a:gd name="connsiteY15" fmla="*/ 737530 h 3656208"/>
                          <a:gd name="connsiteX16" fmla="*/ 9746976 w 9746976"/>
                          <a:gd name="connsiteY16" fmla="*/ 1261006 h 3656208"/>
                          <a:gd name="connsiteX17" fmla="*/ 9746976 w 9746976"/>
                          <a:gd name="connsiteY17" fmla="*/ 1806293 h 3656208"/>
                          <a:gd name="connsiteX18" fmla="*/ 9746976 w 9746976"/>
                          <a:gd name="connsiteY18" fmla="*/ 2329768 h 3656208"/>
                          <a:gd name="connsiteX19" fmla="*/ 9746976 w 9746976"/>
                          <a:gd name="connsiteY19" fmla="*/ 2918678 h 3656208"/>
                          <a:gd name="connsiteX20" fmla="*/ 9009446 w 9746976"/>
                          <a:gd name="connsiteY20" fmla="*/ 3656208 h 3656208"/>
                          <a:gd name="connsiteX21" fmla="*/ 8402839 w 9746976"/>
                          <a:gd name="connsiteY21" fmla="*/ 3656208 h 3656208"/>
                          <a:gd name="connsiteX22" fmla="*/ 7878951 w 9746976"/>
                          <a:gd name="connsiteY22" fmla="*/ 3656208 h 3656208"/>
                          <a:gd name="connsiteX23" fmla="*/ 7437782 w 9746976"/>
                          <a:gd name="connsiteY23" fmla="*/ 3656208 h 3656208"/>
                          <a:gd name="connsiteX24" fmla="*/ 6583017 w 9746976"/>
                          <a:gd name="connsiteY24" fmla="*/ 3656208 h 3656208"/>
                          <a:gd name="connsiteX25" fmla="*/ 6059129 w 9746976"/>
                          <a:gd name="connsiteY25" fmla="*/ 3656208 h 3656208"/>
                          <a:gd name="connsiteX26" fmla="*/ 5535241 w 9746976"/>
                          <a:gd name="connsiteY26" fmla="*/ 3656208 h 3656208"/>
                          <a:gd name="connsiteX27" fmla="*/ 4680477 w 9746976"/>
                          <a:gd name="connsiteY27" fmla="*/ 3656208 h 3656208"/>
                          <a:gd name="connsiteX28" fmla="*/ 4239308 w 9746976"/>
                          <a:gd name="connsiteY28" fmla="*/ 3656208 h 3656208"/>
                          <a:gd name="connsiteX29" fmla="*/ 3467262 w 9746976"/>
                          <a:gd name="connsiteY29" fmla="*/ 3656208 h 3656208"/>
                          <a:gd name="connsiteX30" fmla="*/ 2777936 w 9746976"/>
                          <a:gd name="connsiteY30" fmla="*/ 3656208 h 3656208"/>
                          <a:gd name="connsiteX31" fmla="*/ 2005890 w 9746976"/>
                          <a:gd name="connsiteY31" fmla="*/ 3656208 h 3656208"/>
                          <a:gd name="connsiteX32" fmla="*/ 737530 w 9746976"/>
                          <a:gd name="connsiteY32" fmla="*/ 3656208 h 3656208"/>
                          <a:gd name="connsiteX33" fmla="*/ 0 w 9746976"/>
                          <a:gd name="connsiteY33" fmla="*/ 2918678 h 3656208"/>
                          <a:gd name="connsiteX34" fmla="*/ 0 w 9746976"/>
                          <a:gd name="connsiteY34" fmla="*/ 2417014 h 3656208"/>
                          <a:gd name="connsiteX35" fmla="*/ 0 w 9746976"/>
                          <a:gd name="connsiteY35" fmla="*/ 1893538 h 3656208"/>
                          <a:gd name="connsiteX36" fmla="*/ 0 w 9746976"/>
                          <a:gd name="connsiteY36" fmla="*/ 1370063 h 3656208"/>
                          <a:gd name="connsiteX37" fmla="*/ 0 w 9746976"/>
                          <a:gd name="connsiteY37" fmla="*/ 737530 h 36562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9746976" h="3656208" fill="none" extrusionOk="0">
                            <a:moveTo>
                              <a:pt x="0" y="737530"/>
                            </a:moveTo>
                            <a:cubicBezTo>
                              <a:pt x="-48465" y="352113"/>
                              <a:pt x="345918" y="-75978"/>
                              <a:pt x="737530" y="0"/>
                            </a:cubicBezTo>
                            <a:cubicBezTo>
                              <a:pt x="957088" y="-18867"/>
                              <a:pt x="1052684" y="-8761"/>
                              <a:pt x="1178699" y="0"/>
                            </a:cubicBezTo>
                            <a:cubicBezTo>
                              <a:pt x="1304714" y="8761"/>
                              <a:pt x="1761021" y="-23465"/>
                              <a:pt x="2033464" y="0"/>
                            </a:cubicBezTo>
                            <a:cubicBezTo>
                              <a:pt x="2305907" y="23465"/>
                              <a:pt x="2515636" y="8930"/>
                              <a:pt x="2722790" y="0"/>
                            </a:cubicBezTo>
                            <a:cubicBezTo>
                              <a:pt x="2929944" y="-8930"/>
                              <a:pt x="3271204" y="15511"/>
                              <a:pt x="3412116" y="0"/>
                            </a:cubicBezTo>
                            <a:cubicBezTo>
                              <a:pt x="3553028" y="-15511"/>
                              <a:pt x="3855039" y="4008"/>
                              <a:pt x="4184162" y="0"/>
                            </a:cubicBezTo>
                            <a:cubicBezTo>
                              <a:pt x="4513285" y="-4008"/>
                              <a:pt x="4614889" y="-29922"/>
                              <a:pt x="4873488" y="0"/>
                            </a:cubicBezTo>
                            <a:cubicBezTo>
                              <a:pt x="5132087" y="29922"/>
                              <a:pt x="5280754" y="-3490"/>
                              <a:pt x="5480095" y="0"/>
                            </a:cubicBezTo>
                            <a:cubicBezTo>
                              <a:pt x="5679436" y="3490"/>
                              <a:pt x="5823460" y="-15787"/>
                              <a:pt x="6086702" y="0"/>
                            </a:cubicBezTo>
                            <a:cubicBezTo>
                              <a:pt x="6349944" y="15787"/>
                              <a:pt x="6407430" y="-13195"/>
                              <a:pt x="6527871" y="0"/>
                            </a:cubicBezTo>
                            <a:cubicBezTo>
                              <a:pt x="6648312" y="13195"/>
                              <a:pt x="6910443" y="29862"/>
                              <a:pt x="7134478" y="0"/>
                            </a:cubicBezTo>
                            <a:cubicBezTo>
                              <a:pt x="7358513" y="-29862"/>
                              <a:pt x="7516675" y="-7608"/>
                              <a:pt x="7658366" y="0"/>
                            </a:cubicBezTo>
                            <a:cubicBezTo>
                              <a:pt x="7800057" y="7608"/>
                              <a:pt x="7993802" y="-12906"/>
                              <a:pt x="8099535" y="0"/>
                            </a:cubicBezTo>
                            <a:cubicBezTo>
                              <a:pt x="8205268" y="12906"/>
                              <a:pt x="8716192" y="-1379"/>
                              <a:pt x="9009446" y="0"/>
                            </a:cubicBezTo>
                            <a:cubicBezTo>
                              <a:pt x="9391964" y="2109"/>
                              <a:pt x="9823311" y="346554"/>
                              <a:pt x="9746976" y="737530"/>
                            </a:cubicBezTo>
                            <a:cubicBezTo>
                              <a:pt x="9734787" y="992472"/>
                              <a:pt x="9746059" y="1067436"/>
                              <a:pt x="9746976" y="1261006"/>
                            </a:cubicBezTo>
                            <a:cubicBezTo>
                              <a:pt x="9747893" y="1454576"/>
                              <a:pt x="9721235" y="1635870"/>
                              <a:pt x="9746976" y="1806293"/>
                            </a:cubicBezTo>
                            <a:cubicBezTo>
                              <a:pt x="9772717" y="1976716"/>
                              <a:pt x="9758596" y="2138705"/>
                              <a:pt x="9746976" y="2329768"/>
                            </a:cubicBezTo>
                            <a:cubicBezTo>
                              <a:pt x="9735356" y="2520832"/>
                              <a:pt x="9728361" y="2681640"/>
                              <a:pt x="9746976" y="2918678"/>
                            </a:cubicBezTo>
                            <a:cubicBezTo>
                              <a:pt x="9770936" y="3263576"/>
                              <a:pt x="9376061" y="3680242"/>
                              <a:pt x="9009446" y="3656208"/>
                            </a:cubicBezTo>
                            <a:cubicBezTo>
                              <a:pt x="8883221" y="3683826"/>
                              <a:pt x="8628004" y="3671051"/>
                              <a:pt x="8402839" y="3656208"/>
                            </a:cubicBezTo>
                            <a:cubicBezTo>
                              <a:pt x="8177674" y="3641365"/>
                              <a:pt x="8130653" y="3630274"/>
                              <a:pt x="7878951" y="3656208"/>
                            </a:cubicBezTo>
                            <a:cubicBezTo>
                              <a:pt x="7627249" y="3682142"/>
                              <a:pt x="7532429" y="3645030"/>
                              <a:pt x="7437782" y="3656208"/>
                            </a:cubicBezTo>
                            <a:cubicBezTo>
                              <a:pt x="7343135" y="3667386"/>
                              <a:pt x="6990566" y="3681308"/>
                              <a:pt x="6583017" y="3656208"/>
                            </a:cubicBezTo>
                            <a:cubicBezTo>
                              <a:pt x="6175468" y="3631108"/>
                              <a:pt x="6164038" y="3671501"/>
                              <a:pt x="6059129" y="3656208"/>
                            </a:cubicBezTo>
                            <a:cubicBezTo>
                              <a:pt x="5954220" y="3640915"/>
                              <a:pt x="5668980" y="3664573"/>
                              <a:pt x="5535241" y="3656208"/>
                            </a:cubicBezTo>
                            <a:cubicBezTo>
                              <a:pt x="5401502" y="3647843"/>
                              <a:pt x="4886321" y="3691471"/>
                              <a:pt x="4680477" y="3656208"/>
                            </a:cubicBezTo>
                            <a:cubicBezTo>
                              <a:pt x="4474633" y="3620945"/>
                              <a:pt x="4398239" y="3638953"/>
                              <a:pt x="4239308" y="3656208"/>
                            </a:cubicBezTo>
                            <a:cubicBezTo>
                              <a:pt x="4080377" y="3673463"/>
                              <a:pt x="3844084" y="3656789"/>
                              <a:pt x="3467262" y="3656208"/>
                            </a:cubicBezTo>
                            <a:cubicBezTo>
                              <a:pt x="3090440" y="3655627"/>
                              <a:pt x="3020863" y="3672357"/>
                              <a:pt x="2777936" y="3656208"/>
                            </a:cubicBezTo>
                            <a:cubicBezTo>
                              <a:pt x="2535009" y="3640059"/>
                              <a:pt x="2261452" y="3666173"/>
                              <a:pt x="2005890" y="3656208"/>
                            </a:cubicBezTo>
                            <a:cubicBezTo>
                              <a:pt x="1750328" y="3646243"/>
                              <a:pt x="1176180" y="3690482"/>
                              <a:pt x="737530" y="3656208"/>
                            </a:cubicBezTo>
                            <a:cubicBezTo>
                              <a:pt x="338727" y="3716914"/>
                              <a:pt x="-40811" y="3319489"/>
                              <a:pt x="0" y="2918678"/>
                            </a:cubicBezTo>
                            <a:cubicBezTo>
                              <a:pt x="-16240" y="2732222"/>
                              <a:pt x="-18547" y="2568435"/>
                              <a:pt x="0" y="2417014"/>
                            </a:cubicBezTo>
                            <a:cubicBezTo>
                              <a:pt x="18547" y="2265593"/>
                              <a:pt x="-2565" y="2026574"/>
                              <a:pt x="0" y="1893538"/>
                            </a:cubicBezTo>
                            <a:cubicBezTo>
                              <a:pt x="2565" y="1760502"/>
                              <a:pt x="-9229" y="1545271"/>
                              <a:pt x="0" y="1370063"/>
                            </a:cubicBezTo>
                            <a:cubicBezTo>
                              <a:pt x="9229" y="1194855"/>
                              <a:pt x="27047" y="1040906"/>
                              <a:pt x="0" y="737530"/>
                            </a:cubicBezTo>
                            <a:close/>
                          </a:path>
                          <a:path w="9746976" h="3656208" stroke="0" extrusionOk="0">
                            <a:moveTo>
                              <a:pt x="0" y="737530"/>
                            </a:moveTo>
                            <a:cubicBezTo>
                              <a:pt x="2807" y="416040"/>
                              <a:pt x="349249" y="34034"/>
                              <a:pt x="737530" y="0"/>
                            </a:cubicBezTo>
                            <a:cubicBezTo>
                              <a:pt x="1115938" y="-15995"/>
                              <a:pt x="1255183" y="-7551"/>
                              <a:pt x="1509575" y="0"/>
                            </a:cubicBezTo>
                            <a:cubicBezTo>
                              <a:pt x="1763967" y="7551"/>
                              <a:pt x="1824098" y="-6411"/>
                              <a:pt x="2033464" y="0"/>
                            </a:cubicBezTo>
                            <a:cubicBezTo>
                              <a:pt x="2242830" y="6411"/>
                              <a:pt x="2316970" y="-22574"/>
                              <a:pt x="2557352" y="0"/>
                            </a:cubicBezTo>
                            <a:cubicBezTo>
                              <a:pt x="2797734" y="22574"/>
                              <a:pt x="3061274" y="-6141"/>
                              <a:pt x="3329397" y="0"/>
                            </a:cubicBezTo>
                            <a:cubicBezTo>
                              <a:pt x="3597520" y="6141"/>
                              <a:pt x="3806512" y="-8316"/>
                              <a:pt x="3936004" y="0"/>
                            </a:cubicBezTo>
                            <a:cubicBezTo>
                              <a:pt x="4065496" y="8316"/>
                              <a:pt x="4610686" y="-35387"/>
                              <a:pt x="4790769" y="0"/>
                            </a:cubicBezTo>
                            <a:cubicBezTo>
                              <a:pt x="4970852" y="35387"/>
                              <a:pt x="5268630" y="32116"/>
                              <a:pt x="5645533" y="0"/>
                            </a:cubicBezTo>
                            <a:cubicBezTo>
                              <a:pt x="6022436" y="-32116"/>
                              <a:pt x="6092816" y="-29161"/>
                              <a:pt x="6417579" y="0"/>
                            </a:cubicBezTo>
                            <a:cubicBezTo>
                              <a:pt x="6742342" y="29161"/>
                              <a:pt x="6811485" y="-3328"/>
                              <a:pt x="6941467" y="0"/>
                            </a:cubicBezTo>
                            <a:cubicBezTo>
                              <a:pt x="7071449" y="3328"/>
                              <a:pt x="7189429" y="-14140"/>
                              <a:pt x="7382636" y="0"/>
                            </a:cubicBezTo>
                            <a:cubicBezTo>
                              <a:pt x="7575843" y="14140"/>
                              <a:pt x="8060431" y="-28489"/>
                              <a:pt x="8237401" y="0"/>
                            </a:cubicBezTo>
                            <a:cubicBezTo>
                              <a:pt x="8414371" y="28489"/>
                              <a:pt x="8774160" y="-11410"/>
                              <a:pt x="9009446" y="0"/>
                            </a:cubicBezTo>
                            <a:cubicBezTo>
                              <a:pt x="9419302" y="-32794"/>
                              <a:pt x="9731399" y="300637"/>
                              <a:pt x="9746976" y="737530"/>
                            </a:cubicBezTo>
                            <a:cubicBezTo>
                              <a:pt x="9758444" y="964916"/>
                              <a:pt x="9748351" y="1076428"/>
                              <a:pt x="9746976" y="1217383"/>
                            </a:cubicBezTo>
                            <a:cubicBezTo>
                              <a:pt x="9745601" y="1358338"/>
                              <a:pt x="9733628" y="1669211"/>
                              <a:pt x="9746976" y="1806293"/>
                            </a:cubicBezTo>
                            <a:cubicBezTo>
                              <a:pt x="9760325" y="1943375"/>
                              <a:pt x="9745940" y="2132351"/>
                              <a:pt x="9746976" y="2329768"/>
                            </a:cubicBezTo>
                            <a:cubicBezTo>
                              <a:pt x="9748012" y="2527186"/>
                              <a:pt x="9761732" y="2760669"/>
                              <a:pt x="9746976" y="2918678"/>
                            </a:cubicBezTo>
                            <a:cubicBezTo>
                              <a:pt x="9735616" y="3333131"/>
                              <a:pt x="9423097" y="3574280"/>
                              <a:pt x="9009446" y="3656208"/>
                            </a:cubicBezTo>
                            <a:cubicBezTo>
                              <a:pt x="8808920" y="3657542"/>
                              <a:pt x="8577062" y="3646808"/>
                              <a:pt x="8320120" y="3656208"/>
                            </a:cubicBezTo>
                            <a:cubicBezTo>
                              <a:pt x="8063178" y="3665608"/>
                              <a:pt x="7912316" y="3639718"/>
                              <a:pt x="7796232" y="3656208"/>
                            </a:cubicBezTo>
                            <a:cubicBezTo>
                              <a:pt x="7680148" y="3672698"/>
                              <a:pt x="7431977" y="3640319"/>
                              <a:pt x="7272344" y="3656208"/>
                            </a:cubicBezTo>
                            <a:cubicBezTo>
                              <a:pt x="7112711" y="3672097"/>
                              <a:pt x="6610265" y="3695694"/>
                              <a:pt x="6417579" y="3656208"/>
                            </a:cubicBezTo>
                            <a:cubicBezTo>
                              <a:pt x="6224893" y="3616722"/>
                              <a:pt x="6013405" y="3682602"/>
                              <a:pt x="5810972" y="3656208"/>
                            </a:cubicBezTo>
                            <a:cubicBezTo>
                              <a:pt x="5608539" y="3629814"/>
                              <a:pt x="5331197" y="3680805"/>
                              <a:pt x="4956207" y="3656208"/>
                            </a:cubicBezTo>
                            <a:cubicBezTo>
                              <a:pt x="4581217" y="3631611"/>
                              <a:pt x="4432231" y="3662011"/>
                              <a:pt x="4101443" y="3656208"/>
                            </a:cubicBezTo>
                            <a:cubicBezTo>
                              <a:pt x="3770655" y="3650405"/>
                              <a:pt x="3662895" y="3674185"/>
                              <a:pt x="3494835" y="3656208"/>
                            </a:cubicBezTo>
                            <a:cubicBezTo>
                              <a:pt x="3326775" y="3638231"/>
                              <a:pt x="3233007" y="3638892"/>
                              <a:pt x="3053666" y="3656208"/>
                            </a:cubicBezTo>
                            <a:cubicBezTo>
                              <a:pt x="2874325" y="3673524"/>
                              <a:pt x="2646710" y="3656205"/>
                              <a:pt x="2529778" y="3656208"/>
                            </a:cubicBezTo>
                            <a:cubicBezTo>
                              <a:pt x="2412846" y="3656211"/>
                              <a:pt x="2118554" y="3656991"/>
                              <a:pt x="2005890" y="3656208"/>
                            </a:cubicBezTo>
                            <a:cubicBezTo>
                              <a:pt x="1893226" y="3655425"/>
                              <a:pt x="1322370" y="3690731"/>
                              <a:pt x="737530" y="3656208"/>
                            </a:cubicBezTo>
                            <a:cubicBezTo>
                              <a:pt x="348621" y="3677438"/>
                              <a:pt x="62820" y="3251934"/>
                              <a:pt x="0" y="2918678"/>
                            </a:cubicBezTo>
                            <a:cubicBezTo>
                              <a:pt x="18090" y="2775229"/>
                              <a:pt x="18816" y="2573207"/>
                              <a:pt x="0" y="2395202"/>
                            </a:cubicBezTo>
                            <a:cubicBezTo>
                              <a:pt x="-18816" y="2217197"/>
                              <a:pt x="7168" y="2023676"/>
                              <a:pt x="0" y="1915350"/>
                            </a:cubicBezTo>
                            <a:cubicBezTo>
                              <a:pt x="-7168" y="1807024"/>
                              <a:pt x="3092" y="1651991"/>
                              <a:pt x="0" y="1435497"/>
                            </a:cubicBezTo>
                            <a:cubicBezTo>
                              <a:pt x="-3092" y="1219003"/>
                              <a:pt x="-4031" y="907271"/>
                              <a:pt x="0" y="73753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4800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04193B7-0E40-E738-5462-46ABA25BFCB2}"/>
                  </a:ext>
                </a:extLst>
              </p:cNvPr>
              <p:cNvSpPr/>
              <p:nvPr/>
            </p:nvSpPr>
            <p:spPr>
              <a:xfrm>
                <a:off x="4831158" y="1301619"/>
                <a:ext cx="3304503" cy="695896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5333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5333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5333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5333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5333" b="1" kern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7B3E87-D974-A2C0-01C7-E4E611C31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276" y="491561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C98B36-5C4A-293D-8DDF-EB601B05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6601" y="491561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6906A8-72B4-086E-EFF8-8D0B072E2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9950" y="4915611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A0F6CC-C7BC-D409-9E2B-EB563190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7590" y="5430078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AA553E8-F823-42C1-D267-11C202AB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0915" y="5430078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F0D70F3-7847-3F2C-F088-8B2FA5531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54264" y="5430078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BDD42D6-86C6-317E-EF21-47305EF0F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70487" y="5896564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3F4940-5E64-70E1-E5E6-586EAD932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13813" y="5896564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22CC2F6-4EA6-046D-BA78-34337961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27161" y="5896564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2419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9" b="6086"/>
          <a:stretch/>
        </p:blipFill>
        <p:spPr>
          <a:xfrm>
            <a:off x="938050" y="240890"/>
            <a:ext cx="10722301" cy="56265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003BF1-E0F8-E31A-8A25-EAC3F794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8" y="2458275"/>
            <a:ext cx="3792041" cy="4700423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B42C34B-C386-1D93-8756-4CB5F65EB7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-435187" y="2717215"/>
            <a:ext cx="3822007" cy="4700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C48BE-FA2C-5514-66DE-F7B0B7869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686" y="1899945"/>
            <a:ext cx="820592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37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">
            <a:extLst>
              <a:ext uri="{FF2B5EF4-FFF2-40B4-BE49-F238E27FC236}">
                <a16:creationId xmlns:a16="http://schemas.microsoft.com/office/drawing/2014/main" id="{37B9CA93-3FCB-4911-BC4B-E53E30B3CA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3B3EBA-C891-438B-B117-F89491835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21" b="53906" l="24451" r="98902">
                        <a14:foregroundMark x1="27965" y1="49479" x2="74890" y2="42839"/>
                        <a14:foregroundMark x1="74890" y1="42839" x2="86018" y2="44141"/>
                        <a14:foregroundMark x1="86018" y1="44141" x2="86018" y2="44010"/>
                        <a14:foregroundMark x1="44510" y1="48828" x2="68887" y2="48047"/>
                        <a14:foregroundMark x1="68887" y1="48047" x2="94583" y2="49219"/>
                        <a14:foregroundMark x1="93485" y1="28255" x2="82577" y2="53776"/>
                        <a14:foregroundMark x1="95242" y1="26693" x2="98975" y2="45182"/>
                        <a14:foregroundMark x1="97584" y1="49740" x2="58053" y2="54036"/>
                        <a14:foregroundMark x1="24451" y1="51302" x2="33089" y2="45313"/>
                        <a14:foregroundMark x1="61127" y1="29167" x2="63616" y2="31380"/>
                        <a14:foregroundMark x1="57980" y1="32292" x2="59590" y2="31250"/>
                        <a14:backgroundMark x1="26647" y1="36198" x2="49488" y2="23958"/>
                        <a14:backgroundMark x1="31918" y1="38542" x2="55490" y2="26432"/>
                        <a14:backgroundMark x1="24451" y1="46484" x2="32796" y2="40104"/>
                        <a14:backgroundMark x1="57687" y1="27995" x2="67570" y2="25000"/>
                        <a14:backgroundMark x1="67204" y1="29167" x2="80161" y2="36068"/>
                      </a14:backgroundRemoval>
                    </a14:imgEffect>
                  </a14:imgLayer>
                </a14:imgProps>
              </a:ext>
            </a:extLst>
          </a:blip>
          <a:srcRect l="23846" t="23065" b="48946"/>
          <a:stretch/>
        </p:blipFill>
        <p:spPr>
          <a:xfrm>
            <a:off x="2219683" y="2698064"/>
            <a:ext cx="9284677" cy="1918552"/>
          </a:xfrm>
          <a:prstGeom prst="rect">
            <a:avLst/>
          </a:prstGeom>
        </p:spPr>
      </p:pic>
      <p:sp>
        <p:nvSpPr>
          <p:cNvPr id="41" name="Freeform 3">
            <a:extLst>
              <a:ext uri="{FF2B5EF4-FFF2-40B4-BE49-F238E27FC236}">
                <a16:creationId xmlns:a16="http://schemas.microsoft.com/office/drawing/2014/main" id="{0F5120CE-34BA-427C-8C2E-516D72D845C0}"/>
              </a:ext>
            </a:extLst>
          </p:cNvPr>
          <p:cNvSpPr/>
          <p:nvPr/>
        </p:nvSpPr>
        <p:spPr>
          <a:xfrm>
            <a:off x="3821720" y="3848863"/>
            <a:ext cx="7867361" cy="3998893"/>
          </a:xfrm>
          <a:custGeom>
            <a:avLst/>
            <a:gdLst/>
            <a:ahLst/>
            <a:cxnLst/>
            <a:rect l="l" t="t" r="r" b="b"/>
            <a:pathLst>
              <a:path w="4466540" h="4114800">
                <a:moveTo>
                  <a:pt x="0" y="0"/>
                </a:moveTo>
                <a:lnTo>
                  <a:pt x="4466540" y="0"/>
                </a:lnTo>
                <a:lnTo>
                  <a:pt x="44665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1FB51C56-BA92-4C77-8B43-4EEDBABBF529}"/>
              </a:ext>
            </a:extLst>
          </p:cNvPr>
          <p:cNvSpPr/>
          <p:nvPr/>
        </p:nvSpPr>
        <p:spPr>
          <a:xfrm>
            <a:off x="634013" y="2623991"/>
            <a:ext cx="10776215" cy="3481534"/>
          </a:xfrm>
          <a:custGeom>
            <a:avLst/>
            <a:gdLst>
              <a:gd name="connsiteX0" fmla="*/ 0 w 8082161"/>
              <a:gd name="connsiteY0" fmla="*/ 561799 h 2300476"/>
              <a:gd name="connsiteX1" fmla="*/ 561799 w 8082161"/>
              <a:gd name="connsiteY1" fmla="*/ 0 h 2300476"/>
              <a:gd name="connsiteX2" fmla="*/ 7520362 w 8082161"/>
              <a:gd name="connsiteY2" fmla="*/ 0 h 2300476"/>
              <a:gd name="connsiteX3" fmla="*/ 8082161 w 8082161"/>
              <a:gd name="connsiteY3" fmla="*/ 561799 h 2300476"/>
              <a:gd name="connsiteX4" fmla="*/ 8082161 w 8082161"/>
              <a:gd name="connsiteY4" fmla="*/ 1738677 h 2300476"/>
              <a:gd name="connsiteX5" fmla="*/ 7520362 w 8082161"/>
              <a:gd name="connsiteY5" fmla="*/ 2300476 h 2300476"/>
              <a:gd name="connsiteX6" fmla="*/ 561799 w 8082161"/>
              <a:gd name="connsiteY6" fmla="*/ 2300476 h 2300476"/>
              <a:gd name="connsiteX7" fmla="*/ 0 w 8082161"/>
              <a:gd name="connsiteY7" fmla="*/ 1738677 h 2300476"/>
              <a:gd name="connsiteX8" fmla="*/ 0 w 8082161"/>
              <a:gd name="connsiteY8" fmla="*/ 561799 h 230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2161" h="2300476" fill="none" extrusionOk="0">
                <a:moveTo>
                  <a:pt x="0" y="561799"/>
                </a:moveTo>
                <a:cubicBezTo>
                  <a:pt x="-6344" y="273757"/>
                  <a:pt x="228001" y="-15809"/>
                  <a:pt x="561799" y="0"/>
                </a:cubicBezTo>
                <a:cubicBezTo>
                  <a:pt x="2918706" y="-35273"/>
                  <a:pt x="5743783" y="-144294"/>
                  <a:pt x="7520362" y="0"/>
                </a:cubicBezTo>
                <a:cubicBezTo>
                  <a:pt x="7851981" y="6497"/>
                  <a:pt x="8044317" y="219618"/>
                  <a:pt x="8082161" y="561799"/>
                </a:cubicBezTo>
                <a:cubicBezTo>
                  <a:pt x="8156616" y="1140603"/>
                  <a:pt x="8109831" y="1349860"/>
                  <a:pt x="8082161" y="1738677"/>
                </a:cubicBezTo>
                <a:cubicBezTo>
                  <a:pt x="8085864" y="2046150"/>
                  <a:pt x="7838182" y="2292294"/>
                  <a:pt x="7520362" y="2300476"/>
                </a:cubicBezTo>
                <a:cubicBezTo>
                  <a:pt x="6622960" y="2378001"/>
                  <a:pt x="1908345" y="2256773"/>
                  <a:pt x="561799" y="2300476"/>
                </a:cubicBezTo>
                <a:cubicBezTo>
                  <a:pt x="219695" y="2291657"/>
                  <a:pt x="-61894" y="2048104"/>
                  <a:pt x="0" y="1738677"/>
                </a:cubicBezTo>
                <a:cubicBezTo>
                  <a:pt x="-8286" y="1521722"/>
                  <a:pt x="19872" y="1126454"/>
                  <a:pt x="0" y="561799"/>
                </a:cubicBezTo>
                <a:close/>
              </a:path>
              <a:path w="8082161" h="2300476" stroke="0" extrusionOk="0">
                <a:moveTo>
                  <a:pt x="0" y="561799"/>
                </a:moveTo>
                <a:cubicBezTo>
                  <a:pt x="-10723" y="214476"/>
                  <a:pt x="223617" y="22604"/>
                  <a:pt x="561799" y="0"/>
                </a:cubicBezTo>
                <a:cubicBezTo>
                  <a:pt x="3396193" y="-95379"/>
                  <a:pt x="4170804" y="58096"/>
                  <a:pt x="7520362" y="0"/>
                </a:cubicBezTo>
                <a:cubicBezTo>
                  <a:pt x="7810897" y="-13894"/>
                  <a:pt x="8034067" y="216961"/>
                  <a:pt x="8082161" y="561799"/>
                </a:cubicBezTo>
                <a:cubicBezTo>
                  <a:pt x="8047753" y="877866"/>
                  <a:pt x="8163181" y="1516498"/>
                  <a:pt x="8082161" y="1738677"/>
                </a:cubicBezTo>
                <a:cubicBezTo>
                  <a:pt x="8108514" y="2017625"/>
                  <a:pt x="7802785" y="2272734"/>
                  <a:pt x="7520362" y="2300476"/>
                </a:cubicBezTo>
                <a:cubicBezTo>
                  <a:pt x="5395029" y="2240570"/>
                  <a:pt x="3707183" y="2382990"/>
                  <a:pt x="561799" y="2300476"/>
                </a:cubicBezTo>
                <a:cubicBezTo>
                  <a:pt x="213603" y="2309851"/>
                  <a:pt x="-11849" y="2060976"/>
                  <a:pt x="0" y="1738677"/>
                </a:cubicBezTo>
                <a:cubicBezTo>
                  <a:pt x="-19840" y="1183478"/>
                  <a:pt x="50800" y="1116264"/>
                  <a:pt x="0" y="56179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custGeom>
                    <a:avLst/>
                    <a:gdLst>
                      <a:gd name="connsiteX0" fmla="*/ 0 w 10776215"/>
                      <a:gd name="connsiteY0" fmla="*/ 850225 h 3481534"/>
                      <a:gd name="connsiteX1" fmla="*/ 749065 w 10776215"/>
                      <a:gd name="connsiteY1" fmla="*/ 0 h 3481534"/>
                      <a:gd name="connsiteX2" fmla="*/ 10027149 w 10776215"/>
                      <a:gd name="connsiteY2" fmla="*/ 0 h 3481534"/>
                      <a:gd name="connsiteX3" fmla="*/ 10776215 w 10776215"/>
                      <a:gd name="connsiteY3" fmla="*/ 850225 h 3481534"/>
                      <a:gd name="connsiteX4" fmla="*/ 10776215 w 10776215"/>
                      <a:gd name="connsiteY4" fmla="*/ 2631308 h 3481534"/>
                      <a:gd name="connsiteX5" fmla="*/ 10027149 w 10776215"/>
                      <a:gd name="connsiteY5" fmla="*/ 3481534 h 3481534"/>
                      <a:gd name="connsiteX6" fmla="*/ 749065 w 10776215"/>
                      <a:gd name="connsiteY6" fmla="*/ 3481534 h 3481534"/>
                      <a:gd name="connsiteX7" fmla="*/ 0 w 10776215"/>
                      <a:gd name="connsiteY7" fmla="*/ 2631308 h 3481534"/>
                      <a:gd name="connsiteX8" fmla="*/ 0 w 10776215"/>
                      <a:gd name="connsiteY8" fmla="*/ 850225 h 3481534"/>
                      <a:gd name="connsiteX0" fmla="*/ 0 w 10776215"/>
                      <a:gd name="connsiteY0" fmla="*/ 850225 h 3481534"/>
                      <a:gd name="connsiteX1" fmla="*/ 749065 w 10776215"/>
                      <a:gd name="connsiteY1" fmla="*/ 0 h 3481534"/>
                      <a:gd name="connsiteX2" fmla="*/ 10027149 w 10776215"/>
                      <a:gd name="connsiteY2" fmla="*/ 0 h 3481534"/>
                      <a:gd name="connsiteX3" fmla="*/ 10776215 w 10776215"/>
                      <a:gd name="connsiteY3" fmla="*/ 850225 h 3481534"/>
                      <a:gd name="connsiteX4" fmla="*/ 10776215 w 10776215"/>
                      <a:gd name="connsiteY4" fmla="*/ 2631308 h 3481534"/>
                      <a:gd name="connsiteX5" fmla="*/ 10027149 w 10776215"/>
                      <a:gd name="connsiteY5" fmla="*/ 3481534 h 3481534"/>
                      <a:gd name="connsiteX6" fmla="*/ 749065 w 10776215"/>
                      <a:gd name="connsiteY6" fmla="*/ 3481534 h 3481534"/>
                      <a:gd name="connsiteX7" fmla="*/ 0 w 10776215"/>
                      <a:gd name="connsiteY7" fmla="*/ 2631308 h 3481534"/>
                      <a:gd name="connsiteX8" fmla="*/ 0 w 10776215"/>
                      <a:gd name="connsiteY8" fmla="*/ 850225 h 348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776215" h="3481534" fill="none" extrusionOk="0">
                        <a:moveTo>
                          <a:pt x="0" y="850225"/>
                        </a:moveTo>
                        <a:cubicBezTo>
                          <a:pt x="-30208" y="490518"/>
                          <a:pt x="260968" y="-52845"/>
                          <a:pt x="749065" y="0"/>
                        </a:cubicBezTo>
                        <a:cubicBezTo>
                          <a:pt x="3488226" y="65597"/>
                          <a:pt x="7648772" y="-523164"/>
                          <a:pt x="10027149" y="0"/>
                        </a:cubicBezTo>
                        <a:cubicBezTo>
                          <a:pt x="10513589" y="23310"/>
                          <a:pt x="10663869" y="280190"/>
                          <a:pt x="10776215" y="850225"/>
                        </a:cubicBezTo>
                        <a:cubicBezTo>
                          <a:pt x="10906864" y="1722822"/>
                          <a:pt x="10814188" y="2046881"/>
                          <a:pt x="10776215" y="2631308"/>
                        </a:cubicBezTo>
                        <a:cubicBezTo>
                          <a:pt x="10826507" y="3062340"/>
                          <a:pt x="10470105" y="3448340"/>
                          <a:pt x="10027149" y="3481534"/>
                        </a:cubicBezTo>
                        <a:cubicBezTo>
                          <a:pt x="8564132" y="3585540"/>
                          <a:pt x="2428131" y="3364866"/>
                          <a:pt x="749065" y="3481534"/>
                        </a:cubicBezTo>
                        <a:cubicBezTo>
                          <a:pt x="233413" y="3451698"/>
                          <a:pt x="-160780" y="3098524"/>
                          <a:pt x="0" y="2631308"/>
                        </a:cubicBezTo>
                        <a:cubicBezTo>
                          <a:pt x="-3267" y="2184034"/>
                          <a:pt x="40121" y="1595662"/>
                          <a:pt x="0" y="850225"/>
                        </a:cubicBezTo>
                        <a:close/>
                      </a:path>
                      <a:path w="10776215" h="3481534" stroke="0" extrusionOk="0">
                        <a:moveTo>
                          <a:pt x="0" y="850225"/>
                        </a:moveTo>
                        <a:cubicBezTo>
                          <a:pt x="-93614" y="300442"/>
                          <a:pt x="272463" y="32618"/>
                          <a:pt x="749065" y="0"/>
                        </a:cubicBezTo>
                        <a:cubicBezTo>
                          <a:pt x="4661440" y="-260611"/>
                          <a:pt x="5524422" y="177366"/>
                          <a:pt x="10027149" y="0"/>
                        </a:cubicBezTo>
                        <a:cubicBezTo>
                          <a:pt x="10416994" y="-40024"/>
                          <a:pt x="10675184" y="343191"/>
                          <a:pt x="10776215" y="850225"/>
                        </a:cubicBezTo>
                        <a:cubicBezTo>
                          <a:pt x="10713733" y="1322913"/>
                          <a:pt x="10892862" y="2287796"/>
                          <a:pt x="10776215" y="2631308"/>
                        </a:cubicBezTo>
                        <a:cubicBezTo>
                          <a:pt x="10824380" y="2987510"/>
                          <a:pt x="10415832" y="3435984"/>
                          <a:pt x="10027149" y="3481534"/>
                        </a:cubicBezTo>
                        <a:cubicBezTo>
                          <a:pt x="7025605" y="3401630"/>
                          <a:pt x="4778703" y="3572120"/>
                          <a:pt x="749065" y="3481534"/>
                        </a:cubicBezTo>
                        <a:cubicBezTo>
                          <a:pt x="326767" y="3520193"/>
                          <a:pt x="-37271" y="3166183"/>
                          <a:pt x="0" y="2631308"/>
                        </a:cubicBezTo>
                        <a:cubicBezTo>
                          <a:pt x="-47726" y="1806169"/>
                          <a:pt x="71825" y="1692703"/>
                          <a:pt x="0" y="850225"/>
                        </a:cubicBezTo>
                        <a:close/>
                      </a:path>
                      <a:path w="10776215" h="3481534" fill="none" stroke="0" extrusionOk="0">
                        <a:moveTo>
                          <a:pt x="0" y="850225"/>
                        </a:moveTo>
                        <a:cubicBezTo>
                          <a:pt x="-21352" y="369754"/>
                          <a:pt x="254947" y="15804"/>
                          <a:pt x="749065" y="0"/>
                        </a:cubicBezTo>
                        <a:cubicBezTo>
                          <a:pt x="4296402" y="193194"/>
                          <a:pt x="7849087" y="-179541"/>
                          <a:pt x="10027149" y="0"/>
                        </a:cubicBezTo>
                        <a:cubicBezTo>
                          <a:pt x="10404242" y="-35971"/>
                          <a:pt x="10688283" y="305437"/>
                          <a:pt x="10776215" y="850225"/>
                        </a:cubicBezTo>
                        <a:cubicBezTo>
                          <a:pt x="10882006" y="1731606"/>
                          <a:pt x="10861409" y="2002217"/>
                          <a:pt x="10776215" y="2631308"/>
                        </a:cubicBezTo>
                        <a:cubicBezTo>
                          <a:pt x="10796369" y="3078549"/>
                          <a:pt x="10440481" y="3458764"/>
                          <a:pt x="10027149" y="3481534"/>
                        </a:cubicBezTo>
                        <a:cubicBezTo>
                          <a:pt x="8840996" y="3647179"/>
                          <a:pt x="2236675" y="3369833"/>
                          <a:pt x="749065" y="3481534"/>
                        </a:cubicBezTo>
                        <a:cubicBezTo>
                          <a:pt x="261628" y="3475924"/>
                          <a:pt x="-94384" y="3111629"/>
                          <a:pt x="0" y="2631308"/>
                        </a:cubicBezTo>
                        <a:cubicBezTo>
                          <a:pt x="-17905" y="2331972"/>
                          <a:pt x="9256" y="1699886"/>
                          <a:pt x="0" y="8502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lang="vi-VN" sz="4000" b="1" i="1" kern="0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đọc ca ngợi các bạn nhỏ cùng các cô bác trong làng đã có ý thức giữ gìn, cải tạo đồng cỏ thành cánh đồng hoa xinh đẹp. Nhờ có cánh đồng hoa mà các bạn nhỏ có chỗ vui chơi; ngôi làng trở nên nổi tiếng, đón nhiều khách tới tham quan.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4347AC78-76C7-43E7-8074-1E948B873AAE}"/>
              </a:ext>
            </a:extLst>
          </p:cNvPr>
          <p:cNvSpPr/>
          <p:nvPr/>
        </p:nvSpPr>
        <p:spPr>
          <a:xfrm>
            <a:off x="-35356" y="-171"/>
            <a:ext cx="3857075" cy="2672643"/>
          </a:xfrm>
          <a:custGeom>
            <a:avLst/>
            <a:gdLst/>
            <a:ahLst/>
            <a:cxnLst/>
            <a:rect l="l" t="t" r="r" b="b"/>
            <a:pathLst>
              <a:path w="6270171" h="4114800">
                <a:moveTo>
                  <a:pt x="0" y="0"/>
                </a:moveTo>
                <a:lnTo>
                  <a:pt x="6270172" y="0"/>
                </a:lnTo>
                <a:lnTo>
                  <a:pt x="6270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D24024-F571-37CD-7B5B-81053DCBF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520" y="747473"/>
            <a:ext cx="9992210" cy="113395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DAA3F34-0F49-A7C8-9D0B-ED98E5387F0C}"/>
              </a:ext>
            </a:extLst>
          </p:cNvPr>
          <p:cNvSpPr/>
          <p:nvPr/>
        </p:nvSpPr>
        <p:spPr>
          <a:xfrm>
            <a:off x="9820276" y="1057276"/>
            <a:ext cx="2219324" cy="1685924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1D843-C48E-1BAD-F50C-68558D41701F}"/>
              </a:ext>
            </a:extLst>
          </p:cNvPr>
          <p:cNvSpPr/>
          <p:nvPr/>
        </p:nvSpPr>
        <p:spPr>
          <a:xfrm>
            <a:off x="304800" y="333374"/>
            <a:ext cx="11346426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E1A90-9AD8-BC90-BE36-4721F706D1E4}"/>
              </a:ext>
            </a:extLst>
          </p:cNvPr>
          <p:cNvSpPr txBox="1"/>
          <p:nvPr/>
        </p:nvSpPr>
        <p:spPr>
          <a:xfrm>
            <a:off x="723900" y="514350"/>
            <a:ext cx="1086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Xếp những từ in đậm dưới đây vào nhóm thích hợp.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F4902-47CF-C6AB-E8BF-AEAB42F6DEA7}"/>
              </a:ext>
            </a:extLst>
          </p:cNvPr>
          <p:cNvSpPr txBox="1"/>
          <p:nvPr/>
        </p:nvSpPr>
        <p:spPr>
          <a:xfrm>
            <a:off x="676275" y="1590675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Mỗi lần Ja Ka vỗ trống, các bạn lại cùng múa hát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tưng bừng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Bọn mình còn đâu chỗ mà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chơi!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ý tưởng đó, nhiều cô bác trong làng đã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hưởng 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Nhóm bạn vui mừng nhảy múa, ca hát giữa muôn hoa rực rỡ, trong tiếng trống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 ràng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4981C-D350-B8DD-2027-51B46EB3F3A3}"/>
              </a:ext>
            </a:extLst>
          </p:cNvPr>
          <p:cNvGrpSpPr/>
          <p:nvPr/>
        </p:nvGrpSpPr>
        <p:grpSpPr>
          <a:xfrm>
            <a:off x="476250" y="4305299"/>
            <a:ext cx="4324350" cy="2352675"/>
            <a:chOff x="476250" y="4305299"/>
            <a:chExt cx="4324350" cy="23526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DAE141-B3A8-1D4A-B2FC-68F16948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4305299"/>
              <a:ext cx="4324350" cy="23526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ECDB31-E62A-6770-5C74-EFEAB937B686}"/>
                </a:ext>
              </a:extLst>
            </p:cNvPr>
            <p:cNvSpPr/>
            <p:nvPr/>
          </p:nvSpPr>
          <p:spPr>
            <a:xfrm>
              <a:off x="1847850" y="5743575"/>
              <a:ext cx="1800225" cy="5429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049D7-DE14-1244-3784-48BF3C40B7EF}"/>
              </a:ext>
            </a:extLst>
          </p:cNvPr>
          <p:cNvGrpSpPr/>
          <p:nvPr/>
        </p:nvGrpSpPr>
        <p:grpSpPr>
          <a:xfrm>
            <a:off x="6257925" y="4276724"/>
            <a:ext cx="4324350" cy="2352675"/>
            <a:chOff x="476250" y="4305299"/>
            <a:chExt cx="4324350" cy="23526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92B3F6-ECF1-BD67-5F7E-DAE91322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4305299"/>
              <a:ext cx="4324350" cy="23526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44446E-6FCD-485E-5CB6-1A4977411DDC}"/>
                </a:ext>
              </a:extLst>
            </p:cNvPr>
            <p:cNvSpPr/>
            <p:nvPr/>
          </p:nvSpPr>
          <p:spPr>
            <a:xfrm>
              <a:off x="1847850" y="5743575"/>
              <a:ext cx="1800225" cy="5429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766D38-387B-66AA-99A5-EE768E2566C6}"/>
              </a:ext>
            </a:extLst>
          </p:cNvPr>
          <p:cNvSpPr txBox="1"/>
          <p:nvPr/>
        </p:nvSpPr>
        <p:spPr>
          <a:xfrm>
            <a:off x="8153400" y="1581150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BACCC-5B6C-CBF5-2040-3D7317685090}"/>
              </a:ext>
            </a:extLst>
          </p:cNvPr>
          <p:cNvSpPr txBox="1"/>
          <p:nvPr/>
        </p:nvSpPr>
        <p:spPr>
          <a:xfrm>
            <a:off x="4914900" y="2009775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46ED7-E501-7389-4C04-8F6B51A5A95A}"/>
              </a:ext>
            </a:extLst>
          </p:cNvPr>
          <p:cNvSpPr txBox="1"/>
          <p:nvPr/>
        </p:nvSpPr>
        <p:spPr>
          <a:xfrm>
            <a:off x="7458075" y="2447925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EA574D-DCBA-6B56-A0FF-323704703ABC}"/>
              </a:ext>
            </a:extLst>
          </p:cNvPr>
          <p:cNvSpPr txBox="1"/>
          <p:nvPr/>
        </p:nvSpPr>
        <p:spPr>
          <a:xfrm>
            <a:off x="2419350" y="3295650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07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05429 0.5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55112E-17 L -0.25977 0.46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47383 0.3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42149 0.210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68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1200" y="803715"/>
            <a:ext cx="7819814" cy="1633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1403" y="2391497"/>
            <a:ext cx="7819814" cy="214526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C234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hiểu bài sau: Cách viết bài văn kể chuyện sáng tạo (tiếp).</a:t>
            </a:r>
            <a:endParaRPr lang="en-US" sz="4000" dirty="0">
              <a:solidFill>
                <a:srgbClr val="C234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928</TotalTime>
  <Words>248</Words>
  <Application>Microsoft Office PowerPoint</Application>
  <PresentationFormat>Widescreen</PresentationFormat>
  <Paragraphs>35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Arial Unicode MS</vt:lpstr>
      <vt:lpstr>Coming Soon</vt:lpstr>
      <vt:lpstr>等线</vt:lpstr>
      <vt:lpstr>等线 Light</vt:lpstr>
      <vt:lpstr>Itim</vt:lpstr>
      <vt:lpstr>Livvic</vt:lpstr>
      <vt:lpstr>Roboto Condensed Light</vt:lpstr>
      <vt:lpstr>宋体</vt:lpstr>
      <vt:lpstr>Arial</vt:lpstr>
      <vt:lpstr>Calibri</vt:lpstr>
      <vt:lpstr>Calibri Light</vt:lpstr>
      <vt:lpstr>Cambria</vt:lpstr>
      <vt:lpstr>Montserrat Light</vt:lpstr>
      <vt:lpstr>Roboto</vt:lpstr>
      <vt:lpstr>Office 主题</vt:lpstr>
      <vt:lpstr>Cute Greeting Cards by Slidesgo</vt:lpstr>
      <vt:lpstr>PPTMON theme</vt:lpstr>
      <vt:lpstr>Custom Design</vt:lpstr>
      <vt:lpstr>1_Custom Design</vt:lpstr>
      <vt:lpstr>2_Custom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NgocNinh</cp:lastModifiedBy>
  <cp:revision>46</cp:revision>
  <dcterms:created xsi:type="dcterms:W3CDTF">2024-05-24T02:46:29Z</dcterms:created>
  <dcterms:modified xsi:type="dcterms:W3CDTF">2024-09-13T14:41:37Z</dcterms:modified>
  <cp:category>9Slide.vn</cp:category>
</cp:coreProperties>
</file>