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300" r:id="rId2"/>
    <p:sldId id="363" r:id="rId3"/>
    <p:sldId id="365" r:id="rId4"/>
    <p:sldId id="367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29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  <p:cmAuthor id="2" name="Admin" initials="A" lastIdx="1" clrIdx="1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325"/>
    <p:restoredTop sz="94657"/>
  </p:normalViewPr>
  <p:slideViewPr>
    <p:cSldViewPr snapToGrid="0">
      <p:cViewPr varScale="1">
        <p:scale>
          <a:sx n="72" d="100"/>
          <a:sy n="72" d="100"/>
        </p:scale>
        <p:origin x="88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803827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1578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76495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Unit 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3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Start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0878551" y="-47027"/>
            <a:ext cx="117532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</a:t>
            </a:r>
            <a:r>
              <a:rPr lang="en-US" sz="1800" b="1" baseline="0" dirty="0">
                <a:solidFill>
                  <a:schemeClr val="bg1"/>
                </a:solidFill>
              </a:rPr>
              <a:t> 1.1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3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12" Type="http://schemas.openxmlformats.org/officeDocument/2006/relationships/image" Target="../media/image7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7324" y="-75306"/>
            <a:ext cx="12229324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62918" y="2323650"/>
            <a:ext cx="51959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Unit 2: Family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</a:rPr>
              <a:t>Lesson 3</a:t>
            </a:r>
          </a:p>
          <a:p>
            <a:pPr algn="ctr"/>
            <a:r>
              <a:rPr lang="en-US" sz="4800" b="1" dirty="0">
                <a:solidFill>
                  <a:srgbClr val="0070C0"/>
                </a:solidFill>
              </a:rPr>
              <a:t>Page 31</a:t>
            </a:r>
          </a:p>
        </p:txBody>
      </p:sp>
    </p:spTree>
    <p:extLst>
      <p:ext uri="{BB962C8B-B14F-4D97-AF65-F5344CB8AC3E}">
        <p14:creationId xmlns:p14="http://schemas.microsoft.com/office/powerpoint/2010/main" val="4083332048"/>
      </p:ext>
    </p:extLst>
  </p:cSld>
  <p:clrMapOvr>
    <a:masterClrMapping/>
  </p:clrMapOvr>
  <p:transition spd="med"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5344" y="1755180"/>
            <a:ext cx="4343529" cy="247876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3" name="TextBox 2"/>
          <p:cNvSpPr txBox="1"/>
          <p:nvPr/>
        </p:nvSpPr>
        <p:spPr>
          <a:xfrm>
            <a:off x="646422" y="711734"/>
            <a:ext cx="3966521" cy="646331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/>
              <a:t>C. Listen and repeat</a:t>
            </a:r>
          </a:p>
        </p:txBody>
      </p:sp>
      <p:sp>
        <p:nvSpPr>
          <p:cNvPr id="7" name="Rectangle 6"/>
          <p:cNvSpPr/>
          <p:nvPr/>
        </p:nvSpPr>
        <p:spPr>
          <a:xfrm>
            <a:off x="4162565" y="1614336"/>
            <a:ext cx="23883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</a:t>
            </a:r>
            <a:r>
              <a:rPr lang="en-US" sz="3600" i="1" dirty="0"/>
              <a:t>ay </a:t>
            </a:r>
            <a:r>
              <a:rPr lang="en-US" sz="3600" i="1" dirty="0">
                <a:latin typeface="Lingoes Unicode" panose="020B0604020202020204" pitchFamily="34" charset="-128"/>
                <a:ea typeface="Lingoes Unicode" panose="020B0604020202020204" pitchFamily="34" charset="-128"/>
              </a:rPr>
              <a:t>/pleɪ/</a:t>
            </a:r>
            <a:endParaRPr lang="en-US" sz="36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485925" y="2985581"/>
            <a:ext cx="909423" cy="400110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/>
              <a:t>Sound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24896" y="2705203"/>
            <a:ext cx="10008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pl</a:t>
            </a:r>
          </a:p>
        </p:txBody>
      </p:sp>
      <p:sp>
        <p:nvSpPr>
          <p:cNvPr id="10" name="Rectangle 9"/>
          <p:cNvSpPr/>
          <p:nvPr/>
        </p:nvSpPr>
        <p:spPr>
          <a:xfrm>
            <a:off x="4166371" y="3809601"/>
            <a:ext cx="31190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</a:t>
            </a:r>
            <a:r>
              <a:rPr lang="en-US" sz="3600" i="1" dirty="0">
                <a:solidFill>
                  <a:srgbClr val="000000"/>
                </a:solidFill>
              </a:rPr>
              <a:t>ease </a:t>
            </a:r>
            <a:r>
              <a:rPr lang="en-US" sz="3600" dirty="0">
                <a:latin typeface="Lingoes Unicode" panose="020B0604020202020204" pitchFamily="34" charset="-128"/>
                <a:ea typeface="Lingoes Unicode" panose="020B0604020202020204" pitchFamily="34" charset="-128"/>
              </a:rPr>
              <a:t>/pliːz/</a:t>
            </a:r>
            <a:endParaRPr lang="en-US" sz="3600" dirty="0"/>
          </a:p>
        </p:txBody>
      </p:sp>
      <p:pic>
        <p:nvPicPr>
          <p:cNvPr id="11" name="CD1-TRACK 4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350948" y="4578538"/>
            <a:ext cx="609600" cy="609600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flipV="1">
            <a:off x="2518568" y="2260667"/>
            <a:ext cx="1336585" cy="86003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525732" y="3385691"/>
            <a:ext cx="1244854" cy="90310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9826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5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0133" y="720151"/>
            <a:ext cx="3638550" cy="8001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2389" y="797036"/>
            <a:ext cx="2251880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C.2. Chant.</a:t>
            </a:r>
            <a:r>
              <a:rPr lang="en-US" dirty="0"/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3269065" y="1648428"/>
            <a:ext cx="5759355" cy="4462760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400" b="1" i="1" dirty="0">
                <a:solidFill>
                  <a:schemeClr val="bg1"/>
                </a:solidFill>
              </a:rPr>
              <a:t>/pl/, /pl/, /pl/,</a:t>
            </a:r>
          </a:p>
          <a:p>
            <a:endParaRPr lang="en-US" sz="2400" b="1" i="1" dirty="0">
              <a:solidFill>
                <a:schemeClr val="bg1"/>
              </a:solidFill>
            </a:endParaRPr>
          </a:p>
          <a:p>
            <a:r>
              <a:rPr lang="en-US" sz="4400" b="1" i="1" dirty="0">
                <a:solidFill>
                  <a:schemeClr val="bg1"/>
                </a:solidFill>
              </a:rPr>
              <a:t>/pl/, /pl/, /pl/,</a:t>
            </a:r>
          </a:p>
          <a:p>
            <a:endParaRPr lang="en-US" sz="2400" b="1" i="1" dirty="0">
              <a:solidFill>
                <a:schemeClr val="bg1"/>
              </a:solidFill>
            </a:endParaRPr>
          </a:p>
          <a:p>
            <a:r>
              <a:rPr lang="en-US" sz="4400" b="1" i="1" dirty="0">
                <a:solidFill>
                  <a:schemeClr val="bg1"/>
                </a:solidFill>
              </a:rPr>
              <a:t>play, please,</a:t>
            </a:r>
          </a:p>
          <a:p>
            <a:r>
              <a:rPr lang="en-US" sz="4400" b="1" i="1" dirty="0">
                <a:solidFill>
                  <a:schemeClr val="bg1"/>
                </a:solidFill>
              </a:rPr>
              <a:t>/pl/, /pl/, /pl/.</a:t>
            </a:r>
            <a:r>
              <a:rPr lang="en-US" sz="8000" b="1" dirty="0">
                <a:solidFill>
                  <a:schemeClr val="bg1"/>
                </a:solidFill>
              </a:rPr>
              <a:t> </a:t>
            </a:r>
            <a:br>
              <a:rPr lang="en-US" sz="2400" b="1" dirty="0">
                <a:solidFill>
                  <a:schemeClr val="bg1"/>
                </a:solidFill>
              </a:rPr>
            </a:b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7" name="CD1-TRACK 5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967415" y="83376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578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27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197" y="793668"/>
            <a:ext cx="2486657" cy="14061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4546" y="593569"/>
            <a:ext cx="5397523" cy="9565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073" y="2278846"/>
            <a:ext cx="2302406" cy="12656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50312" y="1579604"/>
            <a:ext cx="5508412" cy="257245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3" y="3797737"/>
            <a:ext cx="2420736" cy="12560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44" y="5282914"/>
            <a:ext cx="2108479" cy="15628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75724" y="4402622"/>
            <a:ext cx="4956434" cy="148819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6616" y="4039527"/>
            <a:ext cx="4686500" cy="2224904"/>
          </a:xfrm>
          <a:prstGeom prst="rect">
            <a:avLst/>
          </a:prstGeom>
        </p:spPr>
      </p:pic>
      <p:pic>
        <p:nvPicPr>
          <p:cNvPr id="3" name="CD1-TRACK 5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2899100" y="288769"/>
            <a:ext cx="609600" cy="609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24317" y="3136612"/>
            <a:ext cx="1417745" cy="5847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b="1" dirty="0"/>
              <a:t>do your homework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06511" y="4903245"/>
            <a:ext cx="1247031" cy="5847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b="1" dirty="0"/>
              <a:t>clean your room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762945" y="4533913"/>
            <a:ext cx="1363447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/>
              <a:t>Go to bed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314634"/>
            <a:ext cx="2781300" cy="4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830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9453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10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7353</TotalTime>
  <Words>70</Words>
  <Application>Microsoft Office PowerPoint</Application>
  <PresentationFormat>Widescreen</PresentationFormat>
  <Paragraphs>18</Paragraphs>
  <Slides>4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Lingoes Unicode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Administrator</cp:lastModifiedBy>
  <cp:revision>231</cp:revision>
  <dcterms:created xsi:type="dcterms:W3CDTF">2020-12-08T03:17:05Z</dcterms:created>
  <dcterms:modified xsi:type="dcterms:W3CDTF">2024-03-12T15:21:42Z</dcterms:modified>
</cp:coreProperties>
</file>