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0" r:id="rId2"/>
    <p:sldId id="355" r:id="rId3"/>
    <p:sldId id="356" r:id="rId4"/>
    <p:sldId id="372" r:id="rId5"/>
    <p:sldId id="3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2"/>
    <p:restoredTop sz="95915"/>
  </p:normalViewPr>
  <p:slideViewPr>
    <p:cSldViewPr snapToGrid="0">
      <p:cViewPr varScale="1">
        <p:scale>
          <a:sx n="68" d="100"/>
          <a:sy n="68" d="100"/>
        </p:scale>
        <p:origin x="4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 to bed.mp3" descr="go to bed.mp3">
            <a:hlinkClick r:id="" action="ppaction://media"/>
            <a:extLst>
              <a:ext uri="{FF2B5EF4-FFF2-40B4-BE49-F238E27FC236}">
                <a16:creationId xmlns:a16="http://schemas.microsoft.com/office/drawing/2014/main" id="{75A3224F-EB07-4081-B0E2-C2A42E760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37267" y="2885033"/>
            <a:ext cx="812800" cy="812800"/>
          </a:xfrm>
          <a:prstGeom prst="rect">
            <a:avLst/>
          </a:prstGeom>
        </p:spPr>
      </p:pic>
      <p:pic>
        <p:nvPicPr>
          <p:cNvPr id="19" name="do your homework.mp3" descr="do your homework.mp3">
            <a:hlinkClick r:id="" action="ppaction://media"/>
            <a:extLst>
              <a:ext uri="{FF2B5EF4-FFF2-40B4-BE49-F238E27FC236}">
                <a16:creationId xmlns:a16="http://schemas.microsoft.com/office/drawing/2014/main" id="{F3FDC8BA-91C1-44B7-B5B3-AD2847ADA4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4802" y="2734283"/>
            <a:ext cx="812800" cy="812800"/>
          </a:xfrm>
          <a:prstGeom prst="rect">
            <a:avLst/>
          </a:prstGeom>
        </p:spPr>
      </p:pic>
      <p:pic>
        <p:nvPicPr>
          <p:cNvPr id="20" name="clean your room.mp3" descr="clean your room.mp3">
            <a:hlinkClick r:id="" action="ppaction://media"/>
            <a:extLst>
              <a:ext uri="{FF2B5EF4-FFF2-40B4-BE49-F238E27FC236}">
                <a16:creationId xmlns:a16="http://schemas.microsoft.com/office/drawing/2014/main" id="{F20CF6F0-1AAF-4561-BF8E-1877557DC9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50741" y="2889408"/>
            <a:ext cx="812800" cy="812800"/>
          </a:xfrm>
          <a:prstGeom prst="rect">
            <a:avLst/>
          </a:prstGeom>
        </p:spPr>
      </p:pic>
      <p:pic>
        <p:nvPicPr>
          <p:cNvPr id="21" name="wake up.mp3" descr="wake up.mp3">
            <a:hlinkClick r:id="" action="ppaction://media"/>
            <a:extLst>
              <a:ext uri="{FF2B5EF4-FFF2-40B4-BE49-F238E27FC236}">
                <a16:creationId xmlns:a16="http://schemas.microsoft.com/office/drawing/2014/main" id="{6CF41E8A-236A-4927-BAB9-CB043BE0A0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01867" y="2734283"/>
            <a:ext cx="812800" cy="812800"/>
          </a:xfrm>
          <a:prstGeom prst="rect">
            <a:avLst/>
          </a:prstGeom>
        </p:spPr>
      </p:pic>
      <p:pic>
        <p:nvPicPr>
          <p:cNvPr id="12" name="CD1-TRACK 47.mp3" descr="CD1-TRACK 47.mp3">
            <a:hlinkClick r:id="" action="ppaction://media"/>
            <a:extLst>
              <a:ext uri="{FF2B5EF4-FFF2-40B4-BE49-F238E27FC236}">
                <a16:creationId xmlns:a16="http://schemas.microsoft.com/office/drawing/2014/main" id="{68419EBD-A6FF-9AE5-DCE6-2D4BFE4E84A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83200" y="473093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006C6B5-0DB1-E70E-FAF1-E454E578B44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443"/>
            <a:ext cx="6222537" cy="870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666F2C-C9E6-0CC5-2D77-50B84AD9494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6" y="1800748"/>
            <a:ext cx="11684000" cy="344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7F6312-A6A9-4D79-A16A-492D2CD54C79}"/>
              </a:ext>
            </a:extLst>
          </p:cNvPr>
          <p:cNvSpPr txBox="1"/>
          <p:nvPr/>
        </p:nvSpPr>
        <p:spPr>
          <a:xfrm>
            <a:off x="611136" y="5143877"/>
            <a:ext cx="2500132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/du </a:t>
            </a:r>
            <a:r>
              <a:rPr lang="en-US" sz="2000" dirty="0" err="1"/>
              <a:t>jər</a:t>
            </a:r>
            <a:r>
              <a:rPr lang="en-US" sz="2000" dirty="0"/>
              <a:t> ˈ</a:t>
            </a:r>
            <a:r>
              <a:rPr lang="en-US" sz="2000" dirty="0" err="1"/>
              <a:t>həʊmwɜːrk</a:t>
            </a:r>
            <a:r>
              <a:rPr lang="en-US" sz="2000" dirty="0"/>
              <a:t>/ </a:t>
            </a:r>
            <a:endParaRPr lang="en-US" sz="2800" dirty="0"/>
          </a:p>
          <a:p>
            <a:pPr algn="ctr"/>
            <a:r>
              <a:rPr lang="en-US" sz="2400" dirty="0" err="1"/>
              <a:t>làm</a:t>
            </a:r>
            <a:r>
              <a:rPr lang="en-US" sz="2400" dirty="0"/>
              <a:t> </a:t>
            </a:r>
            <a:r>
              <a:rPr lang="en-US" sz="2400" dirty="0" err="1"/>
              <a:t>bài</a:t>
            </a:r>
            <a:r>
              <a:rPr lang="en-US" sz="2400" dirty="0"/>
              <a:t> </a:t>
            </a:r>
            <a:r>
              <a:rPr lang="en-US" sz="2400" dirty="0" err="1"/>
              <a:t>tập</a:t>
            </a:r>
            <a:r>
              <a:rPr lang="en-US" sz="2400" dirty="0"/>
              <a:t> </a:t>
            </a:r>
            <a:r>
              <a:rPr lang="en-US" sz="2400" dirty="0" err="1"/>
              <a:t>vê</a:t>
            </a:r>
            <a:r>
              <a:rPr lang="en-US" sz="2400" dirty="0"/>
              <a:t>̀ </a:t>
            </a:r>
            <a:r>
              <a:rPr lang="en-US" sz="2400" dirty="0" err="1"/>
              <a:t>nha</a:t>
            </a:r>
            <a:r>
              <a:rPr lang="en-US" sz="2400" dirty="0"/>
              <a:t>̀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C6172-FE17-49C4-91CC-FECC0A502EE8}"/>
              </a:ext>
            </a:extLst>
          </p:cNvPr>
          <p:cNvSpPr txBox="1"/>
          <p:nvPr/>
        </p:nvSpPr>
        <p:spPr>
          <a:xfrm>
            <a:off x="3940169" y="5159264"/>
            <a:ext cx="1871002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/</a:t>
            </a:r>
            <a:r>
              <a:rPr lang="en-US" sz="2000" dirty="0" err="1"/>
              <a:t>kliːn</a:t>
            </a:r>
            <a:r>
              <a:rPr lang="en-US" sz="2000" dirty="0"/>
              <a:t> </a:t>
            </a:r>
            <a:r>
              <a:rPr lang="en-US" sz="2000" dirty="0" err="1"/>
              <a:t>jər</a:t>
            </a:r>
            <a:r>
              <a:rPr lang="en-US" sz="2000" dirty="0"/>
              <a:t> </a:t>
            </a:r>
            <a:r>
              <a:rPr lang="en-US" sz="2000" dirty="0" err="1"/>
              <a:t>ruːm</a:t>
            </a:r>
            <a:r>
              <a:rPr lang="en-US" sz="2000" dirty="0"/>
              <a:t>/ </a:t>
            </a:r>
            <a:endParaRPr lang="en-US" sz="2800" dirty="0"/>
          </a:p>
          <a:p>
            <a:pPr algn="ctr"/>
            <a:r>
              <a:rPr lang="en-US" sz="2400" dirty="0" err="1"/>
              <a:t>dọn</a:t>
            </a:r>
            <a:r>
              <a:rPr lang="en-US" sz="2400" dirty="0"/>
              <a:t> </a:t>
            </a:r>
            <a:r>
              <a:rPr lang="en-US" sz="2400" dirty="0" err="1"/>
              <a:t>phòng</a:t>
            </a:r>
            <a:r>
              <a:rPr lang="en-US" sz="2400" dirty="0"/>
              <a:t>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8CF29-ACEA-412B-A7C3-DBAC7B1A75D8}"/>
              </a:ext>
            </a:extLst>
          </p:cNvPr>
          <p:cNvSpPr txBox="1"/>
          <p:nvPr/>
        </p:nvSpPr>
        <p:spPr>
          <a:xfrm>
            <a:off x="6847077" y="5159265"/>
            <a:ext cx="1630955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weɪk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 </a:t>
            </a:r>
            <a:endParaRPr lang="en-US" sz="2800" dirty="0"/>
          </a:p>
          <a:p>
            <a:pPr algn="ctr"/>
            <a:r>
              <a:rPr lang="vi-VN" sz="2400" dirty="0"/>
              <a:t>thức dậy</a:t>
            </a:r>
            <a:endParaRPr lang="vi-VN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D256A-913D-40FC-8AB4-2FD518DE1F52}"/>
              </a:ext>
            </a:extLst>
          </p:cNvPr>
          <p:cNvSpPr txBox="1"/>
          <p:nvPr/>
        </p:nvSpPr>
        <p:spPr>
          <a:xfrm>
            <a:off x="9523219" y="5170078"/>
            <a:ext cx="2040896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</a:t>
            </a:r>
            <a:r>
              <a:rPr lang="en-US" sz="2000" dirty="0" err="1"/>
              <a:t>tə</a:t>
            </a:r>
            <a:r>
              <a:rPr lang="en-US" sz="2000" dirty="0"/>
              <a:t> bed/ </a:t>
            </a:r>
            <a:endParaRPr lang="en-US" sz="2800" dirty="0"/>
          </a:p>
          <a:p>
            <a:pPr algn="ctr"/>
            <a:r>
              <a:rPr lang="vi-VN" sz="2400" dirty="0"/>
              <a:t>đi ngủ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3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D872BCC-F62F-AE2F-45B4-7268CBA327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84" y="460897"/>
            <a:ext cx="36576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821F73-1F40-25AF-41F6-595D65C88E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1530350"/>
            <a:ext cx="114681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1-TRACK 48.mp3" descr="CD1-TRACK 48.mp3">
            <a:hlinkClick r:id="" action="ppaction://media"/>
            <a:extLst>
              <a:ext uri="{FF2B5EF4-FFF2-40B4-BE49-F238E27FC236}">
                <a16:creationId xmlns:a16="http://schemas.microsoft.com/office/drawing/2014/main" id="{E4F45E98-569E-F1A8-5393-4C22B6AB0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7327" y="421904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FBCF16-BA94-5ABA-5951-5C7AA173546D}"/>
              </a:ext>
            </a:extLst>
          </p:cNvPr>
          <p:cNvSpPr txBox="1"/>
          <p:nvPr/>
        </p:nvSpPr>
        <p:spPr>
          <a:xfrm>
            <a:off x="5820402" y="643638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the icon to hear the sound.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AB4E8-E34D-1346-DCF6-602471C809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104"/>
            <a:ext cx="56388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EA7C147B-71CE-FBDE-1F1A-9DC8EE7596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49" y="1803399"/>
            <a:ext cx="6931099" cy="2201441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7BAEDFF7-766F-CFB4-F397-B59030A36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166" y="2216275"/>
            <a:ext cx="4354287" cy="37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2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8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1BF65C8-5E95-D647-D796-1BA908B76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94" y="445946"/>
            <a:ext cx="49911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8EE76D-01ED-0C89-6AD0-8D23333984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94" y="1573968"/>
            <a:ext cx="11926209" cy="4601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A0E2A-3376-424B-8E59-DE18F8580D55}"/>
              </a:ext>
            </a:extLst>
          </p:cNvPr>
          <p:cNvSpPr txBox="1"/>
          <p:nvPr/>
        </p:nvSpPr>
        <p:spPr>
          <a:xfrm>
            <a:off x="7921576" y="2921168"/>
            <a:ext cx="1919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Wake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F8832-F09D-4294-8836-D49F9F2DD97F}"/>
              </a:ext>
            </a:extLst>
          </p:cNvPr>
          <p:cNvSpPr txBox="1"/>
          <p:nvPr/>
        </p:nvSpPr>
        <p:spPr>
          <a:xfrm>
            <a:off x="2874484" y="4514591"/>
            <a:ext cx="2666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11F58-1225-4F7B-AB0D-7B5DB603A62E}"/>
              </a:ext>
            </a:extLst>
          </p:cNvPr>
          <p:cNvSpPr txBox="1"/>
          <p:nvPr/>
        </p:nvSpPr>
        <p:spPr>
          <a:xfrm>
            <a:off x="8343165" y="4548558"/>
            <a:ext cx="1075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32270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</TotalTime>
  <Words>54</Words>
  <Application>Microsoft Office PowerPoint</Application>
  <PresentationFormat>Widescreen</PresentationFormat>
  <Paragraphs>15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154</cp:revision>
  <dcterms:created xsi:type="dcterms:W3CDTF">2020-12-08T03:17:05Z</dcterms:created>
  <dcterms:modified xsi:type="dcterms:W3CDTF">2024-03-12T15:20:52Z</dcterms:modified>
</cp:coreProperties>
</file>