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8"/>
  </p:notesMasterIdLst>
  <p:sldIdLst>
    <p:sldId id="300" r:id="rId3"/>
    <p:sldId id="368" r:id="rId4"/>
    <p:sldId id="371" r:id="rId5"/>
    <p:sldId id="370" r:id="rId6"/>
    <p:sldId id="3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71E"/>
    <a:srgbClr val="EF9A26"/>
    <a:srgbClr val="FFA60C"/>
    <a:srgbClr val="FF9B00"/>
    <a:srgbClr val="E9B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3"/>
    <p:restoredTop sz="94629"/>
  </p:normalViewPr>
  <p:slideViewPr>
    <p:cSldViewPr snapToGrid="0">
      <p:cViewPr varScale="1">
        <p:scale>
          <a:sx n="68" d="100"/>
          <a:sy n="68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02/22/2024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02/22/2024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02/22/2024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02/22/2024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02/22/2024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02/22/2024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02/22/2024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02/22/2024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02/22/2024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02/22/2024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02/22/2024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en-VN" smtClean="0"/>
              <a:t>02/22/2024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9.png"/><Relationship Id="rId5" Type="http://schemas.microsoft.com/office/2007/relationships/media" Target="../media/media3.mp3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ndfather.mp3" descr="grandfather.mp3">
            <a:hlinkClick r:id="" action="ppaction://media"/>
            <a:extLst>
              <a:ext uri="{FF2B5EF4-FFF2-40B4-BE49-F238E27FC236}">
                <a16:creationId xmlns:a16="http://schemas.microsoft.com/office/drawing/2014/main" id="{9915D2BD-F2EC-245C-1332-E18157EC88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90414" y="3180260"/>
            <a:ext cx="812800" cy="812800"/>
          </a:xfrm>
          <a:prstGeom prst="rect">
            <a:avLst/>
          </a:prstGeom>
        </p:spPr>
      </p:pic>
      <p:pic>
        <p:nvPicPr>
          <p:cNvPr id="10" name="grandmother.mp3" descr="grandmother.mp3">
            <a:hlinkClick r:id="" action="ppaction://media"/>
            <a:extLst>
              <a:ext uri="{FF2B5EF4-FFF2-40B4-BE49-F238E27FC236}">
                <a16:creationId xmlns:a16="http://schemas.microsoft.com/office/drawing/2014/main" id="{1EBC1337-FE2A-4D65-AFDA-63F6B742C9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88786" y="3180260"/>
            <a:ext cx="812800" cy="812800"/>
          </a:xfrm>
          <a:prstGeom prst="rect">
            <a:avLst/>
          </a:prstGeom>
        </p:spPr>
      </p:pic>
      <p:pic>
        <p:nvPicPr>
          <p:cNvPr id="2" name="CD1-TRACK 43.mp3" descr="CD1-TRACK 43.mp3">
            <a:hlinkClick r:id="" action="ppaction://media"/>
            <a:extLst>
              <a:ext uri="{FF2B5EF4-FFF2-40B4-BE49-F238E27FC236}">
                <a16:creationId xmlns:a16="http://schemas.microsoft.com/office/drawing/2014/main" id="{9D9B3E7E-353F-F3E5-97EA-4DF01DC17D3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45023" y="815451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7C0C2-A434-C801-26E9-A4AD66C013DF}"/>
              </a:ext>
            </a:extLst>
          </p:cNvPr>
          <p:cNvSpPr txBox="1"/>
          <p:nvPr/>
        </p:nvSpPr>
        <p:spPr>
          <a:xfrm>
            <a:off x="7800637" y="5305689"/>
            <a:ext cx="275811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grandfather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7B1C4-D1DA-EE50-BFD6-7426532FA032}"/>
              </a:ext>
            </a:extLst>
          </p:cNvPr>
          <p:cNvSpPr txBox="1"/>
          <p:nvPr/>
        </p:nvSpPr>
        <p:spPr>
          <a:xfrm>
            <a:off x="1425040" y="5249609"/>
            <a:ext cx="322536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grandmother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E1A40A-FC4A-0509-88BE-284E8AEF75A9}"/>
              </a:ext>
            </a:extLst>
          </p:cNvPr>
          <p:cNvCxnSpPr>
            <a:cxnSpLocks/>
          </p:cNvCxnSpPr>
          <p:nvPr/>
        </p:nvCxnSpPr>
        <p:spPr>
          <a:xfrm>
            <a:off x="3512626" y="5850420"/>
            <a:ext cx="35483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175872-3B06-741F-3411-1FAB1F748B96}"/>
              </a:ext>
            </a:extLst>
          </p:cNvPr>
          <p:cNvSpPr txBox="1"/>
          <p:nvPr/>
        </p:nvSpPr>
        <p:spPr>
          <a:xfrm>
            <a:off x="3138163" y="5900746"/>
            <a:ext cx="99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 err="1">
                <a:solidFill>
                  <a:srgbClr val="FF0000"/>
                </a:solidFill>
              </a:rPr>
              <a:t>ð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endParaRPr lang="en-VN" sz="3600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C3C234-F11D-0D42-4C62-8BBA46B9DB8E}"/>
              </a:ext>
            </a:extLst>
          </p:cNvPr>
          <p:cNvCxnSpPr>
            <a:cxnSpLocks/>
          </p:cNvCxnSpPr>
          <p:nvPr/>
        </p:nvCxnSpPr>
        <p:spPr>
          <a:xfrm>
            <a:off x="9581496" y="5850420"/>
            <a:ext cx="32700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2250BA-7235-3647-E205-C255EEA4FE36}"/>
              </a:ext>
            </a:extLst>
          </p:cNvPr>
          <p:cNvSpPr txBox="1"/>
          <p:nvPr/>
        </p:nvSpPr>
        <p:spPr>
          <a:xfrm>
            <a:off x="9207034" y="5895940"/>
            <a:ext cx="108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 err="1">
                <a:solidFill>
                  <a:srgbClr val="FF0000"/>
                </a:solidFill>
              </a:rPr>
              <a:t>ð</a:t>
            </a:r>
            <a:r>
              <a:rPr lang="en-US" i="1" dirty="0"/>
              <a:t> 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endParaRPr lang="en-VN" sz="3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4295" y="858777"/>
            <a:ext cx="3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icon to hear the sound</a:t>
            </a:r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44CA95-FA11-623B-D115-9667AB8CA3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4" y="366806"/>
            <a:ext cx="6032500" cy="147838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33D431DB-00B3-838F-5177-1FEB4AE4BAF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37" y="2132593"/>
            <a:ext cx="2758119" cy="272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8730B7-2E60-99AE-FEA2-B2D2283630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104" y="2224116"/>
            <a:ext cx="2758119" cy="272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5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8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D1-TRACK 45.mp3" descr="CD1-TRACK 45.mp3">
            <a:hlinkClick r:id="" action="ppaction://media"/>
            <a:extLst>
              <a:ext uri="{FF2B5EF4-FFF2-40B4-BE49-F238E27FC236}">
                <a16:creationId xmlns:a16="http://schemas.microsoft.com/office/drawing/2014/main" id="{3C50A823-2161-38CA-9A76-8D0C3045ED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2246" y="739032"/>
            <a:ext cx="812800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21BC6A-DBE3-9161-714C-04E8D492C263}"/>
              </a:ext>
            </a:extLst>
          </p:cNvPr>
          <p:cNvSpPr txBox="1"/>
          <p:nvPr/>
        </p:nvSpPr>
        <p:spPr>
          <a:xfrm>
            <a:off x="667954" y="1875742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1</a:t>
            </a:r>
            <a:r>
              <a:rPr lang="en-VN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79DF6-F162-E37E-1141-86395BF283CB}"/>
              </a:ext>
            </a:extLst>
          </p:cNvPr>
          <p:cNvSpPr txBox="1"/>
          <p:nvPr/>
        </p:nvSpPr>
        <p:spPr>
          <a:xfrm>
            <a:off x="667954" y="4335928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2</a:t>
            </a:r>
            <a:r>
              <a:rPr lang="en-VN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64AF2-AE90-AE03-CAAF-262726D5F38E}"/>
              </a:ext>
            </a:extLst>
          </p:cNvPr>
          <p:cNvSpPr txBox="1"/>
          <p:nvPr/>
        </p:nvSpPr>
        <p:spPr>
          <a:xfrm>
            <a:off x="6385489" y="936545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3</a:t>
            </a:r>
            <a:r>
              <a:rPr lang="en-VN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5EF33-A685-17F5-B140-BFFBFEF1000E}"/>
              </a:ext>
            </a:extLst>
          </p:cNvPr>
          <p:cNvSpPr txBox="1"/>
          <p:nvPr/>
        </p:nvSpPr>
        <p:spPr>
          <a:xfrm>
            <a:off x="6385489" y="3364762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4</a:t>
            </a:r>
            <a:r>
              <a:rPr lang="en-VN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88FD1-D15B-D1C5-23CF-0EE236E3022D}"/>
              </a:ext>
            </a:extLst>
          </p:cNvPr>
          <p:cNvSpPr txBox="1"/>
          <p:nvPr/>
        </p:nvSpPr>
        <p:spPr>
          <a:xfrm flipH="1">
            <a:off x="18472" y="338922"/>
            <a:ext cx="2053769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While-Listening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21F590-F545-B320-BBDD-C7F3421F85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30" y="739032"/>
            <a:ext cx="4737100" cy="736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B1915580-8B6D-886F-DD48-BFCA5ABD2F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366" y="1511255"/>
            <a:ext cx="4560892" cy="3036625"/>
          </a:xfrm>
          <a:prstGeom prst="rect">
            <a:avLst/>
          </a:prstGeom>
        </p:spPr>
      </p:pic>
      <p:pic>
        <p:nvPicPr>
          <p:cNvPr id="16" name="Picture 1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3C5D9CBD-9FDF-B6D2-1A9D-BEC4CC9FB5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442" y="4088353"/>
            <a:ext cx="4370740" cy="2430725"/>
          </a:xfrm>
          <a:prstGeom prst="rect">
            <a:avLst/>
          </a:prstGeom>
        </p:spPr>
      </p:pic>
      <p:pic>
        <p:nvPicPr>
          <p:cNvPr id="18" name="Picture 1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BF5093D-2333-E1B1-5D05-D635DD80F78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060" y="503197"/>
            <a:ext cx="4236606" cy="585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D1-TRACK 46.mp3" descr="CD1-TRACK 46.mp3">
            <a:hlinkClick r:id="" action="ppaction://media"/>
            <a:extLst>
              <a:ext uri="{FF2B5EF4-FFF2-40B4-BE49-F238E27FC236}">
                <a16:creationId xmlns:a16="http://schemas.microsoft.com/office/drawing/2014/main" id="{D1374DFC-9835-BA1E-B9C1-32EABAB75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2092" y="490391"/>
            <a:ext cx="812800" cy="8128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58932D0-A8CB-EA53-3688-3F601F30E6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32" y="1177403"/>
            <a:ext cx="5615132" cy="2537289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9724628B-9D60-D4A0-1FA0-395A1AB2C1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98" y="495630"/>
            <a:ext cx="4394200" cy="736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Text, application&#10;&#10;Description automatically generated">
            <a:extLst>
              <a:ext uri="{FF2B5EF4-FFF2-40B4-BE49-F238E27FC236}">
                <a16:creationId xmlns:a16="http://schemas.microsoft.com/office/drawing/2014/main" id="{9F79F2A8-0411-41CF-BBF7-C539B02781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68" y="3641539"/>
            <a:ext cx="5615132" cy="253728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C68DA9C-1EFF-4052-A02F-E24C5AA1A57A}"/>
              </a:ext>
            </a:extLst>
          </p:cNvPr>
          <p:cNvSpPr/>
          <p:nvPr/>
        </p:nvSpPr>
        <p:spPr>
          <a:xfrm>
            <a:off x="3848028" y="4515729"/>
            <a:ext cx="892784" cy="365760"/>
          </a:xfrm>
          <a:custGeom>
            <a:avLst/>
            <a:gdLst>
              <a:gd name="connsiteX0" fmla="*/ 0 w 892784"/>
              <a:gd name="connsiteY0" fmla="*/ 182880 h 365760"/>
              <a:gd name="connsiteX1" fmla="*/ 446392 w 892784"/>
              <a:gd name="connsiteY1" fmla="*/ 0 h 365760"/>
              <a:gd name="connsiteX2" fmla="*/ 892784 w 892784"/>
              <a:gd name="connsiteY2" fmla="*/ 182880 h 365760"/>
              <a:gd name="connsiteX3" fmla="*/ 446392 w 892784"/>
              <a:gd name="connsiteY3" fmla="*/ 365760 h 365760"/>
              <a:gd name="connsiteX4" fmla="*/ 0 w 892784"/>
              <a:gd name="connsiteY4" fmla="*/ 18288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784" h="365760" extrusionOk="0">
                <a:moveTo>
                  <a:pt x="0" y="182880"/>
                </a:moveTo>
                <a:cubicBezTo>
                  <a:pt x="-45375" y="53890"/>
                  <a:pt x="176012" y="8950"/>
                  <a:pt x="446392" y="0"/>
                </a:cubicBezTo>
                <a:cubicBezTo>
                  <a:pt x="710193" y="3635"/>
                  <a:pt x="867981" y="82667"/>
                  <a:pt x="892784" y="182880"/>
                </a:cubicBezTo>
                <a:cubicBezTo>
                  <a:pt x="855682" y="320114"/>
                  <a:pt x="691831" y="371819"/>
                  <a:pt x="446392" y="365760"/>
                </a:cubicBezTo>
                <a:cubicBezTo>
                  <a:pt x="189552" y="360122"/>
                  <a:pt x="14721" y="290916"/>
                  <a:pt x="0" y="18288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D88935C-1DEB-4C89-AE61-6B6CC7751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197" y="461884"/>
            <a:ext cx="6096000" cy="275457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036B730-4E94-4EA9-AFC9-C21EEA7E400F}"/>
              </a:ext>
            </a:extLst>
          </p:cNvPr>
          <p:cNvSpPr/>
          <p:nvPr/>
        </p:nvSpPr>
        <p:spPr>
          <a:xfrm>
            <a:off x="9458224" y="1334091"/>
            <a:ext cx="853394" cy="438438"/>
          </a:xfrm>
          <a:custGeom>
            <a:avLst/>
            <a:gdLst>
              <a:gd name="connsiteX0" fmla="*/ 0 w 853394"/>
              <a:gd name="connsiteY0" fmla="*/ 219219 h 438438"/>
              <a:gd name="connsiteX1" fmla="*/ 426697 w 853394"/>
              <a:gd name="connsiteY1" fmla="*/ 0 h 438438"/>
              <a:gd name="connsiteX2" fmla="*/ 853394 w 853394"/>
              <a:gd name="connsiteY2" fmla="*/ 219219 h 438438"/>
              <a:gd name="connsiteX3" fmla="*/ 426697 w 853394"/>
              <a:gd name="connsiteY3" fmla="*/ 438438 h 438438"/>
              <a:gd name="connsiteX4" fmla="*/ 0 w 853394"/>
              <a:gd name="connsiteY4" fmla="*/ 219219 h 43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94" h="438438" extrusionOk="0">
                <a:moveTo>
                  <a:pt x="0" y="219219"/>
                </a:moveTo>
                <a:cubicBezTo>
                  <a:pt x="-35980" y="75955"/>
                  <a:pt x="145373" y="17139"/>
                  <a:pt x="426697" y="0"/>
                </a:cubicBezTo>
                <a:cubicBezTo>
                  <a:pt x="673794" y="2408"/>
                  <a:pt x="830568" y="98874"/>
                  <a:pt x="853394" y="219219"/>
                </a:cubicBezTo>
                <a:cubicBezTo>
                  <a:pt x="846668" y="346858"/>
                  <a:pt x="654565" y="481497"/>
                  <a:pt x="426697" y="438438"/>
                </a:cubicBezTo>
                <a:cubicBezTo>
                  <a:pt x="183987" y="434580"/>
                  <a:pt x="6006" y="343160"/>
                  <a:pt x="0" y="219219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58C8B4-6D26-4465-9384-790CBA1668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377" y="3209610"/>
            <a:ext cx="6685607" cy="318650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C5782D9-021C-4E65-8FBF-69D482DEBEFD}"/>
              </a:ext>
            </a:extLst>
          </p:cNvPr>
          <p:cNvSpPr/>
          <p:nvPr/>
        </p:nvSpPr>
        <p:spPr>
          <a:xfrm>
            <a:off x="8947198" y="3554252"/>
            <a:ext cx="970526" cy="500968"/>
          </a:xfrm>
          <a:custGeom>
            <a:avLst/>
            <a:gdLst>
              <a:gd name="connsiteX0" fmla="*/ 0 w 970526"/>
              <a:gd name="connsiteY0" fmla="*/ 250484 h 500968"/>
              <a:gd name="connsiteX1" fmla="*/ 485263 w 970526"/>
              <a:gd name="connsiteY1" fmla="*/ 0 h 500968"/>
              <a:gd name="connsiteX2" fmla="*/ 970526 w 970526"/>
              <a:gd name="connsiteY2" fmla="*/ 250484 h 500968"/>
              <a:gd name="connsiteX3" fmla="*/ 485263 w 970526"/>
              <a:gd name="connsiteY3" fmla="*/ 500968 h 500968"/>
              <a:gd name="connsiteX4" fmla="*/ 0 w 970526"/>
              <a:gd name="connsiteY4" fmla="*/ 250484 h 50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526" h="500968" extrusionOk="0">
                <a:moveTo>
                  <a:pt x="0" y="250484"/>
                </a:moveTo>
                <a:cubicBezTo>
                  <a:pt x="-31858" y="92495"/>
                  <a:pt x="163446" y="20197"/>
                  <a:pt x="485263" y="0"/>
                </a:cubicBezTo>
                <a:cubicBezTo>
                  <a:pt x="781143" y="5869"/>
                  <a:pt x="951094" y="112764"/>
                  <a:pt x="970526" y="250484"/>
                </a:cubicBezTo>
                <a:cubicBezTo>
                  <a:pt x="943829" y="414893"/>
                  <a:pt x="750357" y="517048"/>
                  <a:pt x="485263" y="500968"/>
                </a:cubicBezTo>
                <a:cubicBezTo>
                  <a:pt x="197398" y="490101"/>
                  <a:pt x="17644" y="397252"/>
                  <a:pt x="0" y="25048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392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58932D0-A8CB-EA53-3688-3F601F30E6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32" y="1177403"/>
            <a:ext cx="5615132" cy="2537289"/>
          </a:xfrm>
          <a:prstGeom prst="rect">
            <a:avLst/>
          </a:prstGeom>
        </p:spPr>
      </p:pic>
      <p:pic>
        <p:nvPicPr>
          <p:cNvPr id="10" name="Picture 9" descr="Text, application&#10;&#10;Description automatically generated">
            <a:extLst>
              <a:ext uri="{FF2B5EF4-FFF2-40B4-BE49-F238E27FC236}">
                <a16:creationId xmlns:a16="http://schemas.microsoft.com/office/drawing/2014/main" id="{C4288490-5F58-7F62-83D1-3B821EAC8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33" y="3685562"/>
            <a:ext cx="5923890" cy="2676807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60C063A-F45C-71F4-0836-B682C3E521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716" y="616179"/>
            <a:ext cx="6224896" cy="2812821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A335FC-69AD-C120-73C9-FED97FB181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164" y="3336336"/>
            <a:ext cx="6096000" cy="2905486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6C6C3CE-6CA1-F18A-DD1B-B6885CAE25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" y="382227"/>
            <a:ext cx="6224896" cy="853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ACF3714-1283-A0EF-7FB0-361CB8FE73BE}"/>
              </a:ext>
            </a:extLst>
          </p:cNvPr>
          <p:cNvSpPr/>
          <p:nvPr/>
        </p:nvSpPr>
        <p:spPr>
          <a:xfrm>
            <a:off x="9019970" y="3670715"/>
            <a:ext cx="738628" cy="391619"/>
          </a:xfrm>
          <a:custGeom>
            <a:avLst/>
            <a:gdLst>
              <a:gd name="connsiteX0" fmla="*/ 0 w 738628"/>
              <a:gd name="connsiteY0" fmla="*/ 195810 h 391619"/>
              <a:gd name="connsiteX1" fmla="*/ 369314 w 738628"/>
              <a:gd name="connsiteY1" fmla="*/ 0 h 391619"/>
              <a:gd name="connsiteX2" fmla="*/ 738628 w 738628"/>
              <a:gd name="connsiteY2" fmla="*/ 195810 h 391619"/>
              <a:gd name="connsiteX3" fmla="*/ 369314 w 738628"/>
              <a:gd name="connsiteY3" fmla="*/ 391620 h 391619"/>
              <a:gd name="connsiteX4" fmla="*/ 0 w 738628"/>
              <a:gd name="connsiteY4" fmla="*/ 195810 h 39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628" h="391619" extrusionOk="0">
                <a:moveTo>
                  <a:pt x="0" y="195810"/>
                </a:moveTo>
                <a:cubicBezTo>
                  <a:pt x="-15960" y="77822"/>
                  <a:pt x="146000" y="7262"/>
                  <a:pt x="369314" y="0"/>
                </a:cubicBezTo>
                <a:cubicBezTo>
                  <a:pt x="583451" y="2141"/>
                  <a:pt x="731318" y="87899"/>
                  <a:pt x="738628" y="195810"/>
                </a:cubicBezTo>
                <a:cubicBezTo>
                  <a:pt x="729884" y="312492"/>
                  <a:pt x="568237" y="419496"/>
                  <a:pt x="369314" y="391620"/>
                </a:cubicBezTo>
                <a:cubicBezTo>
                  <a:pt x="143102" y="379449"/>
                  <a:pt x="12047" y="309709"/>
                  <a:pt x="0" y="1958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D22A63-34A4-0802-C3C4-D9FC6E75BCF0}"/>
              </a:ext>
            </a:extLst>
          </p:cNvPr>
          <p:cNvSpPr/>
          <p:nvPr/>
        </p:nvSpPr>
        <p:spPr>
          <a:xfrm>
            <a:off x="9577105" y="1491227"/>
            <a:ext cx="738628" cy="391619"/>
          </a:xfrm>
          <a:custGeom>
            <a:avLst/>
            <a:gdLst>
              <a:gd name="connsiteX0" fmla="*/ 0 w 738628"/>
              <a:gd name="connsiteY0" fmla="*/ 195810 h 391619"/>
              <a:gd name="connsiteX1" fmla="*/ 369314 w 738628"/>
              <a:gd name="connsiteY1" fmla="*/ 0 h 391619"/>
              <a:gd name="connsiteX2" fmla="*/ 738628 w 738628"/>
              <a:gd name="connsiteY2" fmla="*/ 195810 h 391619"/>
              <a:gd name="connsiteX3" fmla="*/ 369314 w 738628"/>
              <a:gd name="connsiteY3" fmla="*/ 391620 h 391619"/>
              <a:gd name="connsiteX4" fmla="*/ 0 w 738628"/>
              <a:gd name="connsiteY4" fmla="*/ 195810 h 39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628" h="391619" extrusionOk="0">
                <a:moveTo>
                  <a:pt x="0" y="195810"/>
                </a:moveTo>
                <a:cubicBezTo>
                  <a:pt x="-15960" y="77822"/>
                  <a:pt x="146000" y="7262"/>
                  <a:pt x="369314" y="0"/>
                </a:cubicBezTo>
                <a:cubicBezTo>
                  <a:pt x="583451" y="2141"/>
                  <a:pt x="731318" y="87899"/>
                  <a:pt x="738628" y="195810"/>
                </a:cubicBezTo>
                <a:cubicBezTo>
                  <a:pt x="729884" y="312492"/>
                  <a:pt x="568237" y="419496"/>
                  <a:pt x="369314" y="391620"/>
                </a:cubicBezTo>
                <a:cubicBezTo>
                  <a:pt x="143102" y="379449"/>
                  <a:pt x="12047" y="309709"/>
                  <a:pt x="0" y="1958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5734AA-0752-CECE-B2BE-FF267F73FAA4}"/>
              </a:ext>
            </a:extLst>
          </p:cNvPr>
          <p:cNvSpPr/>
          <p:nvPr/>
        </p:nvSpPr>
        <p:spPr>
          <a:xfrm>
            <a:off x="3953294" y="4586637"/>
            <a:ext cx="891028" cy="391619"/>
          </a:xfrm>
          <a:custGeom>
            <a:avLst/>
            <a:gdLst>
              <a:gd name="connsiteX0" fmla="*/ 0 w 891028"/>
              <a:gd name="connsiteY0" fmla="*/ 195810 h 391619"/>
              <a:gd name="connsiteX1" fmla="*/ 445514 w 891028"/>
              <a:gd name="connsiteY1" fmla="*/ 0 h 391619"/>
              <a:gd name="connsiteX2" fmla="*/ 891028 w 891028"/>
              <a:gd name="connsiteY2" fmla="*/ 195810 h 391619"/>
              <a:gd name="connsiteX3" fmla="*/ 445514 w 891028"/>
              <a:gd name="connsiteY3" fmla="*/ 391620 h 391619"/>
              <a:gd name="connsiteX4" fmla="*/ 0 w 891028"/>
              <a:gd name="connsiteY4" fmla="*/ 195810 h 39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028" h="391619" extrusionOk="0">
                <a:moveTo>
                  <a:pt x="0" y="195810"/>
                </a:moveTo>
                <a:cubicBezTo>
                  <a:pt x="-32286" y="67752"/>
                  <a:pt x="194255" y="1954"/>
                  <a:pt x="445514" y="0"/>
                </a:cubicBezTo>
                <a:cubicBezTo>
                  <a:pt x="701736" y="2141"/>
                  <a:pt x="883718" y="87899"/>
                  <a:pt x="891028" y="195810"/>
                </a:cubicBezTo>
                <a:cubicBezTo>
                  <a:pt x="873778" y="320799"/>
                  <a:pt x="685091" y="427406"/>
                  <a:pt x="445514" y="391620"/>
                </a:cubicBezTo>
                <a:cubicBezTo>
                  <a:pt x="177217" y="379449"/>
                  <a:pt x="12047" y="309709"/>
                  <a:pt x="0" y="1958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2249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6917</TotalTime>
  <Words>33</Words>
  <Application>Microsoft Office PowerPoint</Application>
  <PresentationFormat>Widescreen</PresentationFormat>
  <Paragraphs>13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165</cp:revision>
  <dcterms:created xsi:type="dcterms:W3CDTF">2020-12-08T03:17:05Z</dcterms:created>
  <dcterms:modified xsi:type="dcterms:W3CDTF">2024-02-22T01:36:49Z</dcterms:modified>
</cp:coreProperties>
</file>