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0" r:id="rId2"/>
    <p:sldId id="355" r:id="rId3"/>
    <p:sldId id="374" r:id="rId4"/>
    <p:sldId id="358" r:id="rId5"/>
    <p:sldId id="3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77423" autoAdjust="0"/>
  </p:normalViewPr>
  <p:slideViewPr>
    <p:cSldViewPr snapToGrid="0">
      <p:cViewPr varScale="1">
        <p:scale>
          <a:sx n="56" d="100"/>
          <a:sy n="56" d="100"/>
        </p:scale>
        <p:origin x="1212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9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9.png"/><Relationship Id="rId11" Type="http://schemas.openxmlformats.org/officeDocument/2006/relationships/image" Target="../media/image8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94" y="4580820"/>
            <a:ext cx="255594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grandfather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6870" y="4595442"/>
            <a:ext cx="263855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grandmother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0836" y="455290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uncle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7050" y="455246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aunt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6568" y="5341174"/>
            <a:ext cx="1630955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ɡrænfɑːðər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,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ông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96300" y="5334493"/>
            <a:ext cx="1630955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ɡrænmʌðər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bà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,</a:t>
            </a:r>
          </a:p>
          <a:p>
            <a:pPr algn="ctr"/>
            <a:r>
              <a:rPr lang="en-US" sz="2000" dirty="0" err="1"/>
              <a:t>bà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595727" y="5355029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ʌŋkl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chú</a:t>
            </a:r>
            <a:r>
              <a:rPr lang="en-US" sz="2000" dirty="0"/>
              <a:t>, </a:t>
            </a:r>
            <a:r>
              <a:rPr lang="en-US" sz="2000" dirty="0" err="1"/>
              <a:t>bác</a:t>
            </a:r>
            <a:r>
              <a:rPr lang="en-US" sz="2000" dirty="0"/>
              <a:t>, </a:t>
            </a:r>
            <a:r>
              <a:rPr lang="en-US" sz="2000" dirty="0" err="1"/>
              <a:t>cậu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977050" y="5370178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ænt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cô</a:t>
            </a:r>
            <a:r>
              <a:rPr lang="en-US" sz="2000" dirty="0"/>
              <a:t>, </a:t>
            </a:r>
            <a:r>
              <a:rPr lang="en-US" sz="2000" dirty="0" err="1"/>
              <a:t>dì</a:t>
            </a:r>
            <a:r>
              <a:rPr lang="en-US" sz="2000" dirty="0"/>
              <a:t>, </a:t>
            </a:r>
            <a:r>
              <a:rPr lang="en-US" sz="2000" dirty="0" err="1"/>
              <a:t>mợ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886" y="607341"/>
            <a:ext cx="6839905" cy="8668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" y="1813635"/>
            <a:ext cx="2452077" cy="2552700"/>
          </a:xfrm>
          <a:prstGeom prst="rect">
            <a:avLst/>
          </a:prstGeom>
        </p:spPr>
      </p:pic>
      <p:pic>
        <p:nvPicPr>
          <p:cNvPr id="25" name="grand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34711" y="799817"/>
            <a:ext cx="411298" cy="4346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340" y="1969668"/>
            <a:ext cx="2423545" cy="24098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74993" y="1971995"/>
            <a:ext cx="2345999" cy="24488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100" y="1912517"/>
            <a:ext cx="2158963" cy="2524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063" y="1981984"/>
            <a:ext cx="2366937" cy="24288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353265" y="455290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cousin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353264" y="537017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kʌzn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anh</a:t>
            </a:r>
            <a:r>
              <a:rPr lang="en-US" dirty="0"/>
              <a:t>/</a:t>
            </a:r>
            <a:r>
              <a:rPr lang="en-US" dirty="0" err="1"/>
              <a:t>chị</a:t>
            </a:r>
            <a:r>
              <a:rPr lang="en-US" dirty="0"/>
              <a:t>/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họ</a:t>
            </a:r>
            <a:endParaRPr lang="en-US" dirty="0"/>
          </a:p>
        </p:txBody>
      </p:sp>
      <p:pic>
        <p:nvPicPr>
          <p:cNvPr id="36" name="grandmo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93813"/>
            <a:ext cx="609600" cy="609600"/>
          </a:xfrm>
          <a:prstGeom prst="rect">
            <a:avLst/>
          </a:prstGeom>
        </p:spPr>
      </p:pic>
      <p:pic>
        <p:nvPicPr>
          <p:cNvPr id="37" name="uncl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602690" y="701665"/>
            <a:ext cx="2027959" cy="609600"/>
          </a:xfrm>
          <a:prstGeom prst="rect">
            <a:avLst/>
          </a:prstGeom>
        </p:spPr>
      </p:pic>
      <p:pic>
        <p:nvPicPr>
          <p:cNvPr id="38" name="aun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24841"/>
            <a:ext cx="609600" cy="609600"/>
          </a:xfrm>
          <a:prstGeom prst="rect">
            <a:avLst/>
          </a:prstGeom>
        </p:spPr>
      </p:pic>
      <p:pic>
        <p:nvPicPr>
          <p:cNvPr id="39" name="cousi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37733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82400" y="64809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75136" y="485127"/>
            <a:ext cx="798576" cy="965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74152" y="569073"/>
            <a:ext cx="391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94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7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34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44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70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939"/>
            <a:ext cx="6238875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97552"/>
            <a:ext cx="3879273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875" y="1197552"/>
            <a:ext cx="3817361" cy="3714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618" y="1207077"/>
            <a:ext cx="4063278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6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6992"/>
            <a:ext cx="6096000" cy="85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56" y="2385060"/>
            <a:ext cx="2179590" cy="2524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825" y="2385060"/>
            <a:ext cx="1966775" cy="2524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197" y="2385060"/>
            <a:ext cx="2872468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8374" y="2251710"/>
            <a:ext cx="3676650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6890" y="3494722"/>
            <a:ext cx="3943350" cy="923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5387" y="3671343"/>
            <a:ext cx="3752850" cy="809625"/>
          </a:xfrm>
          <a:prstGeom prst="rect">
            <a:avLst/>
          </a:prstGeom>
        </p:spPr>
      </p:pic>
      <p:pic>
        <p:nvPicPr>
          <p:cNvPr id="11" name="CD1-TRACK 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49348" y="485095"/>
            <a:ext cx="235676" cy="3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5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3193"/>
            <a:ext cx="1528355" cy="1644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48" y="351064"/>
            <a:ext cx="5695950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802" y="1151164"/>
            <a:ext cx="1614351" cy="1448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8602" y="1249601"/>
            <a:ext cx="47539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A: Who’s ___________?</a:t>
            </a:r>
          </a:p>
          <a:p>
            <a:r>
              <a:rPr lang="en-US" sz="3600" dirty="0"/>
              <a:t>B:  He’s _____________.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8355" y="1271412"/>
            <a:ext cx="4558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A: Who’s he? </a:t>
            </a:r>
            <a:br>
              <a:rPr lang="en-US" sz="3600" dirty="0"/>
            </a:br>
            <a:r>
              <a:rPr lang="en-US" sz="3600" dirty="0"/>
              <a:t>B: He’s my________.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65527" y="1803598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uncle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5"/>
          <a:stretch/>
        </p:blipFill>
        <p:spPr>
          <a:xfrm>
            <a:off x="0" y="3840480"/>
            <a:ext cx="1528355" cy="1914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8355" y="4168738"/>
            <a:ext cx="4268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A: What’s his name? </a:t>
            </a:r>
            <a:br>
              <a:rPr lang="en-US" sz="3600" dirty="0"/>
            </a:br>
            <a:r>
              <a:rPr lang="en-US" sz="3600" dirty="0"/>
              <a:t>B: His name’s ______.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192" y="3903012"/>
            <a:ext cx="1614805" cy="20066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35633" y="4168738"/>
            <a:ext cx="48265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A: What’s___________? </a:t>
            </a:r>
            <a:br>
              <a:rPr lang="en-US" sz="3600" dirty="0"/>
            </a:br>
            <a:r>
              <a:rPr lang="en-US" sz="3600" dirty="0"/>
              <a:t>B: Her___________.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360603" y="4722735"/>
            <a:ext cx="99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Bill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7140" y="4116487"/>
            <a:ext cx="214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her name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9197" y="4696609"/>
            <a:ext cx="24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name’s Lucy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84490" y="1229005"/>
            <a:ext cx="18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15987" y="1755765"/>
            <a:ext cx="317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my grandfather</a:t>
            </a:r>
          </a:p>
        </p:txBody>
      </p:sp>
    </p:spTree>
    <p:extLst>
      <p:ext uri="{BB962C8B-B14F-4D97-AF65-F5344CB8AC3E}">
        <p14:creationId xmlns:p14="http://schemas.microsoft.com/office/powerpoint/2010/main" val="127200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8001</TotalTime>
  <Words>120</Words>
  <Application>Microsoft Office PowerPoint</Application>
  <PresentationFormat>Widescreen</PresentationFormat>
  <Paragraphs>31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212</cp:revision>
  <dcterms:created xsi:type="dcterms:W3CDTF">2020-12-08T03:17:05Z</dcterms:created>
  <dcterms:modified xsi:type="dcterms:W3CDTF">2024-02-22T01:35:59Z</dcterms:modified>
</cp:coreProperties>
</file>