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352" r:id="rId3"/>
    <p:sldId id="380" r:id="rId4"/>
    <p:sldId id="366" r:id="rId5"/>
    <p:sldId id="394" r:id="rId6"/>
    <p:sldId id="369" r:id="rId7"/>
    <p:sldId id="395" r:id="rId8"/>
    <p:sldId id="370" r:id="rId9"/>
    <p:sldId id="381" r:id="rId10"/>
    <p:sldId id="372" r:id="rId11"/>
    <p:sldId id="389" r:id="rId12"/>
    <p:sldId id="393" r:id="rId13"/>
  </p:sldIdLst>
  <p:sldSz cx="6858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P001" panose="020B0604020202020204" charset="0"/>
      <p:regular r:id="rId21"/>
      <p:bold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90"/>
    <a:srgbClr val="AEE2FA"/>
    <a:srgbClr val="07A7AF"/>
    <a:srgbClr val="F6D5A8"/>
    <a:srgbClr val="F45A21"/>
    <a:srgbClr val="DBE9AE"/>
    <a:srgbClr val="72B451"/>
    <a:srgbClr val="F9BDC9"/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2818" autoAdjust="0"/>
  </p:normalViewPr>
  <p:slideViewPr>
    <p:cSldViewPr snapToGrid="0">
      <p:cViewPr varScale="1">
        <p:scale>
          <a:sx n="91" d="100"/>
          <a:sy n="91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022" y="250371"/>
            <a:ext cx="4746171" cy="453675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21249" y="372632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Sắp xếp các tranh theo trình tự câu chuyện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90E7B-8C94-4C49-BB86-5C5D2DF7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276" b="63668"/>
          <a:stretch/>
        </p:blipFill>
        <p:spPr>
          <a:xfrm>
            <a:off x="655590" y="799628"/>
            <a:ext cx="2420985" cy="1745477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E01B9-3A50-4ED5-A8FC-F5C8BF4D7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577" t="228" r="3" b="63440"/>
          <a:stretch/>
        </p:blipFill>
        <p:spPr>
          <a:xfrm>
            <a:off x="3638550" y="799628"/>
            <a:ext cx="2211435" cy="1745477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90E4C-B63F-4C82-B18B-1EFC3EE18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5" t="50989" r="50001" b="7150"/>
          <a:stretch/>
        </p:blipFill>
        <p:spPr>
          <a:xfrm>
            <a:off x="655590" y="2828926"/>
            <a:ext cx="2420984" cy="1745478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E33B8-3984-4169-8A9C-80FAEBF80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428" t="50000" r="-2152" b="8139"/>
          <a:stretch/>
        </p:blipFill>
        <p:spPr>
          <a:xfrm>
            <a:off x="3533775" y="2828926"/>
            <a:ext cx="2420984" cy="1745478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8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5.55112E-17 L 0.41968 5.55112E-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41968 5.55112E-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3.08642E-6 L 0.41968 -3.0864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8642E-6 L -0.41967 -3.7037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286BF-34ED-4EAE-9388-A2ED23464CEA}"/>
              </a:ext>
            </a:extLst>
          </p:cNvPr>
          <p:cNvSpPr txBox="1"/>
          <p:nvPr/>
        </p:nvSpPr>
        <p:spPr>
          <a:xfrm>
            <a:off x="521249" y="372632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500" dirty="0">
                <a:latin typeface="UTM Avo" panose="02040603050506020204" pitchFamily="18" charset="0"/>
              </a:rPr>
              <a:t>Kể lại từng đoạn của câu chuyện theo 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B4F3A-EFD8-4E3E-A89F-E36AC071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62" y="4248258"/>
            <a:ext cx="5324475" cy="522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D210E-8F53-40AD-AE37-86EAF8BB3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276" b="63668"/>
          <a:stretch/>
        </p:blipFill>
        <p:spPr>
          <a:xfrm>
            <a:off x="3429000" y="838364"/>
            <a:ext cx="2295526" cy="1655024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89F3-BCED-43DC-BA37-E4C3CEAF1A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577" t="228" r="3" b="63440"/>
          <a:stretch/>
        </p:blipFill>
        <p:spPr>
          <a:xfrm>
            <a:off x="865139" y="797834"/>
            <a:ext cx="2211435" cy="1745477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A66F34-C5C0-4422-904E-6FD38FA8F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5" t="50989" r="50001" b="7150"/>
          <a:stretch/>
        </p:blipFill>
        <p:spPr>
          <a:xfrm>
            <a:off x="3303542" y="2543309"/>
            <a:ext cx="2420984" cy="1745478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B5801-5C74-4B2C-B8BE-23C99D7D1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428" t="50000" r="-2152" b="8139"/>
          <a:stretch/>
        </p:blipFill>
        <p:spPr>
          <a:xfrm>
            <a:off x="766762" y="2523046"/>
            <a:ext cx="2420984" cy="17454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5118A-A718-4CF4-8438-93351A4FF8FC}"/>
              </a:ext>
            </a:extLst>
          </p:cNvPr>
          <p:cNvGrpSpPr/>
          <p:nvPr/>
        </p:nvGrpSpPr>
        <p:grpSpPr>
          <a:xfrm>
            <a:off x="232017" y="617893"/>
            <a:ext cx="1633743" cy="666635"/>
            <a:chOff x="349247" y="617893"/>
            <a:chExt cx="1633743" cy="6666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32EC3B-777E-45B5-B409-E2D07D01C65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DF7ADD-090D-4911-A23F-B8099648E3D0}"/>
                </a:ext>
              </a:extLst>
            </p:cNvPr>
            <p:cNvSpPr txBox="1"/>
            <p:nvPr/>
          </p:nvSpPr>
          <p:spPr>
            <a:xfrm>
              <a:off x="349247" y="63819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993088-D27E-4701-A8DE-3CF1BB4E45B8}"/>
              </a:ext>
            </a:extLst>
          </p:cNvPr>
          <p:cNvSpPr txBox="1"/>
          <p:nvPr/>
        </p:nvSpPr>
        <p:spPr>
          <a:xfrm>
            <a:off x="182759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CHUYỆN QUẢ BẦU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HP001" panose="020B0603050302020204" pitchFamily="34" charset="0"/>
              </a:rPr>
              <a:t>ÔN CÁC CHỮ HOA</a:t>
            </a:r>
            <a:endParaRPr lang="en-US" sz="3600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1142182" y="1508931"/>
            <a:ext cx="536582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ÔN CÁC CHỮ HOA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F, J, W 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0775E9-E4F4-453F-B38D-C59727998244}"/>
              </a:ext>
            </a:extLst>
          </p:cNvPr>
          <p:cNvGrpSpPr/>
          <p:nvPr/>
        </p:nvGrpSpPr>
        <p:grpSpPr>
          <a:xfrm>
            <a:off x="746086" y="1979423"/>
            <a:ext cx="5365827" cy="1606452"/>
            <a:chOff x="644439" y="1984473"/>
            <a:chExt cx="5569122" cy="1662716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80957D02-9AD8-42D2-A9D8-693C5FED9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519" y="2005407"/>
              <a:ext cx="3623042" cy="1536240"/>
            </a:xfrm>
            <a:prstGeom prst="rect">
              <a:avLst/>
            </a:prstGeom>
          </p:spPr>
        </p:pic>
        <p:pic>
          <p:nvPicPr>
            <p:cNvPr id="2052" name="Picture 4" descr="R18. TẬP VIẾT: ÔN CÁCH VIẾT CÁC CHỮ HOA A, M, N, Q, V (KIỂU 2) - Thư Viện  123">
              <a:extLst>
                <a:ext uri="{FF2B5EF4-FFF2-40B4-BE49-F238E27FC236}">
                  <a16:creationId xmlns:a16="http://schemas.microsoft.com/office/drawing/2014/main" id="{AB9BD8ED-F768-43FB-9E51-5F0D96050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66" b="52233"/>
            <a:stretch/>
          </p:blipFill>
          <p:spPr bwMode="auto">
            <a:xfrm>
              <a:off x="644439" y="1984473"/>
              <a:ext cx="1555835" cy="1662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F03B12C-EE00-48B6-AED4-98D598307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19" b="23230"/>
          <a:stretch/>
        </p:blipFill>
        <p:spPr>
          <a:xfrm>
            <a:off x="648759" y="3507459"/>
            <a:ext cx="1693693" cy="1270828"/>
          </a:xfrm>
          <a:prstGeom prst="rect">
            <a:avLst/>
          </a:prstGeom>
        </p:spPr>
      </p:pic>
      <p:pic>
        <p:nvPicPr>
          <p:cNvPr id="13" name="Picture 12" descr="A picture containing text, scissors&#10;&#10;Description automatically generated">
            <a:extLst>
              <a:ext uri="{FF2B5EF4-FFF2-40B4-BE49-F238E27FC236}">
                <a16:creationId xmlns:a16="http://schemas.microsoft.com/office/drawing/2014/main" id="{6C92BEA4-920A-4A20-8490-C99A0854F8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644" b="21714"/>
          <a:stretch/>
        </p:blipFill>
        <p:spPr>
          <a:xfrm>
            <a:off x="2583026" y="3550580"/>
            <a:ext cx="1693693" cy="1308927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61505CE-CEFC-45DB-9F67-1CCD769061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1371" b="23988"/>
          <a:stretch/>
        </p:blipFill>
        <p:spPr>
          <a:xfrm>
            <a:off x="4535040" y="3550579"/>
            <a:ext cx="1693693" cy="1308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B7F30A-5178-4B46-A8C5-C62209C7D9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650AC-59E7-8836-48D0-3CEA81A6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7" y="1033248"/>
            <a:ext cx="6449325" cy="3077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D36A4-BDBD-C6CB-D415-F2370967DEAE}"/>
              </a:ext>
            </a:extLst>
          </p:cNvPr>
          <p:cNvSpPr txBox="1"/>
          <p:nvPr/>
        </p:nvSpPr>
        <p:spPr>
          <a:xfrm>
            <a:off x="1030011" y="1199137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BA27D-25BA-6392-3A92-F1A72CC16BDA}"/>
              </a:ext>
            </a:extLst>
          </p:cNvPr>
          <p:cNvSpPr txBox="1"/>
          <p:nvPr/>
        </p:nvSpPr>
        <p:spPr>
          <a:xfrm>
            <a:off x="1030011" y="2927380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85542-D3AB-FE9B-C0A4-8F3F2E55AF02}"/>
              </a:ext>
            </a:extLst>
          </p:cNvPr>
          <p:cNvSpPr txBox="1"/>
          <p:nvPr/>
        </p:nvSpPr>
        <p:spPr>
          <a:xfrm>
            <a:off x="1019501" y="2066074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CD8BB-B3C8-7CCF-0483-9A7E83268811}"/>
              </a:ext>
            </a:extLst>
          </p:cNvPr>
          <p:cNvSpPr txBox="1"/>
          <p:nvPr/>
        </p:nvSpPr>
        <p:spPr>
          <a:xfrm>
            <a:off x="1024047" y="1625052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67C67-181E-7C8D-6F58-F3692B87C807}"/>
              </a:ext>
            </a:extLst>
          </p:cNvPr>
          <p:cNvSpPr txBox="1"/>
          <p:nvPr/>
        </p:nvSpPr>
        <p:spPr>
          <a:xfrm>
            <a:off x="146470" y="1638133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9EBF15-C4E7-3129-47B1-DC1F8FDBD6DA}"/>
              </a:ext>
            </a:extLst>
          </p:cNvPr>
          <p:cNvSpPr txBox="1"/>
          <p:nvPr/>
        </p:nvSpPr>
        <p:spPr>
          <a:xfrm>
            <a:off x="1902367" y="1621965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41036-1C02-3C2D-456B-B7FF2EF2AA23}"/>
              </a:ext>
            </a:extLst>
          </p:cNvPr>
          <p:cNvSpPr txBox="1"/>
          <p:nvPr/>
        </p:nvSpPr>
        <p:spPr>
          <a:xfrm>
            <a:off x="2766233" y="1635937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8A6521-8B11-D65C-42A7-0BEA727E1190}"/>
              </a:ext>
            </a:extLst>
          </p:cNvPr>
          <p:cNvSpPr txBox="1"/>
          <p:nvPr/>
        </p:nvSpPr>
        <p:spPr>
          <a:xfrm>
            <a:off x="3646968" y="1638133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5C380A-AF0E-C4BB-9DF8-7F7EE76C1368}"/>
              </a:ext>
            </a:extLst>
          </p:cNvPr>
          <p:cNvSpPr txBox="1"/>
          <p:nvPr/>
        </p:nvSpPr>
        <p:spPr>
          <a:xfrm>
            <a:off x="4502463" y="1639093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FFE45F-693C-3091-9A0F-4570FC8ED99F}"/>
              </a:ext>
            </a:extLst>
          </p:cNvPr>
          <p:cNvSpPr txBox="1"/>
          <p:nvPr/>
        </p:nvSpPr>
        <p:spPr>
          <a:xfrm>
            <a:off x="5384232" y="1636067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1FA56-ADF1-9115-CB9B-947F4C3BF405}"/>
              </a:ext>
            </a:extLst>
          </p:cNvPr>
          <p:cNvSpPr txBox="1"/>
          <p:nvPr/>
        </p:nvSpPr>
        <p:spPr>
          <a:xfrm>
            <a:off x="5375428" y="1215690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C4FAC-240C-8B30-67D7-33098ECE4A42}"/>
              </a:ext>
            </a:extLst>
          </p:cNvPr>
          <p:cNvSpPr txBox="1"/>
          <p:nvPr/>
        </p:nvSpPr>
        <p:spPr>
          <a:xfrm>
            <a:off x="4524092" y="1199137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698E17-9E00-07A7-683C-D17519E73B76}"/>
              </a:ext>
            </a:extLst>
          </p:cNvPr>
          <p:cNvSpPr txBox="1"/>
          <p:nvPr/>
        </p:nvSpPr>
        <p:spPr>
          <a:xfrm>
            <a:off x="3641830" y="1189334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8A1FD5-0B8A-29C7-15AD-A7B351D922C4}"/>
              </a:ext>
            </a:extLst>
          </p:cNvPr>
          <p:cNvSpPr txBox="1"/>
          <p:nvPr/>
        </p:nvSpPr>
        <p:spPr>
          <a:xfrm>
            <a:off x="2764218" y="1200031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E7EFF6-B4BF-785C-38FD-006465419FE7}"/>
              </a:ext>
            </a:extLst>
          </p:cNvPr>
          <p:cNvSpPr txBox="1"/>
          <p:nvPr/>
        </p:nvSpPr>
        <p:spPr>
          <a:xfrm>
            <a:off x="1892466" y="1201915"/>
            <a:ext cx="809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F</a:t>
            </a:r>
            <a:endParaRPr lang="en-GB" sz="2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1320D9-8808-7300-7E09-45D3C2D82698}"/>
              </a:ext>
            </a:extLst>
          </p:cNvPr>
          <p:cNvSpPr txBox="1"/>
          <p:nvPr/>
        </p:nvSpPr>
        <p:spPr>
          <a:xfrm>
            <a:off x="148280" y="2502331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512A3C-23F9-CADA-A574-D84CE1D8B7EB}"/>
              </a:ext>
            </a:extLst>
          </p:cNvPr>
          <p:cNvSpPr txBox="1"/>
          <p:nvPr/>
        </p:nvSpPr>
        <p:spPr>
          <a:xfrm>
            <a:off x="1019501" y="2496727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C5AECC-343B-25E8-2765-286618A4388E}"/>
              </a:ext>
            </a:extLst>
          </p:cNvPr>
          <p:cNvSpPr txBox="1"/>
          <p:nvPr/>
        </p:nvSpPr>
        <p:spPr>
          <a:xfrm>
            <a:off x="1897049" y="2082253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9CA7B-0DB9-FCF3-9A20-D17049D75093}"/>
              </a:ext>
            </a:extLst>
          </p:cNvPr>
          <p:cNvSpPr txBox="1"/>
          <p:nvPr/>
        </p:nvSpPr>
        <p:spPr>
          <a:xfrm>
            <a:off x="1903368" y="2497043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C245F7-C486-BE6C-C5D3-CBC8EECC3703}"/>
              </a:ext>
            </a:extLst>
          </p:cNvPr>
          <p:cNvSpPr txBox="1"/>
          <p:nvPr/>
        </p:nvSpPr>
        <p:spPr>
          <a:xfrm>
            <a:off x="2772161" y="2491821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BFDB78-6B35-764C-2A19-8BE682247969}"/>
              </a:ext>
            </a:extLst>
          </p:cNvPr>
          <p:cNvSpPr txBox="1"/>
          <p:nvPr/>
        </p:nvSpPr>
        <p:spPr>
          <a:xfrm>
            <a:off x="2765842" y="2066281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7B2CDF-8176-FAF5-3CB2-F6C03320ABEF}"/>
              </a:ext>
            </a:extLst>
          </p:cNvPr>
          <p:cNvSpPr txBox="1"/>
          <p:nvPr/>
        </p:nvSpPr>
        <p:spPr>
          <a:xfrm>
            <a:off x="3652340" y="2081920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D6525B-E60A-61BD-49B9-6A51F3968EA5}"/>
              </a:ext>
            </a:extLst>
          </p:cNvPr>
          <p:cNvSpPr txBox="1"/>
          <p:nvPr/>
        </p:nvSpPr>
        <p:spPr>
          <a:xfrm>
            <a:off x="3649709" y="2495573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962289-C632-A8DB-8CDF-2A0D60027343}"/>
              </a:ext>
            </a:extLst>
          </p:cNvPr>
          <p:cNvSpPr txBox="1"/>
          <p:nvPr/>
        </p:nvSpPr>
        <p:spPr>
          <a:xfrm>
            <a:off x="5395049" y="2068744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361674-2D2A-D703-662F-99E3F9F2A103}"/>
              </a:ext>
            </a:extLst>
          </p:cNvPr>
          <p:cNvSpPr txBox="1"/>
          <p:nvPr/>
        </p:nvSpPr>
        <p:spPr>
          <a:xfrm>
            <a:off x="4528786" y="2498425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F1E5EC-2B80-707D-3B37-A338B6D05217}"/>
              </a:ext>
            </a:extLst>
          </p:cNvPr>
          <p:cNvSpPr txBox="1"/>
          <p:nvPr/>
        </p:nvSpPr>
        <p:spPr>
          <a:xfrm>
            <a:off x="4523906" y="2069054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6E4EB6-B088-E842-F583-2FC90F2AD695}"/>
              </a:ext>
            </a:extLst>
          </p:cNvPr>
          <p:cNvSpPr txBox="1"/>
          <p:nvPr/>
        </p:nvSpPr>
        <p:spPr>
          <a:xfrm>
            <a:off x="5395049" y="2498839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</a:t>
            </a:r>
            <a:endParaRPr lang="en-GB" sz="2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C47DF5-E76F-4C6E-CF65-338694335216}"/>
              </a:ext>
            </a:extLst>
          </p:cNvPr>
          <p:cNvSpPr txBox="1"/>
          <p:nvPr/>
        </p:nvSpPr>
        <p:spPr>
          <a:xfrm>
            <a:off x="1030011" y="3359058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D3A8B3-97FD-4D1D-091A-C0CD393226C4}"/>
              </a:ext>
            </a:extLst>
          </p:cNvPr>
          <p:cNvSpPr txBox="1"/>
          <p:nvPr/>
        </p:nvSpPr>
        <p:spPr>
          <a:xfrm>
            <a:off x="141889" y="3352819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DA02B1-1FFB-3C53-12D3-862F516B183C}"/>
              </a:ext>
            </a:extLst>
          </p:cNvPr>
          <p:cNvSpPr txBox="1"/>
          <p:nvPr/>
        </p:nvSpPr>
        <p:spPr>
          <a:xfrm>
            <a:off x="1878380" y="3358918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EFCB44-6A73-B455-02E1-86EAE150438F}"/>
              </a:ext>
            </a:extLst>
          </p:cNvPr>
          <p:cNvSpPr txBox="1"/>
          <p:nvPr/>
        </p:nvSpPr>
        <p:spPr>
          <a:xfrm>
            <a:off x="3641830" y="3363444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1D53B5-07D0-2C75-B46C-C05E6DB9C8BC}"/>
              </a:ext>
            </a:extLst>
          </p:cNvPr>
          <p:cNvSpPr txBox="1"/>
          <p:nvPr/>
        </p:nvSpPr>
        <p:spPr>
          <a:xfrm>
            <a:off x="2762193" y="3356750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C6FC7A-8361-DEA9-C092-47A18A73ADF7}"/>
              </a:ext>
            </a:extLst>
          </p:cNvPr>
          <p:cNvSpPr txBox="1"/>
          <p:nvPr/>
        </p:nvSpPr>
        <p:spPr>
          <a:xfrm>
            <a:off x="5391633" y="3364242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25C167-FB3A-473B-2864-7EEC6CA5DD31}"/>
              </a:ext>
            </a:extLst>
          </p:cNvPr>
          <p:cNvSpPr txBox="1"/>
          <p:nvPr/>
        </p:nvSpPr>
        <p:spPr>
          <a:xfrm>
            <a:off x="5402143" y="2927379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C0BA9C-F2F5-DF74-5A31-74151E69EBE6}"/>
              </a:ext>
            </a:extLst>
          </p:cNvPr>
          <p:cNvSpPr txBox="1"/>
          <p:nvPr/>
        </p:nvSpPr>
        <p:spPr>
          <a:xfrm>
            <a:off x="1878380" y="2933647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7449A3-7A37-9AB5-859B-F4B11F001487}"/>
              </a:ext>
            </a:extLst>
          </p:cNvPr>
          <p:cNvSpPr txBox="1"/>
          <p:nvPr/>
        </p:nvSpPr>
        <p:spPr>
          <a:xfrm>
            <a:off x="4507766" y="2927587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B5F5BA-348E-F8DF-1FE6-A448A5F21970}"/>
              </a:ext>
            </a:extLst>
          </p:cNvPr>
          <p:cNvSpPr txBox="1"/>
          <p:nvPr/>
        </p:nvSpPr>
        <p:spPr>
          <a:xfrm>
            <a:off x="3641830" y="2932414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AC97B3-8887-46FE-3958-792E832F68CB}"/>
              </a:ext>
            </a:extLst>
          </p:cNvPr>
          <p:cNvSpPr txBox="1"/>
          <p:nvPr/>
        </p:nvSpPr>
        <p:spPr>
          <a:xfrm>
            <a:off x="2761926" y="2929793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49DF05-696E-A1AF-AB48-DD82592DAAEE}"/>
              </a:ext>
            </a:extLst>
          </p:cNvPr>
          <p:cNvSpPr txBox="1"/>
          <p:nvPr/>
        </p:nvSpPr>
        <p:spPr>
          <a:xfrm>
            <a:off x="4531178" y="3363329"/>
            <a:ext cx="343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W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78226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252010" y="1733550"/>
            <a:ext cx="6805090" cy="899829"/>
            <a:chOff x="347260" y="1976442"/>
            <a:chExt cx="6805090" cy="8998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970435" y="2248917"/>
              <a:ext cx="61819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solidFill>
                    <a:schemeClr val="tx1"/>
                  </a:solidFill>
                  <a:latin typeface="HP001 4 hàng" panose="020B0603050302020204" pitchFamily="34" charset="0"/>
                </a:rPr>
                <a:t>JuŪ ngưƟ như mŎ.</a:t>
              </a:r>
              <a:endParaRPr lang="en-US" sz="32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1600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1600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, h,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AE7045-B7C1-42C3-976C-BAF9430C8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2A495-B7F0-6EC1-4304-7DEA4C9B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1" y="1442880"/>
            <a:ext cx="6468378" cy="2257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FD000-2BDC-5C94-EA89-84D98A14D099}"/>
              </a:ext>
            </a:extLst>
          </p:cNvPr>
          <p:cNvSpPr txBox="1"/>
          <p:nvPr/>
        </p:nvSpPr>
        <p:spPr>
          <a:xfrm>
            <a:off x="173791" y="2057403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Juôn người như một.</a:t>
            </a:r>
            <a:endParaRPr lang="en-GB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23774-F6FF-626C-4B31-54E3EB10F39E}"/>
              </a:ext>
            </a:extLst>
          </p:cNvPr>
          <p:cNvSpPr txBox="1"/>
          <p:nvPr/>
        </p:nvSpPr>
        <p:spPr>
          <a:xfrm>
            <a:off x="176050" y="2483557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Juôn người như một.</a:t>
            </a:r>
            <a:endParaRPr lang="en-GB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EE5C7-DD19-13BD-DE4F-32D5687A340A}"/>
              </a:ext>
            </a:extLst>
          </p:cNvPr>
          <p:cNvSpPr txBox="1"/>
          <p:nvPr/>
        </p:nvSpPr>
        <p:spPr>
          <a:xfrm>
            <a:off x="3239814" y="2929913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Juôn người như một.</a:t>
            </a:r>
            <a:endParaRPr lang="en-GB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6E0FF-DAA2-675D-5889-18B518B79CA1}"/>
              </a:ext>
            </a:extLst>
          </p:cNvPr>
          <p:cNvSpPr txBox="1"/>
          <p:nvPr/>
        </p:nvSpPr>
        <p:spPr>
          <a:xfrm>
            <a:off x="194811" y="2913887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Juôn người như một.</a:t>
            </a:r>
            <a:endParaRPr lang="en-GB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24B22-D1C9-5D5E-AE5D-09862A5F636D}"/>
              </a:ext>
            </a:extLst>
          </p:cNvPr>
          <p:cNvSpPr txBox="1"/>
          <p:nvPr/>
        </p:nvSpPr>
        <p:spPr>
          <a:xfrm>
            <a:off x="3231563" y="2487653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Juôn người như một.</a:t>
            </a:r>
            <a:endParaRPr lang="en-GB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19DD5-5E59-FB98-0F96-C9CE95171EE6}"/>
              </a:ext>
            </a:extLst>
          </p:cNvPr>
          <p:cNvSpPr txBox="1"/>
          <p:nvPr/>
        </p:nvSpPr>
        <p:spPr>
          <a:xfrm>
            <a:off x="3231563" y="2049110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Juôn người như một.</a:t>
            </a:r>
            <a:endParaRPr lang="en-GB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F37D8-48D2-66AE-BF0F-CF2A4B70E74E}"/>
              </a:ext>
            </a:extLst>
          </p:cNvPr>
          <p:cNvSpPr txBox="1"/>
          <p:nvPr/>
        </p:nvSpPr>
        <p:spPr>
          <a:xfrm>
            <a:off x="3218794" y="1622876"/>
            <a:ext cx="343162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HP001 5 hàng" panose="020B0603050302020204" pitchFamily="34" charset="0"/>
              </a:rPr>
              <a:t>Juôn người như một.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73124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hai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4884D-B877-4C6C-9DA3-941EA12AE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102D6-D842-4945-8175-5457F39F95EB}"/>
              </a:ext>
            </a:extLst>
          </p:cNvPr>
          <p:cNvGrpSpPr/>
          <p:nvPr/>
        </p:nvGrpSpPr>
        <p:grpSpPr>
          <a:xfrm>
            <a:off x="232017" y="617893"/>
            <a:ext cx="1633743" cy="666635"/>
            <a:chOff x="349247" y="617893"/>
            <a:chExt cx="1633743" cy="6666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139970-3B52-46EB-963E-410060A9FAB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2F532A-FD6D-4626-A0C9-FA554FB42541}"/>
                </a:ext>
              </a:extLst>
            </p:cNvPr>
            <p:cNvSpPr txBox="1"/>
            <p:nvPr/>
          </p:nvSpPr>
          <p:spPr>
            <a:xfrm>
              <a:off x="349247" y="63819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EF0EC52-9697-41CC-BA29-D358B985DA79}"/>
              </a:ext>
            </a:extLst>
          </p:cNvPr>
          <p:cNvSpPr txBox="1"/>
          <p:nvPr/>
        </p:nvSpPr>
        <p:spPr>
          <a:xfrm>
            <a:off x="182759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CHUYỆN QUẢ BẦU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3EE091-0DD8-4F11-8634-5B9E92BB1250}"/>
              </a:ext>
            </a:extLst>
          </p:cNvPr>
          <p:cNvSpPr txBox="1"/>
          <p:nvPr/>
        </p:nvSpPr>
        <p:spPr>
          <a:xfrm>
            <a:off x="1536285" y="471183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CHUYỆN QUẢ BẦU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AA807-2DCC-48E4-AC94-AB911CA05AD3}"/>
              </a:ext>
            </a:extLst>
          </p:cNvPr>
          <p:cNvSpPr txBox="1"/>
          <p:nvPr/>
        </p:nvSpPr>
        <p:spPr>
          <a:xfrm>
            <a:off x="382849" y="1792394"/>
            <a:ext cx="1426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Dựa vào tranh và câu hỏi gợi ý, nói về nội dung của từng 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0BF670-10B1-408E-A42F-3E18EA664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6CF0C9-EE33-478E-A91E-2E1AE7E077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350" y="1418989"/>
            <a:ext cx="4171950" cy="3435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3F8E64-3903-4D32-88F0-A49C5A992BE7}"/>
              </a:ext>
            </a:extLst>
          </p:cNvPr>
          <p:cNvSpPr/>
          <p:nvPr/>
        </p:nvSpPr>
        <p:spPr>
          <a:xfrm>
            <a:off x="2038350" y="2689019"/>
            <a:ext cx="4171950" cy="4161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97104-33AF-4509-A19E-12E72E33312B}"/>
              </a:ext>
            </a:extLst>
          </p:cNvPr>
          <p:cNvSpPr/>
          <p:nvPr/>
        </p:nvSpPr>
        <p:spPr>
          <a:xfrm>
            <a:off x="2038350" y="4585554"/>
            <a:ext cx="3695700" cy="240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4CF42-9E10-4D44-BF7C-F40549523B75}"/>
              </a:ext>
            </a:extLst>
          </p:cNvPr>
          <p:cNvSpPr txBox="1"/>
          <p:nvPr/>
        </p:nvSpPr>
        <p:spPr>
          <a:xfrm>
            <a:off x="1895475" y="2429944"/>
            <a:ext cx="2305050" cy="83099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Người chồng đỡ người vợ chui ra từ một khúc gỗ to khoét rỗng, xung quanh nước ngập mênh mông.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61F9D-ECB5-4DCE-806C-3EF0F196C05E}"/>
              </a:ext>
            </a:extLst>
          </p:cNvPr>
          <p:cNvSpPr txBox="1"/>
          <p:nvPr/>
        </p:nvSpPr>
        <p:spPr>
          <a:xfrm>
            <a:off x="4286250" y="2643485"/>
            <a:ext cx="1943100" cy="46166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Hai vợ chồng đi rừng bắt được một con dúi.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21D807-BF18-4A5A-A3A7-4F0F7259A689}"/>
              </a:ext>
            </a:extLst>
          </p:cNvPr>
          <p:cNvSpPr txBox="1"/>
          <p:nvPr/>
        </p:nvSpPr>
        <p:spPr>
          <a:xfrm>
            <a:off x="1990725" y="4326146"/>
            <a:ext cx="2209800" cy="46166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Những con người nhỏ bé bước ra từ trong quả bầu.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3F419-BC43-4FA4-9090-E1D364F06AFC}"/>
              </a:ext>
            </a:extLst>
          </p:cNvPr>
          <p:cNvSpPr txBox="1"/>
          <p:nvPr/>
        </p:nvSpPr>
        <p:spPr>
          <a:xfrm>
            <a:off x="4171950" y="4345447"/>
            <a:ext cx="2085975" cy="46166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>
                <a:solidFill>
                  <a:srgbClr val="FF0000"/>
                </a:solidFill>
                <a:latin typeface="UTM Avo" panose="02040603050506020204" pitchFamily="18" charset="0"/>
              </a:rPr>
              <a:t>Hai vợ chồng lấy quả bầu xuống, áp tai nghe</a:t>
            </a:r>
            <a:endParaRPr lang="vi-VN" sz="1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294</Words>
  <Application>Microsoft Office PowerPoint</Application>
  <PresentationFormat>Custom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</vt:lpstr>
      <vt:lpstr>HP001 5 hàng</vt:lpstr>
      <vt:lpstr>Montserrat</vt:lpstr>
      <vt:lpstr>Kalam</vt:lpstr>
      <vt:lpstr>UTM Avo</vt:lpstr>
      <vt:lpstr>UTM Cookies</vt:lpstr>
      <vt:lpstr>HP001</vt:lpstr>
      <vt:lpstr>Calibri Light</vt:lpstr>
      <vt:lpstr>Arial</vt:lpstr>
      <vt:lpstr>HP001 4 hàng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231</cp:revision>
  <dcterms:modified xsi:type="dcterms:W3CDTF">2022-05-02T11:32:53Z</dcterms:modified>
</cp:coreProperties>
</file>