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5" r:id="rId2"/>
    <p:sldId id="291" r:id="rId3"/>
    <p:sldId id="310" r:id="rId4"/>
    <p:sldId id="315" r:id="rId5"/>
    <p:sldId id="312" r:id="rId6"/>
    <p:sldId id="268" r:id="rId7"/>
    <p:sldId id="314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74D72-CE9D-47B6-BCE7-BEAF9BE6FE79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75AC7-3682-4547-B1B2-9942874A2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9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9" name="Google Shape;3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793519B-A62E-4BBB-AB75-A9CBE9ECA9FF}"/>
              </a:ext>
            </a:extLst>
          </p:cNvPr>
          <p:cNvGrpSpPr/>
          <p:nvPr/>
        </p:nvGrpSpPr>
        <p:grpSpPr>
          <a:xfrm>
            <a:off x="993993" y="1421693"/>
            <a:ext cx="9333375" cy="4499429"/>
            <a:chOff x="2583543" y="1640114"/>
            <a:chExt cx="7346269" cy="35414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76716D-A9D7-4B01-88FA-3A0858FE5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6C98E7-760D-4046-A57A-B05BD3035DBA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1110107" y="6033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674574" y="603347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4325708" y="24728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8817879" y="24465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376454" y="44831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8846454" y="447533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04B3D4-3C52-40E0-A48B-0CE508AF9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591"/>
          <a:stretch/>
        </p:blipFill>
        <p:spPr>
          <a:xfrm>
            <a:off x="1684759" y="1353666"/>
            <a:ext cx="8086785" cy="1910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7B28365-4169-4361-9937-EB390EFE5DEA}"/>
              </a:ext>
            </a:extLst>
          </p:cNvPr>
          <p:cNvGrpSpPr/>
          <p:nvPr/>
        </p:nvGrpSpPr>
        <p:grpSpPr>
          <a:xfrm>
            <a:off x="2138067" y="1687672"/>
            <a:ext cx="4515412" cy="1922833"/>
            <a:chOff x="1863819" y="4735270"/>
            <a:chExt cx="4515412" cy="192283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7B1DA7-75DA-42C3-855C-68DB1B3D5301}"/>
                </a:ext>
              </a:extLst>
            </p:cNvPr>
            <p:cNvSpPr txBox="1"/>
            <p:nvPr/>
          </p:nvSpPr>
          <p:spPr>
            <a:xfrm>
              <a:off x="2084210" y="4735270"/>
              <a:ext cx="63831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>
                  <a:latin typeface="HP001 4 hàng" panose="020B0603050302020204" pitchFamily="34" charset="0"/>
                </a:rPr>
                <a:t>28</a:t>
              </a:r>
              <a:endParaRPr lang="vi-VN" sz="28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vi-VN" sz="28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C4CF54-4FDA-449B-8802-B7D521016BAC}"/>
                </a:ext>
              </a:extLst>
            </p:cNvPr>
            <p:cNvSpPr txBox="1"/>
            <p:nvPr/>
          </p:nvSpPr>
          <p:spPr>
            <a:xfrm>
              <a:off x="1863819" y="5100961"/>
              <a:ext cx="547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2A2FCBC-6357-4123-A6B9-CF5FFD04BD66}"/>
                </a:ext>
              </a:extLst>
            </p:cNvPr>
            <p:cNvCxnSpPr/>
            <p:nvPr/>
          </p:nvCxnSpPr>
          <p:spPr>
            <a:xfrm>
              <a:off x="2090196" y="5885555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A86785-EC73-4611-A3B3-3FCA110F7BBF}"/>
                </a:ext>
              </a:extLst>
            </p:cNvPr>
            <p:cNvSpPr txBox="1"/>
            <p:nvPr/>
          </p:nvSpPr>
          <p:spPr>
            <a:xfrm>
              <a:off x="2111348" y="5273108"/>
              <a:ext cx="9901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>
                  <a:latin typeface="HP001 4 hàng" panose="020B0603050302020204" pitchFamily="34" charset="0"/>
                </a:rPr>
                <a:t>55</a:t>
              </a:r>
              <a:endParaRPr lang="vi-VN" sz="28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vi-VN" sz="28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2BEC57-7C67-49DF-8626-8A42B14CA2CC}"/>
                </a:ext>
              </a:extLst>
            </p:cNvPr>
            <p:cNvSpPr txBox="1"/>
            <p:nvPr/>
          </p:nvSpPr>
          <p:spPr>
            <a:xfrm>
              <a:off x="3763872" y="4735270"/>
              <a:ext cx="63030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>
                  <a:latin typeface="HP001 4 hàng" panose="020B0603050302020204" pitchFamily="34" charset="0"/>
                </a:rPr>
                <a:t>45</a:t>
              </a:r>
              <a:endParaRPr lang="vi-VN" sz="28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vi-VN" sz="28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4068C3-4DC2-40DE-9CE9-272272FDA493}"/>
                </a:ext>
              </a:extLst>
            </p:cNvPr>
            <p:cNvSpPr txBox="1"/>
            <p:nvPr/>
          </p:nvSpPr>
          <p:spPr>
            <a:xfrm>
              <a:off x="3584919" y="5109332"/>
              <a:ext cx="547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41FD9E-2863-4605-B743-D51C6A4F980B}"/>
                </a:ext>
              </a:extLst>
            </p:cNvPr>
            <p:cNvSpPr txBox="1"/>
            <p:nvPr/>
          </p:nvSpPr>
          <p:spPr>
            <a:xfrm>
              <a:off x="3774643" y="5258764"/>
              <a:ext cx="14572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latin typeface="HP001 4 hàng" panose="020B0603050302020204" pitchFamily="34" charset="0"/>
                </a:rPr>
                <a:t>49</a:t>
              </a:r>
              <a:endParaRPr lang="vi-VN" sz="28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vi-VN" sz="28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89CA90-F046-43A3-9BC9-6623F7DFCB70}"/>
                </a:ext>
              </a:extLst>
            </p:cNvPr>
            <p:cNvSpPr txBox="1"/>
            <p:nvPr/>
          </p:nvSpPr>
          <p:spPr>
            <a:xfrm>
              <a:off x="5486047" y="4735270"/>
              <a:ext cx="60465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>
                  <a:latin typeface="HP001 4 hàng" panose="020B0603050302020204" pitchFamily="34" charset="0"/>
                </a:rPr>
                <a:t>37</a:t>
              </a:r>
              <a:endParaRPr lang="vi-VN" sz="28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vi-VN" sz="28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FAD0A1-9A76-4B1C-8FAC-196AE1B3630F}"/>
                </a:ext>
              </a:extLst>
            </p:cNvPr>
            <p:cNvSpPr txBox="1"/>
            <p:nvPr/>
          </p:nvSpPr>
          <p:spPr>
            <a:xfrm>
              <a:off x="5309310" y="5117549"/>
              <a:ext cx="547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23346D-B616-4551-99DA-A30B6E095DA9}"/>
                </a:ext>
              </a:extLst>
            </p:cNvPr>
            <p:cNvSpPr txBox="1"/>
            <p:nvPr/>
          </p:nvSpPr>
          <p:spPr>
            <a:xfrm>
              <a:off x="5517795" y="5257539"/>
              <a:ext cx="8614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>
                  <a:latin typeface="HP001 4 hàng" panose="020B0603050302020204" pitchFamily="34" charset="0"/>
                </a:rPr>
                <a:t>53</a:t>
              </a:r>
              <a:endParaRPr lang="vi-VN" sz="28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vi-VN" sz="2800" b="1" dirty="0">
                <a:latin typeface="HP001 4 hàng" panose="020B06030503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7157069-4F02-4314-9D13-456A99B354CE}"/>
              </a:ext>
            </a:extLst>
          </p:cNvPr>
          <p:cNvSpPr txBox="1"/>
          <p:nvPr/>
        </p:nvSpPr>
        <p:spPr>
          <a:xfrm>
            <a:off x="2416525" y="2954203"/>
            <a:ext cx="102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83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37862A9-2761-4936-AB0B-5DE0446F99B7}"/>
              </a:ext>
            </a:extLst>
          </p:cNvPr>
          <p:cNvCxnSpPr>
            <a:cxnSpLocks/>
          </p:cNvCxnSpPr>
          <p:nvPr/>
        </p:nvCxnSpPr>
        <p:spPr>
          <a:xfrm>
            <a:off x="4015812" y="2851542"/>
            <a:ext cx="86810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4E44C24-06FC-4159-BF66-65B9547935AC}"/>
              </a:ext>
            </a:extLst>
          </p:cNvPr>
          <p:cNvSpPr txBox="1"/>
          <p:nvPr/>
        </p:nvSpPr>
        <p:spPr>
          <a:xfrm>
            <a:off x="4111788" y="2940667"/>
            <a:ext cx="103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94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138FF4-EF2C-444A-856D-BB640394259B}"/>
              </a:ext>
            </a:extLst>
          </p:cNvPr>
          <p:cNvSpPr txBox="1"/>
          <p:nvPr/>
        </p:nvSpPr>
        <p:spPr>
          <a:xfrm>
            <a:off x="5772303" y="2956882"/>
            <a:ext cx="112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90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CE6B96-A746-4A38-B760-F3EC6E27845D}"/>
              </a:ext>
            </a:extLst>
          </p:cNvPr>
          <p:cNvCxnSpPr>
            <a:cxnSpLocks/>
          </p:cNvCxnSpPr>
          <p:nvPr/>
        </p:nvCxnSpPr>
        <p:spPr>
          <a:xfrm>
            <a:off x="5799560" y="2866928"/>
            <a:ext cx="786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78B35ABB-6510-26BC-66B2-F4305F1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341"/>
          <a:stretch/>
        </p:blipFill>
        <p:spPr>
          <a:xfrm>
            <a:off x="1684759" y="4150851"/>
            <a:ext cx="8086785" cy="194825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4852A02-09DA-7609-C3CE-855974AE689F}"/>
              </a:ext>
            </a:extLst>
          </p:cNvPr>
          <p:cNvGrpSpPr/>
          <p:nvPr/>
        </p:nvGrpSpPr>
        <p:grpSpPr>
          <a:xfrm>
            <a:off x="2109914" y="4480161"/>
            <a:ext cx="4543123" cy="1922833"/>
            <a:chOff x="1822254" y="4735270"/>
            <a:chExt cx="4543123" cy="192283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75DAEB-334C-A999-11CC-FE14C78DD3CB}"/>
                </a:ext>
              </a:extLst>
            </p:cNvPr>
            <p:cNvSpPr txBox="1"/>
            <p:nvPr/>
          </p:nvSpPr>
          <p:spPr>
            <a:xfrm>
              <a:off x="2084210" y="4735270"/>
              <a:ext cx="53572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>
                  <a:latin typeface="HP001 4 hàng" panose="020B0603050302020204" pitchFamily="34" charset="0"/>
                </a:rPr>
                <a:t>61</a:t>
              </a:r>
              <a:endParaRPr lang="vi-VN" sz="28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vi-VN" sz="28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F9FA4F-5A1C-C6A7-8A0C-BCB382F50FB0}"/>
                </a:ext>
              </a:extLst>
            </p:cNvPr>
            <p:cNvSpPr txBox="1"/>
            <p:nvPr/>
          </p:nvSpPr>
          <p:spPr>
            <a:xfrm>
              <a:off x="1822254" y="5142526"/>
              <a:ext cx="547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sz="2800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BB4B8E6-78C7-7745-EA4B-261A14E6D76B}"/>
                </a:ext>
              </a:extLst>
            </p:cNvPr>
            <p:cNvCxnSpPr/>
            <p:nvPr/>
          </p:nvCxnSpPr>
          <p:spPr>
            <a:xfrm>
              <a:off x="2090196" y="5885555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480BFE-76EB-F628-D4A2-952C03FD1FAA}"/>
                </a:ext>
              </a:extLst>
            </p:cNvPr>
            <p:cNvSpPr txBox="1"/>
            <p:nvPr/>
          </p:nvSpPr>
          <p:spPr>
            <a:xfrm>
              <a:off x="2111348" y="5273108"/>
              <a:ext cx="9901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>
                  <a:latin typeface="HP001 4 hàng" panose="020B0603050302020204" pitchFamily="34" charset="0"/>
                </a:rPr>
                <a:t>18</a:t>
              </a:r>
              <a:endParaRPr lang="vi-VN" sz="28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vi-VN" sz="28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9834A5D-7CE8-5713-506A-F2D71B4A96C6}"/>
                </a:ext>
              </a:extLst>
            </p:cNvPr>
            <p:cNvSpPr txBox="1"/>
            <p:nvPr/>
          </p:nvSpPr>
          <p:spPr>
            <a:xfrm>
              <a:off x="3763872" y="4735270"/>
              <a:ext cx="61427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>
                  <a:latin typeface="HP001 4 hàng" panose="020B0603050302020204" pitchFamily="34" charset="0"/>
                </a:rPr>
                <a:t>53</a:t>
              </a:r>
              <a:endParaRPr lang="vi-VN" sz="28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vi-VN" sz="28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470481-8231-A079-D027-60C392FF4C7A}"/>
                </a:ext>
              </a:extLst>
            </p:cNvPr>
            <p:cNvSpPr txBox="1"/>
            <p:nvPr/>
          </p:nvSpPr>
          <p:spPr>
            <a:xfrm>
              <a:off x="3654194" y="5123187"/>
              <a:ext cx="547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sz="28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51E6F75-DB9B-1D8B-D3DF-72CB5C88E666}"/>
                </a:ext>
              </a:extLst>
            </p:cNvPr>
            <p:cNvSpPr txBox="1"/>
            <p:nvPr/>
          </p:nvSpPr>
          <p:spPr>
            <a:xfrm>
              <a:off x="3774643" y="5258764"/>
              <a:ext cx="14572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>
                  <a:latin typeface="HP001 4 hàng" panose="020B0603050302020204" pitchFamily="34" charset="0"/>
                </a:rPr>
                <a:t>26</a:t>
              </a:r>
              <a:endParaRPr lang="vi-VN" sz="28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vi-VN" sz="28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EFA807-84F3-5142-3B87-1030BC28375A}"/>
                </a:ext>
              </a:extLst>
            </p:cNvPr>
            <p:cNvSpPr txBox="1"/>
            <p:nvPr/>
          </p:nvSpPr>
          <p:spPr>
            <a:xfrm>
              <a:off x="5486047" y="4735270"/>
              <a:ext cx="655949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>
                  <a:latin typeface="HP001 4 hàng" panose="020B0603050302020204" pitchFamily="34" charset="0"/>
                </a:rPr>
                <a:t>92</a:t>
              </a:r>
              <a:endParaRPr lang="vi-VN" sz="28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vi-VN" sz="28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E11BE0-1C10-557B-368F-F586FA393836}"/>
                </a:ext>
              </a:extLst>
            </p:cNvPr>
            <p:cNvSpPr txBox="1"/>
            <p:nvPr/>
          </p:nvSpPr>
          <p:spPr>
            <a:xfrm>
              <a:off x="5364730" y="5117549"/>
              <a:ext cx="547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sz="28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5953262-9F2A-9776-FE29-1F4C077680A6}"/>
                </a:ext>
              </a:extLst>
            </p:cNvPr>
            <p:cNvSpPr txBox="1"/>
            <p:nvPr/>
          </p:nvSpPr>
          <p:spPr>
            <a:xfrm>
              <a:off x="5503941" y="5257539"/>
              <a:ext cx="8614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>
                  <a:latin typeface="HP001 4 hàng" panose="020B0603050302020204" pitchFamily="34" charset="0"/>
                </a:rPr>
                <a:t>84</a:t>
              </a:r>
              <a:endParaRPr lang="vi-VN" sz="28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vi-VN" sz="2800" b="1" dirty="0">
                <a:latin typeface="HP001 4 hàng" panose="020B0603050302020204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A173E41-EE4D-4302-C0B6-895B5386F877}"/>
              </a:ext>
            </a:extLst>
          </p:cNvPr>
          <p:cNvSpPr txBox="1"/>
          <p:nvPr/>
        </p:nvSpPr>
        <p:spPr>
          <a:xfrm>
            <a:off x="2332952" y="5746692"/>
            <a:ext cx="102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43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ADCBE00-C8F6-5982-2BE3-36B7A9CE55B3}"/>
              </a:ext>
            </a:extLst>
          </p:cNvPr>
          <p:cNvCxnSpPr>
            <a:cxnSpLocks/>
          </p:cNvCxnSpPr>
          <p:nvPr/>
        </p:nvCxnSpPr>
        <p:spPr>
          <a:xfrm>
            <a:off x="4029224" y="5644031"/>
            <a:ext cx="86810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5F7CB13-7ED6-8EB4-4C3F-7145C8FF9817}"/>
              </a:ext>
            </a:extLst>
          </p:cNvPr>
          <p:cNvSpPr txBox="1"/>
          <p:nvPr/>
        </p:nvSpPr>
        <p:spPr>
          <a:xfrm>
            <a:off x="4069780" y="5733156"/>
            <a:ext cx="103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27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D01A62-BB31-6E67-8629-83221E96BC4D}"/>
              </a:ext>
            </a:extLst>
          </p:cNvPr>
          <p:cNvSpPr txBox="1"/>
          <p:nvPr/>
        </p:nvSpPr>
        <p:spPr>
          <a:xfrm>
            <a:off x="5785715" y="5749371"/>
            <a:ext cx="112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08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BFEF05-8FD0-1BBD-7EC3-9B6417E17FFC}"/>
              </a:ext>
            </a:extLst>
          </p:cNvPr>
          <p:cNvCxnSpPr>
            <a:cxnSpLocks/>
          </p:cNvCxnSpPr>
          <p:nvPr/>
        </p:nvCxnSpPr>
        <p:spPr>
          <a:xfrm>
            <a:off x="5812972" y="5659417"/>
            <a:ext cx="786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C43DC5A-F698-31DC-139D-B970EEE0566B}"/>
              </a:ext>
            </a:extLst>
          </p:cNvPr>
          <p:cNvGrpSpPr/>
          <p:nvPr/>
        </p:nvGrpSpPr>
        <p:grpSpPr>
          <a:xfrm>
            <a:off x="2075660" y="752286"/>
            <a:ext cx="4955286" cy="701423"/>
            <a:chOff x="1824226" y="3876238"/>
            <a:chExt cx="4955286" cy="70142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79575FE-A1E4-18A0-7484-D889098910EF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 + 55</a:t>
              </a:r>
              <a:endParaRPr lang="vi-VN" sz="28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F629DA2-2021-BA4C-920F-9A8687721C6C}"/>
                </a:ext>
              </a:extLst>
            </p:cNvPr>
            <p:cNvSpPr/>
            <p:nvPr/>
          </p:nvSpPr>
          <p:spPr>
            <a:xfrm>
              <a:off x="3540540" y="3876238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 + 49</a:t>
              </a:r>
              <a:endParaRPr lang="vi-VN" sz="28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280151D-E131-CCCF-6F75-E15A57CFFECE}"/>
                </a:ext>
              </a:extLst>
            </p:cNvPr>
            <p:cNvSpPr/>
            <p:nvPr/>
          </p:nvSpPr>
          <p:spPr>
            <a:xfrm>
              <a:off x="5384578" y="3877157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 + 53</a:t>
              </a:r>
              <a:endParaRPr lang="vi-VN" sz="2800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3649A5D-1128-B3E3-64CB-5098FB42B8FE}"/>
              </a:ext>
            </a:extLst>
          </p:cNvPr>
          <p:cNvSpPr txBox="1"/>
          <p:nvPr/>
        </p:nvSpPr>
        <p:spPr>
          <a:xfrm>
            <a:off x="1200523" y="58082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AF12BB3-CD26-3514-F476-00DC264EF8BE}"/>
              </a:ext>
            </a:extLst>
          </p:cNvPr>
          <p:cNvSpPr txBox="1"/>
          <p:nvPr/>
        </p:nvSpPr>
        <p:spPr>
          <a:xfrm>
            <a:off x="1072755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BD87BFD-DA53-6F22-EB10-9CA583B51AD1}"/>
              </a:ext>
            </a:extLst>
          </p:cNvPr>
          <p:cNvGrpSpPr/>
          <p:nvPr/>
        </p:nvGrpSpPr>
        <p:grpSpPr>
          <a:xfrm>
            <a:off x="1982146" y="3778757"/>
            <a:ext cx="4982524" cy="701511"/>
            <a:chOff x="1824226" y="3889990"/>
            <a:chExt cx="4982524" cy="70151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6197B1-D21D-BB90-9E60-F71598326E7F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 – 18 </a:t>
              </a:r>
              <a:endParaRPr lang="vi-VN" sz="28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D533350-4F19-FBC2-B2A6-EA2CFD9BB7E4}"/>
                </a:ext>
              </a:extLst>
            </p:cNvPr>
            <p:cNvSpPr/>
            <p:nvPr/>
          </p:nvSpPr>
          <p:spPr>
            <a:xfrm>
              <a:off x="3555634" y="3932666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 – 26 </a:t>
              </a:r>
              <a:endParaRPr lang="vi-VN" sz="28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A95DF7F-BEF6-2266-ECF5-016E07175A8F}"/>
                </a:ext>
              </a:extLst>
            </p:cNvPr>
            <p:cNvSpPr/>
            <p:nvPr/>
          </p:nvSpPr>
          <p:spPr>
            <a:xfrm>
              <a:off x="5322048" y="3889990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 – 84 </a:t>
              </a:r>
              <a:endParaRPr lang="vi-VN" sz="2800" dirty="0"/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D561C9C0-57F6-65AD-8815-7E66337A3C17}"/>
              </a:ext>
            </a:extLst>
          </p:cNvPr>
          <p:cNvSpPr/>
          <p:nvPr/>
        </p:nvSpPr>
        <p:spPr>
          <a:xfrm>
            <a:off x="555629" y="3142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C6116D-AD75-736E-2A59-ACC52842AE15}"/>
              </a:ext>
            </a:extLst>
          </p:cNvPr>
          <p:cNvSpPr txBox="1"/>
          <p:nvPr/>
        </p:nvSpPr>
        <p:spPr>
          <a:xfrm>
            <a:off x="1009514" y="271295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86528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50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285AB-E4BA-4EC1-B880-3983171707CA}"/>
              </a:ext>
            </a:extLst>
          </p:cNvPr>
          <p:cNvSpPr txBox="1"/>
          <p:nvPr/>
        </p:nvSpPr>
        <p:spPr>
          <a:xfrm>
            <a:off x="1294092" y="605281"/>
            <a:ext cx="980584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CEF72-FE48-4E00-BE3E-9718DFA2BB5C}"/>
              </a:ext>
            </a:extLst>
          </p:cNvPr>
          <p:cNvGrpSpPr/>
          <p:nvPr/>
        </p:nvGrpSpPr>
        <p:grpSpPr>
          <a:xfrm>
            <a:off x="638109" y="2637057"/>
            <a:ext cx="10696666" cy="1961257"/>
            <a:chOff x="638109" y="2448371"/>
            <a:chExt cx="10696666" cy="1961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539821-D205-492A-A3C2-A7B76DC0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963" t="36268"/>
            <a:stretch/>
          </p:blipFill>
          <p:spPr>
            <a:xfrm>
              <a:off x="638109" y="2448371"/>
              <a:ext cx="10696666" cy="19612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ADDB0E-2321-48B4-A3B1-1A538EC67788}"/>
                </a:ext>
              </a:extLst>
            </p:cNvPr>
            <p:cNvSpPr txBox="1"/>
            <p:nvPr/>
          </p:nvSpPr>
          <p:spPr>
            <a:xfrm>
              <a:off x="1075431" y="2969409"/>
              <a:ext cx="1595198" cy="584775"/>
            </a:xfrm>
            <a:prstGeom prst="rect">
              <a:avLst/>
            </a:prstGeom>
            <a:solidFill>
              <a:srgbClr val="B1ECF7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37 + 40</a:t>
              </a:r>
              <a:endParaRPr lang="vi-VN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566727-1024-4051-A408-4EF387AD3BE2}"/>
                </a:ext>
              </a:extLst>
            </p:cNvPr>
            <p:cNvSpPr txBox="1"/>
            <p:nvPr/>
          </p:nvSpPr>
          <p:spPr>
            <a:xfrm>
              <a:off x="3782346" y="2969408"/>
              <a:ext cx="1595198" cy="584775"/>
            </a:xfrm>
            <a:prstGeom prst="rect">
              <a:avLst/>
            </a:prstGeom>
            <a:solidFill>
              <a:srgbClr val="FECBDA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88 – 18 </a:t>
              </a:r>
              <a:endParaRPr lang="vi-VN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569B74-3DF9-45D8-8054-09F79DFD13F2}"/>
                </a:ext>
              </a:extLst>
            </p:cNvPr>
            <p:cNvSpPr txBox="1"/>
            <p:nvPr/>
          </p:nvSpPr>
          <p:spPr>
            <a:xfrm>
              <a:off x="6656175" y="2969407"/>
              <a:ext cx="1341197" cy="584775"/>
            </a:xfrm>
            <a:prstGeom prst="rect">
              <a:avLst/>
            </a:prstGeom>
            <a:solidFill>
              <a:srgbClr val="9DED82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70 + 5</a:t>
              </a:r>
              <a:endParaRPr lang="vi-VN" sz="3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BC3F09-CCC6-4F3F-A412-BB8999676A96}"/>
                </a:ext>
              </a:extLst>
            </p:cNvPr>
            <p:cNvSpPr txBox="1"/>
            <p:nvPr/>
          </p:nvSpPr>
          <p:spPr>
            <a:xfrm>
              <a:off x="9094573" y="2907723"/>
              <a:ext cx="1776627" cy="584775"/>
            </a:xfrm>
            <a:prstGeom prst="rect">
              <a:avLst/>
            </a:prstGeom>
            <a:solidFill>
              <a:srgbClr val="FEEA8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100 – 20 </a:t>
              </a:r>
              <a:endParaRPr lang="vi-VN" sz="3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3AFE64-FCA5-4C61-80DC-CF296E105893}"/>
              </a:ext>
            </a:extLst>
          </p:cNvPr>
          <p:cNvSpPr txBox="1"/>
          <p:nvPr/>
        </p:nvSpPr>
        <p:spPr>
          <a:xfrm>
            <a:off x="1553070" y="221541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43C78-0AE3-4AF9-9D5C-1FF2019B1D08}"/>
              </a:ext>
            </a:extLst>
          </p:cNvPr>
          <p:cNvSpPr txBox="1"/>
          <p:nvPr/>
        </p:nvSpPr>
        <p:spPr>
          <a:xfrm>
            <a:off x="4259985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322CE-5BBB-4AD5-83FD-3BB8B9C94DCB}"/>
              </a:ext>
            </a:extLst>
          </p:cNvPr>
          <p:cNvSpPr txBox="1"/>
          <p:nvPr/>
        </p:nvSpPr>
        <p:spPr>
          <a:xfrm>
            <a:off x="6966900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36EFE-BCB0-454B-B612-24C4EF38A305}"/>
              </a:ext>
            </a:extLst>
          </p:cNvPr>
          <p:cNvSpPr txBox="1"/>
          <p:nvPr/>
        </p:nvSpPr>
        <p:spPr>
          <a:xfrm>
            <a:off x="9662926" y="221420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2D1444-AD99-4124-B5AE-3B1F5D6743AB}"/>
              </a:ext>
            </a:extLst>
          </p:cNvPr>
          <p:cNvGrpSpPr/>
          <p:nvPr/>
        </p:nvGrpSpPr>
        <p:grpSpPr>
          <a:xfrm>
            <a:off x="3782401" y="3967004"/>
            <a:ext cx="1470808" cy="1775136"/>
            <a:chOff x="3782401" y="3967004"/>
            <a:chExt cx="1470808" cy="177513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526D21-016B-4EA9-83D9-203B39D11112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4305AF-666A-49F9-9733-B9BD82064BDF}"/>
                </a:ext>
              </a:extLst>
            </p:cNvPr>
            <p:cNvSpPr txBox="1"/>
            <p:nvPr/>
          </p:nvSpPr>
          <p:spPr>
            <a:xfrm>
              <a:off x="3782401" y="5218920"/>
              <a:ext cx="1470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860EE4-854F-43F8-BA68-70B6F0ADF1D4}"/>
              </a:ext>
            </a:extLst>
          </p:cNvPr>
          <p:cNvGrpSpPr/>
          <p:nvPr/>
        </p:nvGrpSpPr>
        <p:grpSpPr>
          <a:xfrm>
            <a:off x="9247480" y="3933812"/>
            <a:ext cx="1623717" cy="1775136"/>
            <a:chOff x="3782400" y="3967004"/>
            <a:chExt cx="1623717" cy="177513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DA6B1EF-30C3-4039-B08C-CA277093E64F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D2BAF-4AC8-41DB-8C0B-8A8B10F92AE9}"/>
                </a:ext>
              </a:extLst>
            </p:cNvPr>
            <p:cNvSpPr txBox="1"/>
            <p:nvPr/>
          </p:nvSpPr>
          <p:spPr>
            <a:xfrm>
              <a:off x="3782400" y="5218920"/>
              <a:ext cx="1623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4404A4-0FD1-4114-AB65-94142E735B5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8" r="18858" b="6358"/>
          <a:stretch/>
        </p:blipFill>
        <p:spPr bwMode="auto">
          <a:xfrm>
            <a:off x="4398575" y="3677624"/>
            <a:ext cx="6728604" cy="279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ED1BD9-D9A3-4B93-A02A-70C4BC955ED4}"/>
              </a:ext>
            </a:extLst>
          </p:cNvPr>
          <p:cNvSpPr txBox="1"/>
          <p:nvPr/>
        </p:nvSpPr>
        <p:spPr>
          <a:xfrm>
            <a:off x="6358646" y="3964772"/>
            <a:ext cx="62639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 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giải</a:t>
            </a:r>
            <a:endParaRPr lang="vi-VN" sz="2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68ECA-5B8F-46A4-80E0-CFA49576C70F}"/>
              </a:ext>
            </a:extLst>
          </p:cNvPr>
          <p:cNvSpPr txBox="1"/>
          <p:nvPr/>
        </p:nvSpPr>
        <p:spPr>
          <a:xfrm>
            <a:off x="4739426" y="4436895"/>
            <a:ext cx="7429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Năm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nay,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tuổi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của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ông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:</a:t>
            </a:r>
            <a:endParaRPr lang="vi-VN" sz="2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5E3528-0748-49B0-9A64-014D8A100BE2}"/>
              </a:ext>
            </a:extLst>
          </p:cNvPr>
          <p:cNvSpPr txBox="1"/>
          <p:nvPr/>
        </p:nvSpPr>
        <p:spPr>
          <a:xfrm>
            <a:off x="5303909" y="4924021"/>
            <a:ext cx="7429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7030A0"/>
                </a:solidFill>
                <a:latin typeface="HP001 4 hàng" panose="020B0603050302020204" pitchFamily="34" charset="0"/>
              </a:rPr>
              <a:t>58 + 5 = 63 (tuổi)</a:t>
            </a:r>
            <a:endParaRPr lang="vi-VN" sz="2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C2E07-41DE-4111-8B2D-606A94D472DC}"/>
              </a:ext>
            </a:extLst>
          </p:cNvPr>
          <p:cNvSpPr txBox="1"/>
          <p:nvPr/>
        </p:nvSpPr>
        <p:spPr>
          <a:xfrm>
            <a:off x="5867350" y="5399178"/>
            <a:ext cx="7429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Đáp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số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: 63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tuổi</a:t>
            </a:r>
            <a:endParaRPr lang="vi-VN" sz="2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05EB0E-77FC-F16F-F324-1AFE09AC34A9}"/>
              </a:ext>
            </a:extLst>
          </p:cNvPr>
          <p:cNvSpPr/>
          <p:nvPr/>
        </p:nvSpPr>
        <p:spPr>
          <a:xfrm>
            <a:off x="762278" y="441841"/>
            <a:ext cx="437322" cy="4873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CB4FAC-4C16-D5C5-2BDE-4BC2DA482998}"/>
              </a:ext>
            </a:extLst>
          </p:cNvPr>
          <p:cNvSpPr txBox="1"/>
          <p:nvPr/>
        </p:nvSpPr>
        <p:spPr>
          <a:xfrm>
            <a:off x="1297744" y="178635"/>
            <a:ext cx="10131978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ông</a:t>
            </a:r>
            <a:r>
              <a:rPr lang="en-US" sz="24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- Nam </a:t>
            </a:r>
            <a:r>
              <a:rPr lang="en-US" sz="2400" dirty="0" err="1"/>
              <a:t>hỏi</a:t>
            </a:r>
            <a:r>
              <a:rPr lang="en-US" sz="2400" dirty="0"/>
              <a:t>: “</a:t>
            </a:r>
            <a:r>
              <a:rPr lang="en-US" sz="2400" dirty="0" err="1"/>
              <a:t>Ông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năm</a:t>
            </a:r>
            <a:r>
              <a:rPr lang="en-US" sz="2400" dirty="0"/>
              <a:t> nay </a:t>
            </a:r>
            <a:r>
              <a:rPr lang="en-US" sz="2400" dirty="0" err="1"/>
              <a:t>ông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tuổi</a:t>
            </a:r>
            <a:r>
              <a:rPr lang="en-US" sz="2400" dirty="0"/>
              <a:t> ạ?”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- </a:t>
            </a:r>
            <a:r>
              <a:rPr lang="en-US" sz="2400" dirty="0" err="1"/>
              <a:t>Ông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: “</a:t>
            </a:r>
            <a:r>
              <a:rPr lang="en-US" sz="2400" dirty="0" err="1"/>
              <a:t>Cháu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 </a:t>
            </a:r>
            <a:r>
              <a:rPr lang="en-US" sz="2400" dirty="0" err="1"/>
              <a:t>Năm</a:t>
            </a:r>
            <a:r>
              <a:rPr lang="en-US" sz="2400" dirty="0"/>
              <a:t> nay, </a:t>
            </a:r>
            <a:r>
              <a:rPr lang="en-US" sz="2400" dirty="0" err="1"/>
              <a:t>bà</a:t>
            </a:r>
            <a:r>
              <a:rPr lang="en-US" sz="2400" dirty="0"/>
              <a:t> 58 </a:t>
            </a:r>
            <a:r>
              <a:rPr lang="en-US" sz="2400" dirty="0" err="1"/>
              <a:t>tuổi</a:t>
            </a:r>
            <a:r>
              <a:rPr lang="en-US" sz="2400" dirty="0"/>
              <a:t>, </a:t>
            </a:r>
            <a:r>
              <a:rPr lang="en-US" sz="2400" dirty="0" err="1"/>
              <a:t>ông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bà</a:t>
            </a:r>
            <a:r>
              <a:rPr lang="en-US" sz="2400" dirty="0"/>
              <a:t> 5 </a:t>
            </a:r>
            <a:r>
              <a:rPr lang="en-US" sz="2400" dirty="0" err="1"/>
              <a:t>tuổi</a:t>
            </a:r>
            <a:r>
              <a:rPr lang="en-US" sz="2400" dirty="0"/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Nam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tuổi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ông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59F915-D5C2-41B7-4A85-3A2AA7A966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278" y="2489439"/>
            <a:ext cx="4018713" cy="2611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876407" y="1313356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861389" y="1752125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54 + 29 – 8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138896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266673" y="1787093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62 – 38 + 7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182A51-0254-6491-4CD6-B8BD155C44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452" b="-1"/>
          <a:stretch/>
        </p:blipFill>
        <p:spPr>
          <a:xfrm>
            <a:off x="1753480" y="2521480"/>
            <a:ext cx="8255122" cy="3503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A9721C-1029-18B4-70F5-2065BBB075F9}"/>
              </a:ext>
            </a:extLst>
          </p:cNvPr>
          <p:cNvSpPr txBox="1"/>
          <p:nvPr/>
        </p:nvSpPr>
        <p:spPr>
          <a:xfrm>
            <a:off x="2047079" y="2776691"/>
            <a:ext cx="341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a)  54 + 29 – 8 </a:t>
            </a:r>
            <a:endParaRPr lang="en-GB" sz="2800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6BC3BE-4541-2DC3-E21B-BCCE374F6281}"/>
              </a:ext>
            </a:extLst>
          </p:cNvPr>
          <p:cNvSpPr txBox="1"/>
          <p:nvPr/>
        </p:nvSpPr>
        <p:spPr>
          <a:xfrm>
            <a:off x="4789009" y="2791101"/>
            <a:ext cx="341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= 83 - 8</a:t>
            </a:r>
            <a:endParaRPr lang="en-GB" sz="2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40A72D-3580-B019-207B-2AE8DAF46BC7}"/>
              </a:ext>
            </a:extLst>
          </p:cNvPr>
          <p:cNvSpPr txBox="1"/>
          <p:nvPr/>
        </p:nvSpPr>
        <p:spPr>
          <a:xfrm>
            <a:off x="4789008" y="3387223"/>
            <a:ext cx="341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</a:rPr>
              <a:t>= 75</a:t>
            </a:r>
            <a:endParaRPr lang="en-GB" sz="2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850E1A-F2CA-AE57-0435-A59A5E529B5B}"/>
              </a:ext>
            </a:extLst>
          </p:cNvPr>
          <p:cNvSpPr txBox="1"/>
          <p:nvPr/>
        </p:nvSpPr>
        <p:spPr>
          <a:xfrm>
            <a:off x="2066744" y="4005724"/>
            <a:ext cx="341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b)  62 – 38 + 7 </a:t>
            </a:r>
            <a:endParaRPr lang="en-GB" sz="2800" b="1" dirty="0"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FA4524-4F1B-9F27-0F1E-BE508C12A33C}"/>
              </a:ext>
            </a:extLst>
          </p:cNvPr>
          <p:cNvSpPr txBox="1"/>
          <p:nvPr/>
        </p:nvSpPr>
        <p:spPr>
          <a:xfrm>
            <a:off x="4698349" y="4008294"/>
            <a:ext cx="341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</a:rPr>
              <a:t>= 24 + 7</a:t>
            </a:r>
            <a:endParaRPr lang="en-GB" sz="2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29D3A2-539E-533F-02A4-977F0E686FBE}"/>
              </a:ext>
            </a:extLst>
          </p:cNvPr>
          <p:cNvSpPr txBox="1"/>
          <p:nvPr/>
        </p:nvSpPr>
        <p:spPr>
          <a:xfrm>
            <a:off x="4698349" y="4616256"/>
            <a:ext cx="341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</a:rPr>
              <a:t>= 31</a:t>
            </a:r>
            <a:endParaRPr lang="en-GB" sz="2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248</Words>
  <Application>Microsoft Office PowerPoint</Application>
  <PresentationFormat>Widescreen</PresentationFormat>
  <Paragraphs>77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218</cp:revision>
  <dcterms:created xsi:type="dcterms:W3CDTF">2021-06-02T01:34:28Z</dcterms:created>
  <dcterms:modified xsi:type="dcterms:W3CDTF">2022-05-10T02:15:56Z</dcterms:modified>
</cp:coreProperties>
</file>