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5" r:id="rId2"/>
  </p:sldMasterIdLst>
  <p:sldIdLst>
    <p:sldId id="260" r:id="rId3"/>
    <p:sldId id="2007577189" r:id="rId4"/>
    <p:sldId id="2007577190" r:id="rId5"/>
    <p:sldId id="311" r:id="rId6"/>
    <p:sldId id="312" r:id="rId7"/>
    <p:sldId id="313" r:id="rId8"/>
    <p:sldId id="263" r:id="rId9"/>
    <p:sldId id="318" r:id="rId10"/>
    <p:sldId id="319" r:id="rId11"/>
    <p:sldId id="309" r:id="rId12"/>
    <p:sldId id="292" r:id="rId13"/>
    <p:sldId id="286" r:id="rId14"/>
    <p:sldId id="308" r:id="rId15"/>
    <p:sldId id="288" r:id="rId16"/>
    <p:sldId id="287" r:id="rId17"/>
    <p:sldId id="29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8" y="-2315702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64"/>
            <a:ext cx="3020116" cy="314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0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91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45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213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660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8508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1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26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912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224" grpId="0"/>
      <p:bldP spid="22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284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gif"/><Relationship Id="rId5" Type="http://schemas.openxmlformats.org/officeDocument/2006/relationships/audio" Target="../media/audio2.wav"/><Relationship Id="rId10" Type="http://schemas.openxmlformats.org/officeDocument/2006/relationships/image" Target="../media/image16.gif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gif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green, yellow&#10;&#10;Description automatically generated">
            <a:extLst>
              <a:ext uri="{FF2B5EF4-FFF2-40B4-BE49-F238E27FC236}">
                <a16:creationId xmlns:a16="http://schemas.microsoft.com/office/drawing/2014/main" id="{EA168A3A-22DA-4EAB-BB16-3C5899A52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739" cy="6858000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4DE65B1A-857B-4E78-B0F7-7D4836C38F09}"/>
              </a:ext>
            </a:extLst>
          </p:cNvPr>
          <p:cNvSpPr txBox="1"/>
          <p:nvPr/>
        </p:nvSpPr>
        <p:spPr>
          <a:xfrm>
            <a:off x="2654587" y="713300"/>
            <a:ext cx="6732925" cy="808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hai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14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3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2022</a:t>
            </a:r>
          </a:p>
          <a:p>
            <a:pPr defTabSz="685783"/>
            <a:r>
              <a:rPr lang="en-US" sz="2251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            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5199193" y="1248207"/>
            <a:ext cx="196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9ADB-D327-4998-8644-CEC7FADA8162}"/>
              </a:ext>
            </a:extLst>
          </p:cNvPr>
          <p:cNvSpPr txBox="1"/>
          <p:nvPr/>
        </p:nvSpPr>
        <p:spPr>
          <a:xfrm>
            <a:off x="4550134" y="1772977"/>
            <a:ext cx="318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3"/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Luyện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cs typeface="Arial"/>
                <a:sym typeface="Arial"/>
              </a:rPr>
              <a:t>(Tr.56)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159788" y="489036"/>
            <a:ext cx="0" cy="565496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168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310178"/>
            <a:ext cx="6739830" cy="710602"/>
            <a:chOff x="816002" y="829762"/>
            <a:chExt cx="6739830" cy="710602"/>
          </a:xfrm>
        </p:grpSpPr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Đọc</a:t>
              </a:r>
              <a:r>
                <a:rPr lang="en-US" sz="2800" dirty="0"/>
                <a:t>,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08091" y="1295615"/>
            <a:ext cx="4562370" cy="330316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096000" y="1295615"/>
            <a:ext cx="4730010" cy="33031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141A09-6A54-FA48-8138-66227862295B}"/>
              </a:ext>
            </a:extLst>
          </p:cNvPr>
          <p:cNvSpPr txBox="1"/>
          <p:nvPr/>
        </p:nvSpPr>
        <p:spPr>
          <a:xfrm>
            <a:off x="1300590" y="4873613"/>
            <a:ext cx="3977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dirty="0"/>
              <a:t>B</a:t>
            </a:r>
            <a:r>
              <a:rPr lang="en-VN" sz="2800" dirty="0"/>
              <a:t>ốn trăm bảy mươi mốt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23A8F7B-B236-404A-BF0E-08F762B0A8D1}"/>
              </a:ext>
            </a:extLst>
          </p:cNvPr>
          <p:cNvSpPr txBox="1"/>
          <p:nvPr/>
        </p:nvSpPr>
        <p:spPr>
          <a:xfrm>
            <a:off x="6646414" y="4873613"/>
            <a:ext cx="4078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dirty="0"/>
              <a:t>Hai </a:t>
            </a:r>
            <a:r>
              <a:rPr lang="en-VN" sz="2800" dirty="0"/>
              <a:t>trăm năm mươi chín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93564" y="781972"/>
            <a:ext cx="4580016" cy="33807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6096000" y="781972"/>
            <a:ext cx="4597660" cy="3380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82B8E9-4C0B-B744-82E4-31D94287A5E3}"/>
              </a:ext>
            </a:extLst>
          </p:cNvPr>
          <p:cNvSpPr txBox="1"/>
          <p:nvPr/>
        </p:nvSpPr>
        <p:spPr>
          <a:xfrm>
            <a:off x="1646183" y="4408392"/>
            <a:ext cx="3223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dirty="0"/>
              <a:t>Năm trăm linh năm</a:t>
            </a:r>
            <a:endParaRPr lang="en-V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5A7F5-0279-5242-A58E-F5228D53DE37}"/>
              </a:ext>
            </a:extLst>
          </p:cNvPr>
          <p:cNvSpPr txBox="1"/>
          <p:nvPr/>
        </p:nvSpPr>
        <p:spPr>
          <a:xfrm>
            <a:off x="6925483" y="4408392"/>
            <a:ext cx="3457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dirty="0"/>
              <a:t>Tám trăm chín mươi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89353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8" y="985735"/>
            <a:ext cx="10633364" cy="541481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C95EBDD2-51C2-F44B-BF0E-2352DAE8EC08}"/>
              </a:ext>
            </a:extLst>
          </p:cNvPr>
          <p:cNvSpPr/>
          <p:nvPr/>
        </p:nvSpPr>
        <p:spPr>
          <a:xfrm>
            <a:off x="2646947" y="2839453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09410747-4C42-004B-9B04-E1138BD62B8C}"/>
              </a:ext>
            </a:extLst>
          </p:cNvPr>
          <p:cNvSpPr/>
          <p:nvPr/>
        </p:nvSpPr>
        <p:spPr>
          <a:xfrm>
            <a:off x="2646946" y="4411579"/>
            <a:ext cx="1315453" cy="1195992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742947" y="2598821"/>
            <a:ext cx="1187116" cy="3008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486273" y="2839454"/>
            <a:ext cx="1443790" cy="721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999621" y="4411579"/>
            <a:ext cx="753980" cy="1003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688245" y="1046056"/>
            <a:ext cx="10282549" cy="1800839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579444" y="447444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914840" y="400077"/>
            <a:ext cx="6903947" cy="584093"/>
            <a:chOff x="1183343" y="1464304"/>
            <a:chExt cx="6903947" cy="58409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475980" y="918850"/>
            <a:ext cx="10434735" cy="1739287"/>
            <a:chOff x="1559798" y="1413479"/>
            <a:chExt cx="10434735" cy="173928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559798" y="1413479"/>
              <a:ext cx="10434735" cy="1682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2800" dirty="0"/>
                <a:t>993 = 900 + 90 + 			503 =           + 3</a:t>
              </a:r>
            </a:p>
            <a:p>
              <a:pPr>
                <a:lnSpc>
                  <a:spcPct val="200000"/>
                </a:lnSpc>
              </a:pPr>
              <a:r>
                <a:rPr lang="en-VN" sz="2800" dirty="0"/>
                <a:t>514 =           + 10 + 4		904 = 900 + </a:t>
              </a:r>
            </a:p>
          </p:txBody>
        </p:sp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413924" y="1679771"/>
              <a:ext cx="741516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716651" y="2476110"/>
              <a:ext cx="704255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216405" y="1576075"/>
              <a:ext cx="66262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8229553" y="2439544"/>
              <a:ext cx="668328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82BD4D0-FAF7-4E33-A965-D5D703138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960" b="22693"/>
          <a:stretch/>
        </p:blipFill>
        <p:spPr>
          <a:xfrm>
            <a:off x="1089880" y="3444586"/>
            <a:ext cx="9106719" cy="308774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CA7552-FBF1-4178-8AF1-0602E27AAF2F}"/>
              </a:ext>
            </a:extLst>
          </p:cNvPr>
          <p:cNvSpPr txBox="1"/>
          <p:nvPr/>
        </p:nvSpPr>
        <p:spPr>
          <a:xfrm>
            <a:off x="1655744" y="3406555"/>
            <a:ext cx="1794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=</a:t>
            </a:r>
            <a:endParaRPr lang="en-VN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8169A0-8F2D-4424-8449-1BAA108364EE}"/>
              </a:ext>
            </a:extLst>
          </p:cNvPr>
          <p:cNvSpPr txBox="1"/>
          <p:nvPr/>
        </p:nvSpPr>
        <p:spPr>
          <a:xfrm>
            <a:off x="2767658" y="375534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00 +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0 +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GB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E0799B-2465-4D72-84AE-0B185630C56D}"/>
              </a:ext>
            </a:extLst>
          </p:cNvPr>
          <p:cNvSpPr txBox="1"/>
          <p:nvPr/>
        </p:nvSpPr>
        <p:spPr>
          <a:xfrm>
            <a:off x="2782172" y="436392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1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0 +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  <a:endParaRPr lang="en-GB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00268F-C8AE-4ED5-9731-8C6F2E6C1819}"/>
              </a:ext>
            </a:extLst>
          </p:cNvPr>
          <p:cNvSpPr txBox="1"/>
          <p:nvPr/>
        </p:nvSpPr>
        <p:spPr>
          <a:xfrm>
            <a:off x="2997717" y="561258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900 +  </a:t>
            </a:r>
            <a:endParaRPr lang="en-GB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56C877-7B28-44B2-B95A-552A5EA44E90}"/>
              </a:ext>
            </a:extLst>
          </p:cNvPr>
          <p:cNvSpPr txBox="1"/>
          <p:nvPr/>
        </p:nvSpPr>
        <p:spPr>
          <a:xfrm>
            <a:off x="2965191" y="463874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    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+ 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  <a:endParaRPr lang="en-VN" sz="32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66466D-943A-40E9-A9A8-35B94894993B}"/>
              </a:ext>
            </a:extLst>
          </p:cNvPr>
          <p:cNvSpPr txBox="1"/>
          <p:nvPr/>
        </p:nvSpPr>
        <p:spPr>
          <a:xfrm>
            <a:off x="1655742" y="4368579"/>
            <a:ext cx="1794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14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= 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C55813-C1B9-474E-9DC7-C78DFB0D92D8}"/>
              </a:ext>
            </a:extLst>
          </p:cNvPr>
          <p:cNvSpPr txBox="1"/>
          <p:nvPr/>
        </p:nvSpPr>
        <p:spPr>
          <a:xfrm>
            <a:off x="1686552" y="5579735"/>
            <a:ext cx="1794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904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=</a:t>
            </a:r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AF4BF8-087F-4BBF-B89C-CC32072E4277}"/>
              </a:ext>
            </a:extLst>
          </p:cNvPr>
          <p:cNvSpPr txBox="1"/>
          <p:nvPr/>
        </p:nvSpPr>
        <p:spPr>
          <a:xfrm>
            <a:off x="1655741" y="4965677"/>
            <a:ext cx="1794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503</a:t>
            </a:r>
            <a:r>
              <a:rPr lang="en-VN" sz="32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= </a:t>
            </a:r>
            <a:endParaRPr lang="en-GB" sz="3200" dirty="0">
              <a:solidFill>
                <a:srgbClr val="7030A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4895068" y="3781699"/>
            <a:ext cx="780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824297" y="4402148"/>
            <a:ext cx="99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500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2942322" y="4996533"/>
            <a:ext cx="99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500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4049132" y="5635377"/>
            <a:ext cx="990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FF0000"/>
                </a:solidFill>
                <a:latin typeface="HP001 4 hàng" panose="020B06030503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59" grpId="0" animBg="1"/>
      <p:bldP spid="60" grpId="0" animBg="1"/>
      <p:bldP spid="61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743721" y="367021"/>
            <a:ext cx="8305479" cy="234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256" y="3154601"/>
            <a:ext cx="5367586" cy="32882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56C3AB-66FD-1A4A-B28C-470639DBF8E2}"/>
              </a:ext>
            </a:extLst>
          </p:cNvPr>
          <p:cNvSpPr/>
          <p:nvPr/>
        </p:nvSpPr>
        <p:spPr>
          <a:xfrm>
            <a:off x="733921" y="265955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en-VN" sz="4400" dirty="0">
                <a:solidFill>
                  <a:prstClr val="black"/>
                </a:solidFill>
              </a:rPr>
              <a:t>117 =  </a:t>
            </a:r>
            <a:r>
              <a:rPr lang="en-VN" sz="4400" dirty="0">
                <a:solidFill>
                  <a:srgbClr val="FF0000"/>
                </a:solidFill>
              </a:rPr>
              <a:t>100  +  10 + 7</a:t>
            </a:r>
            <a:endParaRPr lang="en-VN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ECEDA-14BD-4B40-A3AA-8FDDA6F8E10A}"/>
              </a:ext>
            </a:extLst>
          </p:cNvPr>
          <p:cNvSpPr/>
          <p:nvPr/>
        </p:nvSpPr>
        <p:spPr>
          <a:xfrm>
            <a:off x="2554110" y="279489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400"/>
          </a:p>
        </p:txBody>
      </p:sp>
      <p:pic>
        <p:nvPicPr>
          <p:cNvPr id="4098" name="Picture 2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298518" y="353730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375487" y="3597462"/>
            <a:ext cx="779171" cy="100985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7694518-6CA8-574A-BAA8-AA8DDC8ABA03}"/>
              </a:ext>
            </a:extLst>
          </p:cNvPr>
          <p:cNvSpPr/>
          <p:nvPr/>
        </p:nvSpPr>
        <p:spPr>
          <a:xfrm>
            <a:off x="5575215" y="252386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6CD32A-C399-5A48-9D01-78DCB886187F}"/>
              </a:ext>
            </a:extLst>
          </p:cNvPr>
          <p:cNvGrpSpPr/>
          <p:nvPr/>
        </p:nvGrpSpPr>
        <p:grpSpPr>
          <a:xfrm>
            <a:off x="822159" y="5051767"/>
            <a:ext cx="5273842" cy="1749133"/>
            <a:chOff x="822159" y="5051767"/>
            <a:chExt cx="5273842" cy="174913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3E2EE1-2B81-E840-A35F-1AC32FAB5A85}"/>
              </a:ext>
            </a:extLst>
          </p:cNvPr>
          <p:cNvSpPr txBox="1"/>
          <p:nvPr/>
        </p:nvSpPr>
        <p:spPr>
          <a:xfrm>
            <a:off x="4760461" y="514557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5" grpId="1" animBg="1"/>
      <p:bldP spid="13" grpId="0" animBg="1"/>
      <p:bldP spid="13" grpId="1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39035-F56F-4350-A0A1-81C62FB3B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540788" y="3179300"/>
              <a:ext cx="7110424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Con non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nớt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viên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cổ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vẫn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dám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thêm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lòng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can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đảm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bước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qua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chiếc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kiếm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nhé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2DF34F-DE2E-48FC-94B9-50C4C7E0AD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7073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CDD2EB2-6843-40EA-A9F8-E4D9BD440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2C3D15-489D-4051-A585-092C0FA5A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84766" y="437745"/>
            <a:ext cx="6614171" cy="2081014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A. 258, 260</a:t>
            </a: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C. 260, 261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B.258, 259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736627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D. 258, 261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55217" y="140696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85733" y="910861"/>
            <a:ext cx="641223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256, 257, …, 259, …, 261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4B5C799-3675-46C2-B9D3-E5A0B5D9C0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49519D8-F89E-4A39-80FC-504DA2CA9A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515566"/>
            <a:ext cx="6907358" cy="185588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B. 400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C.301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A. 500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D.310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7629" y="895062"/>
            <a:ext cx="631674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100, 200, 300, …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C6E3D43-04AF-4AD0-BDDC-C307FF46A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DE629-2EEC-400A-ADCB-1EBE0A4FD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466928"/>
            <a:ext cx="5762848" cy="219492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C. 100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B. 110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DCDABF7-0718-49B3-B2DA-F98F6CFB0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E3E3ED5-F7EE-400E-BEEB-9C6353BEAA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87764" y="507925"/>
            <a:ext cx="6696704" cy="2200425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D. 543, 553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C. 543, 563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B. 543, 544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A. 534, 535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5BA8B5-1559-497C-9AF2-C9964E67D7F7}"/>
              </a:ext>
            </a:extLst>
          </p:cNvPr>
          <p:cNvSpPr/>
          <p:nvPr/>
        </p:nvSpPr>
        <p:spPr>
          <a:xfrm>
            <a:off x="3008072" y="1050954"/>
            <a:ext cx="656755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513, 523, 533, …, …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5A89A95-938A-48F7-B90B-C8201FBB9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C4031A-9551-4E2C-8D04-9325238611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8" y="-32869"/>
            <a:ext cx="1822009" cy="809782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08830" y="530391"/>
            <a:ext cx="7033182" cy="1873207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thích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chỗ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…, 146, 156,</a:t>
            </a:r>
            <a:r>
              <a:rPr kumimoji="0" lang="vi-VN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…, 176 </a:t>
            </a: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B. 136, 166</a:t>
            </a: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D. 135, 165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C. 145, 157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</a:rPr>
              <a:t>A. 136, 157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0BD3C1-B9A8-46C5-9523-85DFA4F8ED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7" y="3073320"/>
            <a:ext cx="628862" cy="9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0E1EED-7F3B-4CE3-93CF-D4A939E4C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4" y="441222"/>
            <a:ext cx="12169876" cy="6416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443</Words>
  <Application>Microsoft Office PowerPoint</Application>
  <PresentationFormat>Widescreen</PresentationFormat>
  <Paragraphs>84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HP001 4 hàng</vt:lpstr>
      <vt:lpstr>Showcard Gothic</vt:lpstr>
      <vt:lpstr>Times New Roman</vt:lpstr>
      <vt:lpstr>UTM Avo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219</cp:revision>
  <dcterms:created xsi:type="dcterms:W3CDTF">2021-06-02T01:34:28Z</dcterms:created>
  <dcterms:modified xsi:type="dcterms:W3CDTF">2022-03-14T02:48:13Z</dcterms:modified>
</cp:coreProperties>
</file>