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02" r:id="rId3"/>
    <p:sldId id="304" r:id="rId4"/>
    <p:sldId id="303" r:id="rId5"/>
    <p:sldId id="295" r:id="rId6"/>
    <p:sldId id="305" r:id="rId7"/>
    <p:sldId id="296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78" d="100"/>
          <a:sy n="78" d="100"/>
        </p:scale>
        <p:origin x="6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14/02/2023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8" y="-2315702"/>
            <a:ext cx="6349847" cy="116557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1241910" y="-526164"/>
            <a:ext cx="3020116" cy="314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9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8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60.png"/><Relationship Id="rId4" Type="http://schemas.microsoft.com/office/2007/relationships/hdphoto" Target="../media/hdphoto1.wdp"/><Relationship Id="rId9" Type="http://schemas.openxmlformats.org/officeDocument/2006/relationships/image" Target="../media/image50.png"/><Relationship Id="rId1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44987" y="2191642"/>
            <a:ext cx="861287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 picture containing green, yellow&#10;&#10;Description automatically generated">
            <a:extLst>
              <a:ext uri="{FF2B5EF4-FFF2-40B4-BE49-F238E27FC236}">
                <a16:creationId xmlns:a16="http://schemas.microsoft.com/office/drawing/2014/main" id="{EA168A3A-22DA-4EAB-BB16-3C5899A52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739" cy="685800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4DE65B1A-857B-4E78-B0F7-7D4836C38F09}"/>
              </a:ext>
            </a:extLst>
          </p:cNvPr>
          <p:cNvSpPr txBox="1"/>
          <p:nvPr/>
        </p:nvSpPr>
        <p:spPr>
          <a:xfrm>
            <a:off x="2729537" y="713300"/>
            <a:ext cx="6732925" cy="808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ba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15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tháng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2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2022</a:t>
            </a:r>
          </a:p>
          <a:p>
            <a:pPr defTabSz="685783"/>
            <a:r>
              <a:rPr lang="en-US" sz="2251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5214183" y="1233217"/>
            <a:ext cx="196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4611226" y="1753134"/>
            <a:ext cx="2969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Luyện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tập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(Tr.27)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159788" y="489036"/>
            <a:ext cx="0" cy="56549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4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5 = </a:t>
                  </a:r>
                  <a:r>
                    <a:rPr lang="en-US" sz="2800" dirty="0">
                      <a:solidFill>
                        <a:schemeClr val="tx1"/>
                      </a:solidFill>
                    </a:rPr>
                    <a:t>15</a:t>
                  </a:r>
                  <a:r>
                    <a:rPr lang="vi-VN" sz="2800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3427" r="-2804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76FBAA-EC5E-4E66-BB78-21D6DC1DCB58}"/>
              </a:ext>
            </a:extLst>
          </p:cNvPr>
          <p:cNvSpPr/>
          <p:nvPr/>
        </p:nvSpPr>
        <p:spPr>
          <a:xfrm>
            <a:off x="7005711" y="188507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143356" y="173210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80678" y="1762824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9058" y="2848492"/>
            <a:ext cx="7578807" cy="2199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8C771C-9BFC-4784-9278-793C97B26CDF}"/>
              </a:ext>
            </a:extLst>
          </p:cNvPr>
          <p:cNvSpPr txBox="1"/>
          <p:nvPr/>
        </p:nvSpPr>
        <p:spPr>
          <a:xfrm>
            <a:off x="2625707" y="2848492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12A8A3-17A5-4C5F-9C4B-9F948D3C653B}"/>
              </a:ext>
            </a:extLst>
          </p:cNvPr>
          <p:cNvSpPr txBox="1"/>
          <p:nvPr/>
        </p:nvSpPr>
        <p:spPr>
          <a:xfrm>
            <a:off x="2625707" y="329592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B0CA9F-6E67-4B73-82F9-26A45FEAE092}"/>
              </a:ext>
            </a:extLst>
          </p:cNvPr>
          <p:cNvSpPr txBox="1"/>
          <p:nvPr/>
        </p:nvSpPr>
        <p:spPr>
          <a:xfrm>
            <a:off x="4609793" y="284849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4735ED-81AB-4792-A10D-87785AF7ED2D}"/>
              </a:ext>
            </a:extLst>
          </p:cNvPr>
          <p:cNvSpPr txBox="1"/>
          <p:nvPr/>
        </p:nvSpPr>
        <p:spPr>
          <a:xfrm>
            <a:off x="4609793" y="329592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B975E4-702F-4BD4-A928-4E647B81CCAF}"/>
              </a:ext>
            </a:extLst>
          </p:cNvPr>
          <p:cNvSpPr txBox="1"/>
          <p:nvPr/>
        </p:nvSpPr>
        <p:spPr>
          <a:xfrm>
            <a:off x="6645257" y="284849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1D3BB5-3156-428B-8FD8-A8657C952340}"/>
              </a:ext>
            </a:extLst>
          </p:cNvPr>
          <p:cNvSpPr txBox="1"/>
          <p:nvPr/>
        </p:nvSpPr>
        <p:spPr>
          <a:xfrm>
            <a:off x="6645257" y="329592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58F184-4912-440B-A3CD-461C6CAC7651}"/>
              </a:ext>
            </a:extLst>
          </p:cNvPr>
          <p:cNvSpPr txBox="1"/>
          <p:nvPr/>
        </p:nvSpPr>
        <p:spPr>
          <a:xfrm>
            <a:off x="8629343" y="284849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0FB00B-69EB-42F0-A9ED-8750DB45BD72}"/>
              </a:ext>
            </a:extLst>
          </p:cNvPr>
          <p:cNvSpPr txBox="1"/>
          <p:nvPr/>
        </p:nvSpPr>
        <p:spPr>
          <a:xfrm>
            <a:off x="8629343" y="329592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5A8DA6-22DE-40C2-9C78-D09804CA0DD1}"/>
              </a:ext>
            </a:extLst>
          </p:cNvPr>
          <p:cNvSpPr txBox="1"/>
          <p:nvPr/>
        </p:nvSpPr>
        <p:spPr>
          <a:xfrm>
            <a:off x="2699447" y="386702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690F9E-A0E0-41CE-9351-A40116EA6BE7}"/>
              </a:ext>
            </a:extLst>
          </p:cNvPr>
          <p:cNvSpPr txBox="1"/>
          <p:nvPr/>
        </p:nvSpPr>
        <p:spPr>
          <a:xfrm>
            <a:off x="2699447" y="431446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1A6858-DF6B-4A11-8B93-F708D973CDC5}"/>
              </a:ext>
            </a:extLst>
          </p:cNvPr>
          <p:cNvSpPr txBox="1"/>
          <p:nvPr/>
        </p:nvSpPr>
        <p:spPr>
          <a:xfrm>
            <a:off x="4683533" y="386702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8C8ECA-9EF5-4F22-B86B-D4B96C113DD1}"/>
              </a:ext>
            </a:extLst>
          </p:cNvPr>
          <p:cNvSpPr txBox="1"/>
          <p:nvPr/>
        </p:nvSpPr>
        <p:spPr>
          <a:xfrm>
            <a:off x="4683533" y="431446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7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03F55E-F7EB-4972-A3E8-6498ACD5CBBA}"/>
              </a:ext>
            </a:extLst>
          </p:cNvPr>
          <p:cNvSpPr txBox="1"/>
          <p:nvPr/>
        </p:nvSpPr>
        <p:spPr>
          <a:xfrm>
            <a:off x="6718997" y="386702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2B1433-BF21-4FB9-9F58-FDDF0A29B44A}"/>
              </a:ext>
            </a:extLst>
          </p:cNvPr>
          <p:cNvSpPr txBox="1"/>
          <p:nvPr/>
        </p:nvSpPr>
        <p:spPr>
          <a:xfrm>
            <a:off x="6718997" y="431446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731727-43E5-4091-BCDC-B4E2F26BF0E2}"/>
              </a:ext>
            </a:extLst>
          </p:cNvPr>
          <p:cNvSpPr txBox="1"/>
          <p:nvPr/>
        </p:nvSpPr>
        <p:spPr>
          <a:xfrm>
            <a:off x="8703083" y="386702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0CDB99-9CA1-434C-9604-62EB88E8C70B}"/>
              </a:ext>
            </a:extLst>
          </p:cNvPr>
          <p:cNvSpPr txBox="1"/>
          <p:nvPr/>
        </p:nvSpPr>
        <p:spPr>
          <a:xfrm>
            <a:off x="8703083" y="431446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877D20-6972-4140-B68E-85C2CC9AC4E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08" r="18858" b="6358"/>
          <a:stretch/>
        </p:blipFill>
        <p:spPr bwMode="auto">
          <a:xfrm>
            <a:off x="4652564" y="1861683"/>
            <a:ext cx="6728604" cy="2792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3CC8D0-1782-42A0-9FD5-D300F43B19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378" y="1861682"/>
            <a:ext cx="4362529" cy="308024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0B8838C-8EFA-40CB-8AC1-ED0A5BB77E05}"/>
              </a:ext>
            </a:extLst>
          </p:cNvPr>
          <p:cNvSpPr/>
          <p:nvPr/>
        </p:nvSpPr>
        <p:spPr>
          <a:xfrm>
            <a:off x="910061" y="74585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9EC771-64E1-44B2-81FB-2F1C5264C8E7}"/>
              </a:ext>
            </a:extLst>
          </p:cNvPr>
          <p:cNvSpPr txBox="1"/>
          <p:nvPr/>
        </p:nvSpPr>
        <p:spPr>
          <a:xfrm>
            <a:off x="1347383" y="745857"/>
            <a:ext cx="9754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Trong trò chơi Ô ăn quan, mỗi ô có 5 viên sỏi. Hỏi 10 ô như vậy có tất cả bao nhiêu viên sỏi?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56C80F-016F-4A23-B1B0-686E7C6452EE}"/>
              </a:ext>
            </a:extLst>
          </p:cNvPr>
          <p:cNvSpPr txBox="1"/>
          <p:nvPr/>
        </p:nvSpPr>
        <p:spPr>
          <a:xfrm>
            <a:off x="7053722" y="2145044"/>
            <a:ext cx="15513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latin typeface="HP001 4 hàng" panose="020B0603050302020204" pitchFamily="34" charset="0"/>
              </a:rPr>
              <a:t>Bài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466C75-8D24-43D1-B2F4-8B90C0DAC4F8}"/>
              </a:ext>
            </a:extLst>
          </p:cNvPr>
          <p:cNvSpPr txBox="1"/>
          <p:nvPr/>
        </p:nvSpPr>
        <p:spPr>
          <a:xfrm>
            <a:off x="4596908" y="2613101"/>
            <a:ext cx="62639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latin typeface="HP001 4 hàng" panose="020B0603050302020204" pitchFamily="34" charset="0"/>
              </a:rPr>
              <a:t>10 ô như vậy có tất cả số viên sỏi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AD9970-F61B-409E-BC67-689AB57C6BFA}"/>
                  </a:ext>
                </a:extLst>
              </p:cNvPr>
              <p:cNvSpPr txBox="1"/>
              <p:nvPr/>
            </p:nvSpPr>
            <p:spPr>
              <a:xfrm>
                <a:off x="4520979" y="3092173"/>
                <a:ext cx="506548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600" b="1" dirty="0">
                    <a:solidFill>
                      <a:schemeClr val="tx1"/>
                    </a:solidFill>
                    <a:latin typeface="HP001 4 hàng" panose="020B060305030202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vi-VN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600" b="1" dirty="0">
                    <a:solidFill>
                      <a:schemeClr val="tx1"/>
                    </a:solidFill>
                    <a:latin typeface="HP001 4 hàng" panose="020B0603050302020204" pitchFamily="34" charset="0"/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AD9970-F61B-409E-BC67-689AB57C6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979" y="3092173"/>
                <a:ext cx="5065485" cy="492443"/>
              </a:xfrm>
              <a:prstGeom prst="rect">
                <a:avLst/>
              </a:prstGeom>
              <a:blipFill>
                <a:blip r:embed="rId5"/>
                <a:stretch>
                  <a:fillRect t="-6173" b="-35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32CBDF8-C245-4AF3-8A32-F2C7E47C8FDE}"/>
              </a:ext>
            </a:extLst>
          </p:cNvPr>
          <p:cNvSpPr txBox="1"/>
          <p:nvPr/>
        </p:nvSpPr>
        <p:spPr>
          <a:xfrm>
            <a:off x="5678482" y="3566765"/>
            <a:ext cx="40108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600" b="1" dirty="0">
                <a:latin typeface="HP001 4 hàng" panose="020B0603050302020204" pitchFamily="34" charset="0"/>
              </a:rPr>
              <a:t>Đáp số: 50 viên sỏi.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95EB7F-E545-420B-9A74-8A9983030C3B}"/>
              </a:ext>
            </a:extLst>
          </p:cNvPr>
          <p:cNvCxnSpPr>
            <a:cxnSpLocks/>
          </p:cNvCxnSpPr>
          <p:nvPr/>
        </p:nvCxnSpPr>
        <p:spPr>
          <a:xfrm>
            <a:off x="5102942" y="1138209"/>
            <a:ext cx="25662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7F10B0-97E2-4744-8E27-FCAD31A176B7}"/>
              </a:ext>
            </a:extLst>
          </p:cNvPr>
          <p:cNvCxnSpPr>
            <a:cxnSpLocks/>
          </p:cNvCxnSpPr>
          <p:nvPr/>
        </p:nvCxnSpPr>
        <p:spPr>
          <a:xfrm>
            <a:off x="8397312" y="1138209"/>
            <a:ext cx="25840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5570AD-4B4C-4F79-A798-ECD01FC3F8A7}"/>
              </a:ext>
            </a:extLst>
          </p:cNvPr>
          <p:cNvCxnSpPr>
            <a:cxnSpLocks/>
          </p:cNvCxnSpPr>
          <p:nvPr/>
        </p:nvCxnSpPr>
        <p:spPr>
          <a:xfrm>
            <a:off x="1557243" y="1531884"/>
            <a:ext cx="25840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53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</a:t>
            </a:r>
            <a:endParaRPr lang="vi-VN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20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2310</TotalTime>
  <Words>165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 Math</vt:lpstr>
      <vt:lpstr>HP001 4 hàng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208</cp:revision>
  <dcterms:created xsi:type="dcterms:W3CDTF">2021-06-02T01:34:28Z</dcterms:created>
  <dcterms:modified xsi:type="dcterms:W3CDTF">2023-02-14T08:27:58Z</dcterms:modified>
</cp:coreProperties>
</file>