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07" r:id="rId3"/>
    <p:sldMasterId id="2147483719" r:id="rId4"/>
    <p:sldMasterId id="2147483724" r:id="rId5"/>
  </p:sldMasterIdLst>
  <p:notesMasterIdLst>
    <p:notesMasterId r:id="rId34"/>
  </p:notesMasterIdLst>
  <p:sldIdLst>
    <p:sldId id="2007577187" r:id="rId6"/>
    <p:sldId id="2007577193" r:id="rId7"/>
    <p:sldId id="2007577194" r:id="rId8"/>
    <p:sldId id="2007577195" r:id="rId9"/>
    <p:sldId id="2007577196" r:id="rId10"/>
    <p:sldId id="2007577197" r:id="rId11"/>
    <p:sldId id="2007577188" r:id="rId12"/>
    <p:sldId id="2007577177" r:id="rId13"/>
    <p:sldId id="2007577180" r:id="rId14"/>
    <p:sldId id="356" r:id="rId15"/>
    <p:sldId id="2007577097" r:id="rId16"/>
    <p:sldId id="2007577181" r:id="rId17"/>
    <p:sldId id="2007577096" r:id="rId18"/>
    <p:sldId id="2007577184" r:id="rId19"/>
    <p:sldId id="2007577189" r:id="rId20"/>
    <p:sldId id="367" r:id="rId21"/>
    <p:sldId id="2007577185" r:id="rId22"/>
    <p:sldId id="2007577190" r:id="rId23"/>
    <p:sldId id="2007577191" r:id="rId24"/>
    <p:sldId id="328" r:id="rId25"/>
    <p:sldId id="312" r:id="rId26"/>
    <p:sldId id="2007577192" r:id="rId27"/>
    <p:sldId id="2007577162" r:id="rId28"/>
    <p:sldId id="2007577144" r:id="rId29"/>
    <p:sldId id="2007577161" r:id="rId30"/>
    <p:sldId id="2007577186" r:id="rId31"/>
    <p:sldId id="278" r:id="rId32"/>
    <p:sldId id="20075771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8000"/>
    <a:srgbClr val="002060"/>
    <a:srgbClr val="FA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7" autoAdjust="0"/>
    <p:restoredTop sz="94364" autoAdjust="0"/>
  </p:normalViewPr>
  <p:slideViewPr>
    <p:cSldViewPr snapToGrid="0">
      <p:cViewPr varScale="1">
        <p:scale>
          <a:sx n="60" d="100"/>
          <a:sy n="60" d="100"/>
        </p:scale>
        <p:origin x="64" y="27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9AE85C78-3DD0-4759-9B11-C1ECDDA34F6C}" type="datetimeFigureOut">
              <a:rPr lang="en-US" smtClean="0"/>
              <a:pPr/>
              <a:t>06/02/2022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DBE27ED8-52C0-4CAC-BEF9-AB4319E927C6}" type="slidenum">
              <a:rPr lang="en-US" smtClean="0"/>
              <a:pPr/>
              <a:t>‹#›</a:t>
            </a:fld>
            <a:endParaRPr lang="en-US"/>
          </a:p>
        </p:txBody>
      </p:sp>
    </p:spTree>
    <p:extLst>
      <p:ext uri="{BB962C8B-B14F-4D97-AF65-F5344CB8AC3E}">
        <p14:creationId xmlns:p14="http://schemas.microsoft.com/office/powerpoint/2010/main" val="92621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đố về các hiện tượng, sự vật tự nhiên nên GV dẫn dắt vào bài học luôn</a:t>
            </a:r>
          </a:p>
        </p:txBody>
      </p:sp>
    </p:spTree>
    <p:extLst>
      <p:ext uri="{BB962C8B-B14F-4D97-AF65-F5344CB8AC3E}">
        <p14:creationId xmlns:p14="http://schemas.microsoft.com/office/powerpoint/2010/main" val="176538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656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5221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6289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72541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7859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1F69FC-138D-4EAE-8899-88C89ED6B33F}" type="datetimeFigureOut">
              <a:rPr lang="en-US" smtClean="0"/>
              <a:t>06/02/2022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234478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06/02/2022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14550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06/02/2022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4062569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grpSp>
        <p:nvGrpSpPr>
          <p:cNvPr id="43" name="Google Shape;43;p3"/>
          <p:cNvGrpSpPr/>
          <p:nvPr/>
        </p:nvGrpSpPr>
        <p:grpSpPr>
          <a:xfrm>
            <a:off x="2704351" y="225052"/>
            <a:ext cx="6961088"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3" name="Google Shape;83;p3"/>
          <p:cNvSpPr txBox="1">
            <a:spLocks noGrp="1"/>
          </p:cNvSpPr>
          <p:nvPr>
            <p:ph type="title"/>
          </p:nvPr>
        </p:nvSpPr>
        <p:spPr>
          <a:xfrm>
            <a:off x="4354183" y="3140167"/>
            <a:ext cx="3483600"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38779" y="2048951"/>
            <a:ext cx="2314400"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54216" y="3996233"/>
            <a:ext cx="3483600"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6411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51100"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51100"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51100"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12095"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11962"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11962"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73090"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72957"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72957"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34084"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34086"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34086"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9217" y="4933813"/>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2" name="Google Shape;242;p13"/>
          <p:cNvSpPr/>
          <p:nvPr/>
        </p:nvSpPr>
        <p:spPr>
          <a:xfrm rot="-5400000" flipH="1">
            <a:off x="10595647" y="4860659"/>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3" name="Google Shape;243;p13"/>
          <p:cNvSpPr/>
          <p:nvPr/>
        </p:nvSpPr>
        <p:spPr>
          <a:xfrm rot="5400000">
            <a:off x="-54486"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4" name="Google Shape;244;p13"/>
          <p:cNvSpPr/>
          <p:nvPr/>
        </p:nvSpPr>
        <p:spPr>
          <a:xfrm rot="5400000">
            <a:off x="1149485" y="6291138"/>
            <a:ext cx="243815" cy="22449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5" name="Google Shape;245;p13"/>
          <p:cNvSpPr/>
          <p:nvPr/>
        </p:nvSpPr>
        <p:spPr>
          <a:xfrm rot="10800000" flipH="1">
            <a:off x="10125559" y="-17314"/>
            <a:ext cx="2066466"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6" name="Google Shape;246;p13"/>
          <p:cNvSpPr/>
          <p:nvPr/>
        </p:nvSpPr>
        <p:spPr>
          <a:xfrm rot="10800000" flipH="1">
            <a:off x="11530265" y="1313227"/>
            <a:ext cx="279853"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7" name="Google Shape;247;p13"/>
          <p:cNvSpPr/>
          <p:nvPr/>
        </p:nvSpPr>
        <p:spPr>
          <a:xfrm rot="10800000" flipH="1">
            <a:off x="-13902"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8" name="Google Shape;248;p13"/>
          <p:cNvSpPr/>
          <p:nvPr/>
        </p:nvSpPr>
        <p:spPr>
          <a:xfrm rot="10800000" flipH="1">
            <a:off x="588468" y="247726"/>
            <a:ext cx="552642"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9" name="Google Shape;249;p13"/>
          <p:cNvSpPr/>
          <p:nvPr/>
        </p:nvSpPr>
        <p:spPr>
          <a:xfrm>
            <a:off x="8634068" y="5455674"/>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0" name="Google Shape;250;p13"/>
          <p:cNvSpPr/>
          <p:nvPr/>
        </p:nvSpPr>
        <p:spPr>
          <a:xfrm>
            <a:off x="1508735" y="6107601"/>
            <a:ext cx="1246510"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1" name="Google Shape;251;p13"/>
          <p:cNvSpPr/>
          <p:nvPr/>
        </p:nvSpPr>
        <p:spPr>
          <a:xfrm>
            <a:off x="12008782" y="6457004"/>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2" name="Google Shape;252;p13"/>
          <p:cNvSpPr/>
          <p:nvPr/>
        </p:nvSpPr>
        <p:spPr>
          <a:xfrm>
            <a:off x="1796872" y="6309581"/>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3" name="Google Shape;253;p13"/>
          <p:cNvSpPr/>
          <p:nvPr/>
        </p:nvSpPr>
        <p:spPr>
          <a:xfrm>
            <a:off x="2219663"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4" name="Google Shape;254;p13"/>
          <p:cNvSpPr/>
          <p:nvPr/>
        </p:nvSpPr>
        <p:spPr>
          <a:xfrm>
            <a:off x="11548976" y="6745951"/>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25330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latin typeface="Times New Roman" panose="02020603050405020304" pitchFamily="18" charset="0"/>
            </a:endParaRPr>
          </a:p>
        </p:txBody>
      </p:sp>
    </p:spTree>
    <p:extLst>
      <p:ext uri="{BB962C8B-B14F-4D97-AF65-F5344CB8AC3E}">
        <p14:creationId xmlns:p14="http://schemas.microsoft.com/office/powerpoint/2010/main" val="422999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sp>
        <p:nvSpPr>
          <p:cNvPr id="14" name="TextBox 13">
            <a:extLst>
              <a:ext uri="{FF2B5EF4-FFF2-40B4-BE49-F238E27FC236}">
                <a16:creationId xmlns:a16="http://schemas.microsoft.com/office/drawing/2014/main" xmlns="" id="{ECC5F347-5B49-4F0F-893E-3F3EABB45A5C}"/>
              </a:ext>
            </a:extLst>
          </p:cNvPr>
          <p:cNvSpPr txBox="1"/>
          <p:nvPr userDrawn="1"/>
        </p:nvSpPr>
        <p:spPr>
          <a:xfrm>
            <a:off x="9115427" y="6581001"/>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4167295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469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164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990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15531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06/02/2022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15580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973782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715077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293724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820171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49062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30841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360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43090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7312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50109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F69FC-138D-4EAE-8899-88C89ED6B33F}" type="datetimeFigureOut">
              <a:rPr lang="en-US" smtClean="0"/>
              <a:t>06/02/2022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38849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xmlns=""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4" name="矩形 3">
              <a:extLst>
                <a:ext uri="{FF2B5EF4-FFF2-40B4-BE49-F238E27FC236}">
                  <a16:creationId xmlns:a16="http://schemas.microsoft.com/office/drawing/2014/main" xmlns=""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xmlns=""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xmlns=""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xmlns=""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xmlns=""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xmlns=""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xmlns=""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xmlns=""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xmlns=""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xmlns=""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xmlns=""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xmlns=""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xmlns=""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spTree>
    <p:extLst>
      <p:ext uri="{BB962C8B-B14F-4D97-AF65-F5344CB8AC3E}">
        <p14:creationId xmlns:p14="http://schemas.microsoft.com/office/powerpoint/2010/main" val="42788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6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27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261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0760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7695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0796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1645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35381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1F69FC-138D-4EAE-8899-88C89ED6B33F}" type="datetimeFigureOut">
              <a:rPr lang="en-US" smtClean="0"/>
              <a:t>06/02/2022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864125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9380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4283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839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6290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53997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1F69FC-138D-4EAE-8899-88C89ED6B33F}" type="datetimeFigureOut">
              <a:rPr lang="en-US" smtClean="0"/>
              <a:t>06/02/2022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997357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F69FC-138D-4EAE-8899-88C89ED6B33F}" type="datetimeFigureOut">
              <a:rPr lang="en-US" smtClean="0"/>
              <a:t>06/02/2022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67814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F69FC-138D-4EAE-8899-88C89ED6B33F}" type="datetimeFigureOut">
              <a:rPr lang="en-US" smtClean="0"/>
              <a:t>06/02/2022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3314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06/02/2022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075563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06/02/2022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475739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261F69FC-138D-4EAE-8899-88C89ED6B33F}" type="datetimeFigureOut">
              <a:rPr lang="en-US" smtClean="0"/>
              <a:pPr/>
              <a:t>06/02/2022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2291C2FB-7C73-4CFD-8775-64C2CBA98210}" type="slidenum">
              <a:rPr lang="en-US" smtClean="0"/>
              <a:pPr/>
              <a:t>‹#›</a:t>
            </a:fld>
            <a:endParaRPr lang="en-US"/>
          </a:p>
        </p:txBody>
      </p:sp>
    </p:spTree>
    <p:extLst>
      <p:ext uri="{BB962C8B-B14F-4D97-AF65-F5344CB8AC3E}">
        <p14:creationId xmlns:p14="http://schemas.microsoft.com/office/powerpoint/2010/main" val="227066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9" r:id="rId12"/>
    <p:sldLayoutId id="214748374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292062308"/>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36" r:id="rId3"/>
    <p:sldLayoutId id="2147483737" r:id="rId4"/>
    <p:sldLayoutId id="2147483738"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FDED92B-7180-4E8E-9FA1-47FFA8006457}" type="datetimeFigureOut">
              <a:rPr lang="zh-CN" altLang="en-US" smtClean="0">
                <a:solidFill>
                  <a:prstClr val="black">
                    <a:tint val="75000"/>
                  </a:prstClr>
                </a:solidFill>
              </a:rPr>
              <a:pPr defTabSz="914400"/>
              <a:t>2022/2/6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B11227F-0E14-47DF-A00B-C9B5FCB87C35}"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63627100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xmlns=""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xmlns=""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xmlns=""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xmlns=""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xmlns=""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xmlns=""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xmlns=""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xmlns=""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xmlns=""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xmlns=""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xmlns=""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xmlns=""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xmlns=""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xmlns=""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7" name="矩形 16">
              <a:extLst>
                <a:ext uri="{FF2B5EF4-FFF2-40B4-BE49-F238E27FC236}">
                  <a16:creationId xmlns:a16="http://schemas.microsoft.com/office/drawing/2014/main" xmlns=""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grpSp>
        <p:nvGrpSpPr>
          <p:cNvPr id="18" name="Group 4">
            <a:extLst>
              <a:ext uri="{FF2B5EF4-FFF2-40B4-BE49-F238E27FC236}">
                <a16:creationId xmlns:a16="http://schemas.microsoft.com/office/drawing/2014/main" xmlns=""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xmlns=""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xmlns=""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1" name="Freeform 6">
                <a:extLst>
                  <a:ext uri="{FF2B5EF4-FFF2-40B4-BE49-F238E27FC236}">
                    <a16:creationId xmlns:a16="http://schemas.microsoft.com/office/drawing/2014/main" xmlns=""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2" name="Rectangle 7">
                <a:extLst>
                  <a:ext uri="{FF2B5EF4-FFF2-40B4-BE49-F238E27FC236}">
                    <a16:creationId xmlns:a16="http://schemas.microsoft.com/office/drawing/2014/main" xmlns=""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3" name="Freeform 8">
                <a:extLst>
                  <a:ext uri="{FF2B5EF4-FFF2-40B4-BE49-F238E27FC236}">
                    <a16:creationId xmlns:a16="http://schemas.microsoft.com/office/drawing/2014/main" xmlns=""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4" name="Freeform 9">
                <a:extLst>
                  <a:ext uri="{FF2B5EF4-FFF2-40B4-BE49-F238E27FC236}">
                    <a16:creationId xmlns:a16="http://schemas.microsoft.com/office/drawing/2014/main" xmlns=""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5" name="Freeform 10">
                <a:extLst>
                  <a:ext uri="{FF2B5EF4-FFF2-40B4-BE49-F238E27FC236}">
                    <a16:creationId xmlns:a16="http://schemas.microsoft.com/office/drawing/2014/main" xmlns=""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6" name="Rectangle 11">
                <a:extLst>
                  <a:ext uri="{FF2B5EF4-FFF2-40B4-BE49-F238E27FC236}">
                    <a16:creationId xmlns:a16="http://schemas.microsoft.com/office/drawing/2014/main" xmlns=""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7" name="Freeform 12">
                <a:extLst>
                  <a:ext uri="{FF2B5EF4-FFF2-40B4-BE49-F238E27FC236}">
                    <a16:creationId xmlns:a16="http://schemas.microsoft.com/office/drawing/2014/main" xmlns=""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8" name="Freeform 13">
                <a:extLst>
                  <a:ext uri="{FF2B5EF4-FFF2-40B4-BE49-F238E27FC236}">
                    <a16:creationId xmlns:a16="http://schemas.microsoft.com/office/drawing/2014/main" xmlns=""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9" name="Freeform 14">
                <a:extLst>
                  <a:ext uri="{FF2B5EF4-FFF2-40B4-BE49-F238E27FC236}">
                    <a16:creationId xmlns:a16="http://schemas.microsoft.com/office/drawing/2014/main" xmlns=""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0" name="Rectangle 15">
                <a:extLst>
                  <a:ext uri="{FF2B5EF4-FFF2-40B4-BE49-F238E27FC236}">
                    <a16:creationId xmlns:a16="http://schemas.microsoft.com/office/drawing/2014/main" xmlns=""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1" name="Freeform 16">
                <a:extLst>
                  <a:ext uri="{FF2B5EF4-FFF2-40B4-BE49-F238E27FC236}">
                    <a16:creationId xmlns:a16="http://schemas.microsoft.com/office/drawing/2014/main" xmlns=""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2" name="Freeform 17">
                <a:extLst>
                  <a:ext uri="{FF2B5EF4-FFF2-40B4-BE49-F238E27FC236}">
                    <a16:creationId xmlns:a16="http://schemas.microsoft.com/office/drawing/2014/main" xmlns=""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3" name="Freeform 18">
                <a:extLst>
                  <a:ext uri="{FF2B5EF4-FFF2-40B4-BE49-F238E27FC236}">
                    <a16:creationId xmlns:a16="http://schemas.microsoft.com/office/drawing/2014/main" xmlns=""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4" name="Rectangle 19">
                <a:extLst>
                  <a:ext uri="{FF2B5EF4-FFF2-40B4-BE49-F238E27FC236}">
                    <a16:creationId xmlns:a16="http://schemas.microsoft.com/office/drawing/2014/main" xmlns=""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5" name="Freeform 20">
                <a:extLst>
                  <a:ext uri="{FF2B5EF4-FFF2-40B4-BE49-F238E27FC236}">
                    <a16:creationId xmlns:a16="http://schemas.microsoft.com/office/drawing/2014/main" xmlns=""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6" name="Freeform 21">
                <a:extLst>
                  <a:ext uri="{FF2B5EF4-FFF2-40B4-BE49-F238E27FC236}">
                    <a16:creationId xmlns:a16="http://schemas.microsoft.com/office/drawing/2014/main" xmlns=""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7" name="Freeform 22">
                <a:extLst>
                  <a:ext uri="{FF2B5EF4-FFF2-40B4-BE49-F238E27FC236}">
                    <a16:creationId xmlns:a16="http://schemas.microsoft.com/office/drawing/2014/main" xmlns=""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8" name="Rectangle 23">
                <a:extLst>
                  <a:ext uri="{FF2B5EF4-FFF2-40B4-BE49-F238E27FC236}">
                    <a16:creationId xmlns:a16="http://schemas.microsoft.com/office/drawing/2014/main" xmlns=""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9" name="Freeform 24">
                <a:extLst>
                  <a:ext uri="{FF2B5EF4-FFF2-40B4-BE49-F238E27FC236}">
                    <a16:creationId xmlns:a16="http://schemas.microsoft.com/office/drawing/2014/main" xmlns=""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0" name="Rectangle 25">
                <a:extLst>
                  <a:ext uri="{FF2B5EF4-FFF2-40B4-BE49-F238E27FC236}">
                    <a16:creationId xmlns:a16="http://schemas.microsoft.com/office/drawing/2014/main" xmlns=""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1" name="Oval 26">
                <a:extLst>
                  <a:ext uri="{FF2B5EF4-FFF2-40B4-BE49-F238E27FC236}">
                    <a16:creationId xmlns:a16="http://schemas.microsoft.com/office/drawing/2014/main" xmlns=""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2" name="Freeform 27">
                <a:extLst>
                  <a:ext uri="{FF2B5EF4-FFF2-40B4-BE49-F238E27FC236}">
                    <a16:creationId xmlns:a16="http://schemas.microsoft.com/office/drawing/2014/main" xmlns=""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3" name="Freeform 28">
                <a:extLst>
                  <a:ext uri="{FF2B5EF4-FFF2-40B4-BE49-F238E27FC236}">
                    <a16:creationId xmlns:a16="http://schemas.microsoft.com/office/drawing/2014/main" xmlns=""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4" name="Rectangle 29">
                <a:extLst>
                  <a:ext uri="{FF2B5EF4-FFF2-40B4-BE49-F238E27FC236}">
                    <a16:creationId xmlns:a16="http://schemas.microsoft.com/office/drawing/2014/main" xmlns=""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5" name="Oval 30">
                <a:extLst>
                  <a:ext uri="{FF2B5EF4-FFF2-40B4-BE49-F238E27FC236}">
                    <a16:creationId xmlns:a16="http://schemas.microsoft.com/office/drawing/2014/main" xmlns=""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6" name="Freeform 31">
                <a:extLst>
                  <a:ext uri="{FF2B5EF4-FFF2-40B4-BE49-F238E27FC236}">
                    <a16:creationId xmlns:a16="http://schemas.microsoft.com/office/drawing/2014/main" xmlns=""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7" name="Freeform 32">
                <a:extLst>
                  <a:ext uri="{FF2B5EF4-FFF2-40B4-BE49-F238E27FC236}">
                    <a16:creationId xmlns:a16="http://schemas.microsoft.com/office/drawing/2014/main" xmlns=""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8" name="Rectangle 33">
                <a:extLst>
                  <a:ext uri="{FF2B5EF4-FFF2-40B4-BE49-F238E27FC236}">
                    <a16:creationId xmlns:a16="http://schemas.microsoft.com/office/drawing/2014/main" xmlns=""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9" name="Oval 34">
                <a:extLst>
                  <a:ext uri="{FF2B5EF4-FFF2-40B4-BE49-F238E27FC236}">
                    <a16:creationId xmlns:a16="http://schemas.microsoft.com/office/drawing/2014/main" xmlns=""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0" name="Freeform 35">
                <a:extLst>
                  <a:ext uri="{FF2B5EF4-FFF2-40B4-BE49-F238E27FC236}">
                    <a16:creationId xmlns:a16="http://schemas.microsoft.com/office/drawing/2014/main" xmlns=""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1" name="Freeform 36">
                <a:extLst>
                  <a:ext uri="{FF2B5EF4-FFF2-40B4-BE49-F238E27FC236}">
                    <a16:creationId xmlns:a16="http://schemas.microsoft.com/office/drawing/2014/main" xmlns=""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2" name="Rectangle 37">
                <a:extLst>
                  <a:ext uri="{FF2B5EF4-FFF2-40B4-BE49-F238E27FC236}">
                    <a16:creationId xmlns:a16="http://schemas.microsoft.com/office/drawing/2014/main" xmlns=""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3" name="Oval 38">
                <a:extLst>
                  <a:ext uri="{FF2B5EF4-FFF2-40B4-BE49-F238E27FC236}">
                    <a16:creationId xmlns:a16="http://schemas.microsoft.com/office/drawing/2014/main" xmlns=""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4" name="Freeform 39">
                <a:extLst>
                  <a:ext uri="{FF2B5EF4-FFF2-40B4-BE49-F238E27FC236}">
                    <a16:creationId xmlns:a16="http://schemas.microsoft.com/office/drawing/2014/main" xmlns=""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5" name="Freeform 40">
                <a:extLst>
                  <a:ext uri="{FF2B5EF4-FFF2-40B4-BE49-F238E27FC236}">
                    <a16:creationId xmlns:a16="http://schemas.microsoft.com/office/drawing/2014/main" xmlns=""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6" name="Freeform 41">
                <a:extLst>
                  <a:ext uri="{FF2B5EF4-FFF2-40B4-BE49-F238E27FC236}">
                    <a16:creationId xmlns:a16="http://schemas.microsoft.com/office/drawing/2014/main" xmlns=""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7" name="Freeform 42">
                <a:extLst>
                  <a:ext uri="{FF2B5EF4-FFF2-40B4-BE49-F238E27FC236}">
                    <a16:creationId xmlns:a16="http://schemas.microsoft.com/office/drawing/2014/main" xmlns=""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8" name="Freeform 43">
                <a:extLst>
                  <a:ext uri="{FF2B5EF4-FFF2-40B4-BE49-F238E27FC236}">
                    <a16:creationId xmlns:a16="http://schemas.microsoft.com/office/drawing/2014/main" xmlns=""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9" name="Freeform 44">
                <a:extLst>
                  <a:ext uri="{FF2B5EF4-FFF2-40B4-BE49-F238E27FC236}">
                    <a16:creationId xmlns:a16="http://schemas.microsoft.com/office/drawing/2014/main" xmlns=""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0" name="Freeform 45">
                <a:extLst>
                  <a:ext uri="{FF2B5EF4-FFF2-40B4-BE49-F238E27FC236}">
                    <a16:creationId xmlns:a16="http://schemas.microsoft.com/office/drawing/2014/main" xmlns=""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1" name="Freeform 46">
                <a:extLst>
                  <a:ext uri="{FF2B5EF4-FFF2-40B4-BE49-F238E27FC236}">
                    <a16:creationId xmlns:a16="http://schemas.microsoft.com/office/drawing/2014/main" xmlns=""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2" name="Rectangle 47">
                <a:extLst>
                  <a:ext uri="{FF2B5EF4-FFF2-40B4-BE49-F238E27FC236}">
                    <a16:creationId xmlns:a16="http://schemas.microsoft.com/office/drawing/2014/main" xmlns=""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3" name="Oval 48">
                <a:extLst>
                  <a:ext uri="{FF2B5EF4-FFF2-40B4-BE49-F238E27FC236}">
                    <a16:creationId xmlns:a16="http://schemas.microsoft.com/office/drawing/2014/main" xmlns=""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4" name="Freeform 49">
                <a:extLst>
                  <a:ext uri="{FF2B5EF4-FFF2-40B4-BE49-F238E27FC236}">
                    <a16:creationId xmlns:a16="http://schemas.microsoft.com/office/drawing/2014/main" xmlns=""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5" name="Freeform 50">
                <a:extLst>
                  <a:ext uri="{FF2B5EF4-FFF2-40B4-BE49-F238E27FC236}">
                    <a16:creationId xmlns:a16="http://schemas.microsoft.com/office/drawing/2014/main" xmlns=""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6" name="Freeform 51">
                <a:extLst>
                  <a:ext uri="{FF2B5EF4-FFF2-40B4-BE49-F238E27FC236}">
                    <a16:creationId xmlns:a16="http://schemas.microsoft.com/office/drawing/2014/main" xmlns=""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7" name="Freeform 52">
                <a:extLst>
                  <a:ext uri="{FF2B5EF4-FFF2-40B4-BE49-F238E27FC236}">
                    <a16:creationId xmlns:a16="http://schemas.microsoft.com/office/drawing/2014/main" xmlns=""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8" name="Freeform 53">
                <a:extLst>
                  <a:ext uri="{FF2B5EF4-FFF2-40B4-BE49-F238E27FC236}">
                    <a16:creationId xmlns:a16="http://schemas.microsoft.com/office/drawing/2014/main" xmlns=""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9" name="Freeform 54">
                <a:extLst>
                  <a:ext uri="{FF2B5EF4-FFF2-40B4-BE49-F238E27FC236}">
                    <a16:creationId xmlns:a16="http://schemas.microsoft.com/office/drawing/2014/main" xmlns=""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0" name="Freeform 55">
                <a:extLst>
                  <a:ext uri="{FF2B5EF4-FFF2-40B4-BE49-F238E27FC236}">
                    <a16:creationId xmlns:a16="http://schemas.microsoft.com/office/drawing/2014/main" xmlns=""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1" name="Freeform 56">
                <a:extLst>
                  <a:ext uri="{FF2B5EF4-FFF2-40B4-BE49-F238E27FC236}">
                    <a16:creationId xmlns:a16="http://schemas.microsoft.com/office/drawing/2014/main" xmlns=""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2" name="Rectangle 57">
                <a:extLst>
                  <a:ext uri="{FF2B5EF4-FFF2-40B4-BE49-F238E27FC236}">
                    <a16:creationId xmlns:a16="http://schemas.microsoft.com/office/drawing/2014/main" xmlns=""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3" name="Oval 58">
                <a:extLst>
                  <a:ext uri="{FF2B5EF4-FFF2-40B4-BE49-F238E27FC236}">
                    <a16:creationId xmlns:a16="http://schemas.microsoft.com/office/drawing/2014/main" xmlns=""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4" name="Freeform 59">
                <a:extLst>
                  <a:ext uri="{FF2B5EF4-FFF2-40B4-BE49-F238E27FC236}">
                    <a16:creationId xmlns:a16="http://schemas.microsoft.com/office/drawing/2014/main" xmlns=""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5" name="Freeform 60">
                <a:extLst>
                  <a:ext uri="{FF2B5EF4-FFF2-40B4-BE49-F238E27FC236}">
                    <a16:creationId xmlns:a16="http://schemas.microsoft.com/office/drawing/2014/main" xmlns=""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6" name="Freeform 61">
                <a:extLst>
                  <a:ext uri="{FF2B5EF4-FFF2-40B4-BE49-F238E27FC236}">
                    <a16:creationId xmlns:a16="http://schemas.microsoft.com/office/drawing/2014/main" xmlns=""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7" name="Freeform 62">
                <a:extLst>
                  <a:ext uri="{FF2B5EF4-FFF2-40B4-BE49-F238E27FC236}">
                    <a16:creationId xmlns:a16="http://schemas.microsoft.com/office/drawing/2014/main" xmlns=""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8" name="Freeform 63">
                <a:extLst>
                  <a:ext uri="{FF2B5EF4-FFF2-40B4-BE49-F238E27FC236}">
                    <a16:creationId xmlns:a16="http://schemas.microsoft.com/office/drawing/2014/main" xmlns=""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9" name="Freeform 64">
                <a:extLst>
                  <a:ext uri="{FF2B5EF4-FFF2-40B4-BE49-F238E27FC236}">
                    <a16:creationId xmlns:a16="http://schemas.microsoft.com/office/drawing/2014/main" xmlns=""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0" name="Freeform 65">
                <a:extLst>
                  <a:ext uri="{FF2B5EF4-FFF2-40B4-BE49-F238E27FC236}">
                    <a16:creationId xmlns:a16="http://schemas.microsoft.com/office/drawing/2014/main" xmlns=""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1" name="Freeform 66">
                <a:extLst>
                  <a:ext uri="{FF2B5EF4-FFF2-40B4-BE49-F238E27FC236}">
                    <a16:creationId xmlns:a16="http://schemas.microsoft.com/office/drawing/2014/main" xmlns=""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2" name="Freeform 67">
                <a:extLst>
                  <a:ext uri="{FF2B5EF4-FFF2-40B4-BE49-F238E27FC236}">
                    <a16:creationId xmlns:a16="http://schemas.microsoft.com/office/drawing/2014/main" xmlns=""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3" name="Freeform 68">
                <a:extLst>
                  <a:ext uri="{FF2B5EF4-FFF2-40B4-BE49-F238E27FC236}">
                    <a16:creationId xmlns:a16="http://schemas.microsoft.com/office/drawing/2014/main" xmlns=""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4" name="Rectangle 69">
                <a:extLst>
                  <a:ext uri="{FF2B5EF4-FFF2-40B4-BE49-F238E27FC236}">
                    <a16:creationId xmlns:a16="http://schemas.microsoft.com/office/drawing/2014/main" xmlns=""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5" name="Freeform 70">
                <a:extLst>
                  <a:ext uri="{FF2B5EF4-FFF2-40B4-BE49-F238E27FC236}">
                    <a16:creationId xmlns:a16="http://schemas.microsoft.com/office/drawing/2014/main" xmlns=""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6" name="Freeform 71">
                <a:extLst>
                  <a:ext uri="{FF2B5EF4-FFF2-40B4-BE49-F238E27FC236}">
                    <a16:creationId xmlns:a16="http://schemas.microsoft.com/office/drawing/2014/main" xmlns=""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7" name="Freeform 72">
                <a:extLst>
                  <a:ext uri="{FF2B5EF4-FFF2-40B4-BE49-F238E27FC236}">
                    <a16:creationId xmlns:a16="http://schemas.microsoft.com/office/drawing/2014/main" xmlns=""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8" name="Freeform 73">
                <a:extLst>
                  <a:ext uri="{FF2B5EF4-FFF2-40B4-BE49-F238E27FC236}">
                    <a16:creationId xmlns:a16="http://schemas.microsoft.com/office/drawing/2014/main" xmlns=""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9" name="Freeform 74">
                <a:extLst>
                  <a:ext uri="{FF2B5EF4-FFF2-40B4-BE49-F238E27FC236}">
                    <a16:creationId xmlns:a16="http://schemas.microsoft.com/office/drawing/2014/main" xmlns=""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0" name="Freeform 75">
                <a:extLst>
                  <a:ext uri="{FF2B5EF4-FFF2-40B4-BE49-F238E27FC236}">
                    <a16:creationId xmlns:a16="http://schemas.microsoft.com/office/drawing/2014/main" xmlns=""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1" name="Freeform 76">
                <a:extLst>
                  <a:ext uri="{FF2B5EF4-FFF2-40B4-BE49-F238E27FC236}">
                    <a16:creationId xmlns:a16="http://schemas.microsoft.com/office/drawing/2014/main" xmlns=""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2" name="Freeform 77">
                <a:extLst>
                  <a:ext uri="{FF2B5EF4-FFF2-40B4-BE49-F238E27FC236}">
                    <a16:creationId xmlns:a16="http://schemas.microsoft.com/office/drawing/2014/main" xmlns=""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3" name="Freeform 78">
                <a:extLst>
                  <a:ext uri="{FF2B5EF4-FFF2-40B4-BE49-F238E27FC236}">
                    <a16:creationId xmlns:a16="http://schemas.microsoft.com/office/drawing/2014/main" xmlns=""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4" name="Freeform 79">
                <a:extLst>
                  <a:ext uri="{FF2B5EF4-FFF2-40B4-BE49-F238E27FC236}">
                    <a16:creationId xmlns:a16="http://schemas.microsoft.com/office/drawing/2014/main" xmlns=""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5" name="Freeform 80">
                <a:extLst>
                  <a:ext uri="{FF2B5EF4-FFF2-40B4-BE49-F238E27FC236}">
                    <a16:creationId xmlns:a16="http://schemas.microsoft.com/office/drawing/2014/main" xmlns=""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6" name="Freeform 81">
                <a:extLst>
                  <a:ext uri="{FF2B5EF4-FFF2-40B4-BE49-F238E27FC236}">
                    <a16:creationId xmlns:a16="http://schemas.microsoft.com/office/drawing/2014/main" xmlns=""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7" name="Freeform 82">
                <a:extLst>
                  <a:ext uri="{FF2B5EF4-FFF2-40B4-BE49-F238E27FC236}">
                    <a16:creationId xmlns:a16="http://schemas.microsoft.com/office/drawing/2014/main" xmlns=""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8" name="Freeform 83">
                <a:extLst>
                  <a:ext uri="{FF2B5EF4-FFF2-40B4-BE49-F238E27FC236}">
                    <a16:creationId xmlns:a16="http://schemas.microsoft.com/office/drawing/2014/main" xmlns=""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9" name="Freeform 84">
                <a:extLst>
                  <a:ext uri="{FF2B5EF4-FFF2-40B4-BE49-F238E27FC236}">
                    <a16:creationId xmlns:a16="http://schemas.microsoft.com/office/drawing/2014/main" xmlns=""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0" name="Freeform 85">
                <a:extLst>
                  <a:ext uri="{FF2B5EF4-FFF2-40B4-BE49-F238E27FC236}">
                    <a16:creationId xmlns:a16="http://schemas.microsoft.com/office/drawing/2014/main" xmlns=""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1" name="Freeform 86">
                <a:extLst>
                  <a:ext uri="{FF2B5EF4-FFF2-40B4-BE49-F238E27FC236}">
                    <a16:creationId xmlns:a16="http://schemas.microsoft.com/office/drawing/2014/main" xmlns=""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2" name="Freeform 87">
                <a:extLst>
                  <a:ext uri="{FF2B5EF4-FFF2-40B4-BE49-F238E27FC236}">
                    <a16:creationId xmlns:a16="http://schemas.microsoft.com/office/drawing/2014/main" xmlns=""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3" name="Freeform 88">
                <a:extLst>
                  <a:ext uri="{FF2B5EF4-FFF2-40B4-BE49-F238E27FC236}">
                    <a16:creationId xmlns:a16="http://schemas.microsoft.com/office/drawing/2014/main" xmlns=""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4" name="Rectangle 89">
                <a:extLst>
                  <a:ext uri="{FF2B5EF4-FFF2-40B4-BE49-F238E27FC236}">
                    <a16:creationId xmlns:a16="http://schemas.microsoft.com/office/drawing/2014/main" xmlns=""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5" name="Freeform 90">
                <a:extLst>
                  <a:ext uri="{FF2B5EF4-FFF2-40B4-BE49-F238E27FC236}">
                    <a16:creationId xmlns:a16="http://schemas.microsoft.com/office/drawing/2014/main" xmlns=""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6" name="Freeform 91">
                <a:extLst>
                  <a:ext uri="{FF2B5EF4-FFF2-40B4-BE49-F238E27FC236}">
                    <a16:creationId xmlns:a16="http://schemas.microsoft.com/office/drawing/2014/main" xmlns=""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7" name="Freeform 92">
                <a:extLst>
                  <a:ext uri="{FF2B5EF4-FFF2-40B4-BE49-F238E27FC236}">
                    <a16:creationId xmlns:a16="http://schemas.microsoft.com/office/drawing/2014/main" xmlns=""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8" name="Freeform 93">
                <a:extLst>
                  <a:ext uri="{FF2B5EF4-FFF2-40B4-BE49-F238E27FC236}">
                    <a16:creationId xmlns:a16="http://schemas.microsoft.com/office/drawing/2014/main" xmlns=""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9" name="Freeform 94">
                <a:extLst>
                  <a:ext uri="{FF2B5EF4-FFF2-40B4-BE49-F238E27FC236}">
                    <a16:creationId xmlns:a16="http://schemas.microsoft.com/office/drawing/2014/main" xmlns=""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0" name="Freeform 95">
                <a:extLst>
                  <a:ext uri="{FF2B5EF4-FFF2-40B4-BE49-F238E27FC236}">
                    <a16:creationId xmlns:a16="http://schemas.microsoft.com/office/drawing/2014/main" xmlns=""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1" name="Freeform 96">
                <a:extLst>
                  <a:ext uri="{FF2B5EF4-FFF2-40B4-BE49-F238E27FC236}">
                    <a16:creationId xmlns:a16="http://schemas.microsoft.com/office/drawing/2014/main" xmlns=""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2" name="Freeform 97">
                <a:extLst>
                  <a:ext uri="{FF2B5EF4-FFF2-40B4-BE49-F238E27FC236}">
                    <a16:creationId xmlns:a16="http://schemas.microsoft.com/office/drawing/2014/main" xmlns=""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3" name="Freeform 98">
                <a:extLst>
                  <a:ext uri="{FF2B5EF4-FFF2-40B4-BE49-F238E27FC236}">
                    <a16:creationId xmlns:a16="http://schemas.microsoft.com/office/drawing/2014/main" xmlns=""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4" name="Freeform 99">
                <a:extLst>
                  <a:ext uri="{FF2B5EF4-FFF2-40B4-BE49-F238E27FC236}">
                    <a16:creationId xmlns:a16="http://schemas.microsoft.com/office/drawing/2014/main" xmlns=""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5" name="Freeform 100">
                <a:extLst>
                  <a:ext uri="{FF2B5EF4-FFF2-40B4-BE49-F238E27FC236}">
                    <a16:creationId xmlns:a16="http://schemas.microsoft.com/office/drawing/2014/main" xmlns=""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6" name="Freeform 101">
                <a:extLst>
                  <a:ext uri="{FF2B5EF4-FFF2-40B4-BE49-F238E27FC236}">
                    <a16:creationId xmlns:a16="http://schemas.microsoft.com/office/drawing/2014/main" xmlns=""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7" name="Freeform 102">
                <a:extLst>
                  <a:ext uri="{FF2B5EF4-FFF2-40B4-BE49-F238E27FC236}">
                    <a16:creationId xmlns:a16="http://schemas.microsoft.com/office/drawing/2014/main" xmlns=""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8" name="Freeform 103">
                <a:extLst>
                  <a:ext uri="{FF2B5EF4-FFF2-40B4-BE49-F238E27FC236}">
                    <a16:creationId xmlns:a16="http://schemas.microsoft.com/office/drawing/2014/main" xmlns=""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9" name="Freeform 104">
                <a:extLst>
                  <a:ext uri="{FF2B5EF4-FFF2-40B4-BE49-F238E27FC236}">
                    <a16:creationId xmlns:a16="http://schemas.microsoft.com/office/drawing/2014/main" xmlns=""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0" name="Freeform 105">
                <a:extLst>
                  <a:ext uri="{FF2B5EF4-FFF2-40B4-BE49-F238E27FC236}">
                    <a16:creationId xmlns:a16="http://schemas.microsoft.com/office/drawing/2014/main" xmlns=""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1" name="Freeform 106">
                <a:extLst>
                  <a:ext uri="{FF2B5EF4-FFF2-40B4-BE49-F238E27FC236}">
                    <a16:creationId xmlns:a16="http://schemas.microsoft.com/office/drawing/2014/main" xmlns=""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2" name="Freeform 107">
                <a:extLst>
                  <a:ext uri="{FF2B5EF4-FFF2-40B4-BE49-F238E27FC236}">
                    <a16:creationId xmlns:a16="http://schemas.microsoft.com/office/drawing/2014/main" xmlns=""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3" name="Freeform 108">
                <a:extLst>
                  <a:ext uri="{FF2B5EF4-FFF2-40B4-BE49-F238E27FC236}">
                    <a16:creationId xmlns:a16="http://schemas.microsoft.com/office/drawing/2014/main" xmlns=""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4" name="Rectangle 109">
                <a:extLst>
                  <a:ext uri="{FF2B5EF4-FFF2-40B4-BE49-F238E27FC236}">
                    <a16:creationId xmlns:a16="http://schemas.microsoft.com/office/drawing/2014/main" xmlns=""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5" name="Freeform 110">
                <a:extLst>
                  <a:ext uri="{FF2B5EF4-FFF2-40B4-BE49-F238E27FC236}">
                    <a16:creationId xmlns:a16="http://schemas.microsoft.com/office/drawing/2014/main" xmlns=""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6" name="Freeform 111">
                <a:extLst>
                  <a:ext uri="{FF2B5EF4-FFF2-40B4-BE49-F238E27FC236}">
                    <a16:creationId xmlns:a16="http://schemas.microsoft.com/office/drawing/2014/main" xmlns=""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7" name="Freeform 112">
                <a:extLst>
                  <a:ext uri="{FF2B5EF4-FFF2-40B4-BE49-F238E27FC236}">
                    <a16:creationId xmlns:a16="http://schemas.microsoft.com/office/drawing/2014/main" xmlns=""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8" name="Freeform 113">
                <a:extLst>
                  <a:ext uri="{FF2B5EF4-FFF2-40B4-BE49-F238E27FC236}">
                    <a16:creationId xmlns:a16="http://schemas.microsoft.com/office/drawing/2014/main" xmlns=""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9" name="Freeform 114">
                <a:extLst>
                  <a:ext uri="{FF2B5EF4-FFF2-40B4-BE49-F238E27FC236}">
                    <a16:creationId xmlns:a16="http://schemas.microsoft.com/office/drawing/2014/main" xmlns=""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0" name="Freeform 115">
                <a:extLst>
                  <a:ext uri="{FF2B5EF4-FFF2-40B4-BE49-F238E27FC236}">
                    <a16:creationId xmlns:a16="http://schemas.microsoft.com/office/drawing/2014/main" xmlns=""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1" name="Freeform 116">
                <a:extLst>
                  <a:ext uri="{FF2B5EF4-FFF2-40B4-BE49-F238E27FC236}">
                    <a16:creationId xmlns:a16="http://schemas.microsoft.com/office/drawing/2014/main" xmlns=""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2" name="Freeform 117">
                <a:extLst>
                  <a:ext uri="{FF2B5EF4-FFF2-40B4-BE49-F238E27FC236}">
                    <a16:creationId xmlns:a16="http://schemas.microsoft.com/office/drawing/2014/main" xmlns=""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3" name="Freeform 118">
                <a:extLst>
                  <a:ext uri="{FF2B5EF4-FFF2-40B4-BE49-F238E27FC236}">
                    <a16:creationId xmlns:a16="http://schemas.microsoft.com/office/drawing/2014/main" xmlns=""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4" name="Freeform 119">
                <a:extLst>
                  <a:ext uri="{FF2B5EF4-FFF2-40B4-BE49-F238E27FC236}">
                    <a16:creationId xmlns:a16="http://schemas.microsoft.com/office/drawing/2014/main" xmlns=""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5" name="Freeform 120">
                <a:extLst>
                  <a:ext uri="{FF2B5EF4-FFF2-40B4-BE49-F238E27FC236}">
                    <a16:creationId xmlns:a16="http://schemas.microsoft.com/office/drawing/2014/main" xmlns=""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6" name="Freeform 121">
                <a:extLst>
                  <a:ext uri="{FF2B5EF4-FFF2-40B4-BE49-F238E27FC236}">
                    <a16:creationId xmlns:a16="http://schemas.microsoft.com/office/drawing/2014/main" xmlns=""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7" name="Freeform 122">
                <a:extLst>
                  <a:ext uri="{FF2B5EF4-FFF2-40B4-BE49-F238E27FC236}">
                    <a16:creationId xmlns:a16="http://schemas.microsoft.com/office/drawing/2014/main" xmlns=""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8" name="Freeform 123">
                <a:extLst>
                  <a:ext uri="{FF2B5EF4-FFF2-40B4-BE49-F238E27FC236}">
                    <a16:creationId xmlns:a16="http://schemas.microsoft.com/office/drawing/2014/main" xmlns=""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9" name="Freeform 124">
                <a:extLst>
                  <a:ext uri="{FF2B5EF4-FFF2-40B4-BE49-F238E27FC236}">
                    <a16:creationId xmlns:a16="http://schemas.microsoft.com/office/drawing/2014/main" xmlns=""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0" name="Freeform 125">
                <a:extLst>
                  <a:ext uri="{FF2B5EF4-FFF2-40B4-BE49-F238E27FC236}">
                    <a16:creationId xmlns:a16="http://schemas.microsoft.com/office/drawing/2014/main" xmlns=""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1" name="Freeform 126">
                <a:extLst>
                  <a:ext uri="{FF2B5EF4-FFF2-40B4-BE49-F238E27FC236}">
                    <a16:creationId xmlns:a16="http://schemas.microsoft.com/office/drawing/2014/main" xmlns=""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2" name="Freeform 127">
                <a:extLst>
                  <a:ext uri="{FF2B5EF4-FFF2-40B4-BE49-F238E27FC236}">
                    <a16:creationId xmlns:a16="http://schemas.microsoft.com/office/drawing/2014/main" xmlns=""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3" name="Freeform 128">
                <a:extLst>
                  <a:ext uri="{FF2B5EF4-FFF2-40B4-BE49-F238E27FC236}">
                    <a16:creationId xmlns:a16="http://schemas.microsoft.com/office/drawing/2014/main" xmlns=""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4" name="Freeform 129">
                <a:extLst>
                  <a:ext uri="{FF2B5EF4-FFF2-40B4-BE49-F238E27FC236}">
                    <a16:creationId xmlns:a16="http://schemas.microsoft.com/office/drawing/2014/main" xmlns=""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5" name="Freeform 130">
                <a:extLst>
                  <a:ext uri="{FF2B5EF4-FFF2-40B4-BE49-F238E27FC236}">
                    <a16:creationId xmlns:a16="http://schemas.microsoft.com/office/drawing/2014/main" xmlns=""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6" name="Freeform 131">
                <a:extLst>
                  <a:ext uri="{FF2B5EF4-FFF2-40B4-BE49-F238E27FC236}">
                    <a16:creationId xmlns:a16="http://schemas.microsoft.com/office/drawing/2014/main" xmlns=""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7" name="Freeform 132">
                <a:extLst>
                  <a:ext uri="{FF2B5EF4-FFF2-40B4-BE49-F238E27FC236}">
                    <a16:creationId xmlns:a16="http://schemas.microsoft.com/office/drawing/2014/main" xmlns=""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8" name="Freeform 133">
                <a:extLst>
                  <a:ext uri="{FF2B5EF4-FFF2-40B4-BE49-F238E27FC236}">
                    <a16:creationId xmlns:a16="http://schemas.microsoft.com/office/drawing/2014/main" xmlns=""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9" name="Freeform 134">
                <a:extLst>
                  <a:ext uri="{FF2B5EF4-FFF2-40B4-BE49-F238E27FC236}">
                    <a16:creationId xmlns:a16="http://schemas.microsoft.com/office/drawing/2014/main" xmlns=""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0" name="Freeform 135">
                <a:extLst>
                  <a:ext uri="{FF2B5EF4-FFF2-40B4-BE49-F238E27FC236}">
                    <a16:creationId xmlns:a16="http://schemas.microsoft.com/office/drawing/2014/main" xmlns=""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1" name="Freeform 136">
                <a:extLst>
                  <a:ext uri="{FF2B5EF4-FFF2-40B4-BE49-F238E27FC236}">
                    <a16:creationId xmlns:a16="http://schemas.microsoft.com/office/drawing/2014/main" xmlns=""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2" name="Freeform 137">
                <a:extLst>
                  <a:ext uri="{FF2B5EF4-FFF2-40B4-BE49-F238E27FC236}">
                    <a16:creationId xmlns:a16="http://schemas.microsoft.com/office/drawing/2014/main" xmlns=""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3" name="Freeform 138">
                <a:extLst>
                  <a:ext uri="{FF2B5EF4-FFF2-40B4-BE49-F238E27FC236}">
                    <a16:creationId xmlns:a16="http://schemas.microsoft.com/office/drawing/2014/main" xmlns=""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4" name="Freeform 139">
                <a:extLst>
                  <a:ext uri="{FF2B5EF4-FFF2-40B4-BE49-F238E27FC236}">
                    <a16:creationId xmlns:a16="http://schemas.microsoft.com/office/drawing/2014/main" xmlns=""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5" name="Freeform 140">
                <a:extLst>
                  <a:ext uri="{FF2B5EF4-FFF2-40B4-BE49-F238E27FC236}">
                    <a16:creationId xmlns:a16="http://schemas.microsoft.com/office/drawing/2014/main" xmlns=""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6" name="Freeform 141">
                <a:extLst>
                  <a:ext uri="{FF2B5EF4-FFF2-40B4-BE49-F238E27FC236}">
                    <a16:creationId xmlns:a16="http://schemas.microsoft.com/office/drawing/2014/main" xmlns=""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7" name="Freeform 142">
                <a:extLst>
                  <a:ext uri="{FF2B5EF4-FFF2-40B4-BE49-F238E27FC236}">
                    <a16:creationId xmlns:a16="http://schemas.microsoft.com/office/drawing/2014/main" xmlns=""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8" name="Freeform 143">
                <a:extLst>
                  <a:ext uri="{FF2B5EF4-FFF2-40B4-BE49-F238E27FC236}">
                    <a16:creationId xmlns:a16="http://schemas.microsoft.com/office/drawing/2014/main" xmlns=""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9" name="Freeform 144">
                <a:extLst>
                  <a:ext uri="{FF2B5EF4-FFF2-40B4-BE49-F238E27FC236}">
                    <a16:creationId xmlns:a16="http://schemas.microsoft.com/office/drawing/2014/main" xmlns=""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0" name="Freeform 145">
                <a:extLst>
                  <a:ext uri="{FF2B5EF4-FFF2-40B4-BE49-F238E27FC236}">
                    <a16:creationId xmlns:a16="http://schemas.microsoft.com/office/drawing/2014/main" xmlns=""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1" name="Freeform 146">
                <a:extLst>
                  <a:ext uri="{FF2B5EF4-FFF2-40B4-BE49-F238E27FC236}">
                    <a16:creationId xmlns:a16="http://schemas.microsoft.com/office/drawing/2014/main" xmlns=""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2" name="Freeform 147">
                <a:extLst>
                  <a:ext uri="{FF2B5EF4-FFF2-40B4-BE49-F238E27FC236}">
                    <a16:creationId xmlns:a16="http://schemas.microsoft.com/office/drawing/2014/main" xmlns=""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3" name="Freeform 148">
                <a:extLst>
                  <a:ext uri="{FF2B5EF4-FFF2-40B4-BE49-F238E27FC236}">
                    <a16:creationId xmlns:a16="http://schemas.microsoft.com/office/drawing/2014/main" xmlns=""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4" name="Freeform 149">
                <a:extLst>
                  <a:ext uri="{FF2B5EF4-FFF2-40B4-BE49-F238E27FC236}">
                    <a16:creationId xmlns:a16="http://schemas.microsoft.com/office/drawing/2014/main" xmlns=""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5" name="Freeform 150">
                <a:extLst>
                  <a:ext uri="{FF2B5EF4-FFF2-40B4-BE49-F238E27FC236}">
                    <a16:creationId xmlns:a16="http://schemas.microsoft.com/office/drawing/2014/main" xmlns=""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6" name="Freeform 151">
                <a:extLst>
                  <a:ext uri="{FF2B5EF4-FFF2-40B4-BE49-F238E27FC236}">
                    <a16:creationId xmlns:a16="http://schemas.microsoft.com/office/drawing/2014/main" xmlns=""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7" name="Freeform 152">
                <a:extLst>
                  <a:ext uri="{FF2B5EF4-FFF2-40B4-BE49-F238E27FC236}">
                    <a16:creationId xmlns:a16="http://schemas.microsoft.com/office/drawing/2014/main" xmlns=""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8" name="Freeform 153">
                <a:extLst>
                  <a:ext uri="{FF2B5EF4-FFF2-40B4-BE49-F238E27FC236}">
                    <a16:creationId xmlns:a16="http://schemas.microsoft.com/office/drawing/2014/main" xmlns=""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9" name="Freeform 154">
                <a:extLst>
                  <a:ext uri="{FF2B5EF4-FFF2-40B4-BE49-F238E27FC236}">
                    <a16:creationId xmlns:a16="http://schemas.microsoft.com/office/drawing/2014/main" xmlns=""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0" name="Freeform 155">
                <a:extLst>
                  <a:ext uri="{FF2B5EF4-FFF2-40B4-BE49-F238E27FC236}">
                    <a16:creationId xmlns:a16="http://schemas.microsoft.com/office/drawing/2014/main" xmlns=""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1" name="Freeform 156">
                <a:extLst>
                  <a:ext uri="{FF2B5EF4-FFF2-40B4-BE49-F238E27FC236}">
                    <a16:creationId xmlns:a16="http://schemas.microsoft.com/office/drawing/2014/main" xmlns=""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2" name="Freeform 157">
                <a:extLst>
                  <a:ext uri="{FF2B5EF4-FFF2-40B4-BE49-F238E27FC236}">
                    <a16:creationId xmlns:a16="http://schemas.microsoft.com/office/drawing/2014/main" xmlns=""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3" name="Freeform 158">
                <a:extLst>
                  <a:ext uri="{FF2B5EF4-FFF2-40B4-BE49-F238E27FC236}">
                    <a16:creationId xmlns:a16="http://schemas.microsoft.com/office/drawing/2014/main" xmlns=""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4" name="Freeform 159">
                <a:extLst>
                  <a:ext uri="{FF2B5EF4-FFF2-40B4-BE49-F238E27FC236}">
                    <a16:creationId xmlns:a16="http://schemas.microsoft.com/office/drawing/2014/main" xmlns=""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5" name="Freeform 160">
                <a:extLst>
                  <a:ext uri="{FF2B5EF4-FFF2-40B4-BE49-F238E27FC236}">
                    <a16:creationId xmlns:a16="http://schemas.microsoft.com/office/drawing/2014/main" xmlns=""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6" name="Freeform 161">
                <a:extLst>
                  <a:ext uri="{FF2B5EF4-FFF2-40B4-BE49-F238E27FC236}">
                    <a16:creationId xmlns:a16="http://schemas.microsoft.com/office/drawing/2014/main" xmlns=""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7" name="Freeform 162">
                <a:extLst>
                  <a:ext uri="{FF2B5EF4-FFF2-40B4-BE49-F238E27FC236}">
                    <a16:creationId xmlns:a16="http://schemas.microsoft.com/office/drawing/2014/main" xmlns=""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8" name="Freeform 163">
                <a:extLst>
                  <a:ext uri="{FF2B5EF4-FFF2-40B4-BE49-F238E27FC236}">
                    <a16:creationId xmlns:a16="http://schemas.microsoft.com/office/drawing/2014/main" xmlns=""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9" name="Freeform 164">
                <a:extLst>
                  <a:ext uri="{FF2B5EF4-FFF2-40B4-BE49-F238E27FC236}">
                    <a16:creationId xmlns:a16="http://schemas.microsoft.com/office/drawing/2014/main" xmlns=""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0" name="Freeform 165">
                <a:extLst>
                  <a:ext uri="{FF2B5EF4-FFF2-40B4-BE49-F238E27FC236}">
                    <a16:creationId xmlns:a16="http://schemas.microsoft.com/office/drawing/2014/main" xmlns=""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1" name="Freeform 166">
                <a:extLst>
                  <a:ext uri="{FF2B5EF4-FFF2-40B4-BE49-F238E27FC236}">
                    <a16:creationId xmlns:a16="http://schemas.microsoft.com/office/drawing/2014/main" xmlns=""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2" name="Freeform 167">
                <a:extLst>
                  <a:ext uri="{FF2B5EF4-FFF2-40B4-BE49-F238E27FC236}">
                    <a16:creationId xmlns:a16="http://schemas.microsoft.com/office/drawing/2014/main" xmlns=""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3" name="Freeform 168">
                <a:extLst>
                  <a:ext uri="{FF2B5EF4-FFF2-40B4-BE49-F238E27FC236}">
                    <a16:creationId xmlns:a16="http://schemas.microsoft.com/office/drawing/2014/main" xmlns=""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4" name="Freeform 169">
                <a:extLst>
                  <a:ext uri="{FF2B5EF4-FFF2-40B4-BE49-F238E27FC236}">
                    <a16:creationId xmlns:a16="http://schemas.microsoft.com/office/drawing/2014/main" xmlns=""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5" name="Freeform 170">
                <a:extLst>
                  <a:ext uri="{FF2B5EF4-FFF2-40B4-BE49-F238E27FC236}">
                    <a16:creationId xmlns:a16="http://schemas.microsoft.com/office/drawing/2014/main" xmlns=""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6" name="Freeform 171">
                <a:extLst>
                  <a:ext uri="{FF2B5EF4-FFF2-40B4-BE49-F238E27FC236}">
                    <a16:creationId xmlns:a16="http://schemas.microsoft.com/office/drawing/2014/main" xmlns=""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7" name="Freeform 172">
                <a:extLst>
                  <a:ext uri="{FF2B5EF4-FFF2-40B4-BE49-F238E27FC236}">
                    <a16:creationId xmlns:a16="http://schemas.microsoft.com/office/drawing/2014/main" xmlns=""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8" name="Freeform 173">
                <a:extLst>
                  <a:ext uri="{FF2B5EF4-FFF2-40B4-BE49-F238E27FC236}">
                    <a16:creationId xmlns:a16="http://schemas.microsoft.com/office/drawing/2014/main" xmlns=""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9" name="Freeform 174">
                <a:extLst>
                  <a:ext uri="{FF2B5EF4-FFF2-40B4-BE49-F238E27FC236}">
                    <a16:creationId xmlns:a16="http://schemas.microsoft.com/office/drawing/2014/main" xmlns=""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0" name="Freeform 175">
                <a:extLst>
                  <a:ext uri="{FF2B5EF4-FFF2-40B4-BE49-F238E27FC236}">
                    <a16:creationId xmlns:a16="http://schemas.microsoft.com/office/drawing/2014/main" xmlns=""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1" name="Freeform 176">
                <a:extLst>
                  <a:ext uri="{FF2B5EF4-FFF2-40B4-BE49-F238E27FC236}">
                    <a16:creationId xmlns:a16="http://schemas.microsoft.com/office/drawing/2014/main" xmlns=""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2" name="Freeform 177">
                <a:extLst>
                  <a:ext uri="{FF2B5EF4-FFF2-40B4-BE49-F238E27FC236}">
                    <a16:creationId xmlns:a16="http://schemas.microsoft.com/office/drawing/2014/main" xmlns=""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3" name="Freeform 178">
                <a:extLst>
                  <a:ext uri="{FF2B5EF4-FFF2-40B4-BE49-F238E27FC236}">
                    <a16:creationId xmlns:a16="http://schemas.microsoft.com/office/drawing/2014/main" xmlns=""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4" name="Freeform 179">
                <a:extLst>
                  <a:ext uri="{FF2B5EF4-FFF2-40B4-BE49-F238E27FC236}">
                    <a16:creationId xmlns:a16="http://schemas.microsoft.com/office/drawing/2014/main" xmlns=""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5" name="Freeform 180">
                <a:extLst>
                  <a:ext uri="{FF2B5EF4-FFF2-40B4-BE49-F238E27FC236}">
                    <a16:creationId xmlns:a16="http://schemas.microsoft.com/office/drawing/2014/main" xmlns=""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6" name="Freeform 181">
                <a:extLst>
                  <a:ext uri="{FF2B5EF4-FFF2-40B4-BE49-F238E27FC236}">
                    <a16:creationId xmlns:a16="http://schemas.microsoft.com/office/drawing/2014/main" xmlns=""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7" name="Freeform 182">
                <a:extLst>
                  <a:ext uri="{FF2B5EF4-FFF2-40B4-BE49-F238E27FC236}">
                    <a16:creationId xmlns:a16="http://schemas.microsoft.com/office/drawing/2014/main" xmlns=""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8" name="Freeform 183">
                <a:extLst>
                  <a:ext uri="{FF2B5EF4-FFF2-40B4-BE49-F238E27FC236}">
                    <a16:creationId xmlns:a16="http://schemas.microsoft.com/office/drawing/2014/main" xmlns=""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9" name="Freeform 184">
                <a:extLst>
                  <a:ext uri="{FF2B5EF4-FFF2-40B4-BE49-F238E27FC236}">
                    <a16:creationId xmlns:a16="http://schemas.microsoft.com/office/drawing/2014/main" xmlns=""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0" name="Freeform 185">
                <a:extLst>
                  <a:ext uri="{FF2B5EF4-FFF2-40B4-BE49-F238E27FC236}">
                    <a16:creationId xmlns:a16="http://schemas.microsoft.com/office/drawing/2014/main" xmlns=""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1" name="Freeform 186">
                <a:extLst>
                  <a:ext uri="{FF2B5EF4-FFF2-40B4-BE49-F238E27FC236}">
                    <a16:creationId xmlns:a16="http://schemas.microsoft.com/office/drawing/2014/main" xmlns=""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2" name="Freeform 187">
                <a:extLst>
                  <a:ext uri="{FF2B5EF4-FFF2-40B4-BE49-F238E27FC236}">
                    <a16:creationId xmlns:a16="http://schemas.microsoft.com/office/drawing/2014/main" xmlns=""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3" name="Freeform 188">
                <a:extLst>
                  <a:ext uri="{FF2B5EF4-FFF2-40B4-BE49-F238E27FC236}">
                    <a16:creationId xmlns:a16="http://schemas.microsoft.com/office/drawing/2014/main" xmlns=""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4" name="Freeform 189">
                <a:extLst>
                  <a:ext uri="{FF2B5EF4-FFF2-40B4-BE49-F238E27FC236}">
                    <a16:creationId xmlns:a16="http://schemas.microsoft.com/office/drawing/2014/main" xmlns=""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5" name="Freeform 190">
                <a:extLst>
                  <a:ext uri="{FF2B5EF4-FFF2-40B4-BE49-F238E27FC236}">
                    <a16:creationId xmlns:a16="http://schemas.microsoft.com/office/drawing/2014/main" xmlns=""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6" name="Freeform 191">
                <a:extLst>
                  <a:ext uri="{FF2B5EF4-FFF2-40B4-BE49-F238E27FC236}">
                    <a16:creationId xmlns:a16="http://schemas.microsoft.com/office/drawing/2014/main" xmlns=""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7" name="Freeform 192">
                <a:extLst>
                  <a:ext uri="{FF2B5EF4-FFF2-40B4-BE49-F238E27FC236}">
                    <a16:creationId xmlns:a16="http://schemas.microsoft.com/office/drawing/2014/main" xmlns=""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8" name="Freeform 193">
                <a:extLst>
                  <a:ext uri="{FF2B5EF4-FFF2-40B4-BE49-F238E27FC236}">
                    <a16:creationId xmlns:a16="http://schemas.microsoft.com/office/drawing/2014/main" xmlns=""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9" name="Freeform 194">
                <a:extLst>
                  <a:ext uri="{FF2B5EF4-FFF2-40B4-BE49-F238E27FC236}">
                    <a16:creationId xmlns:a16="http://schemas.microsoft.com/office/drawing/2014/main" xmlns=""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0" name="Freeform 195">
                <a:extLst>
                  <a:ext uri="{FF2B5EF4-FFF2-40B4-BE49-F238E27FC236}">
                    <a16:creationId xmlns:a16="http://schemas.microsoft.com/office/drawing/2014/main" xmlns=""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1" name="Freeform 196">
                <a:extLst>
                  <a:ext uri="{FF2B5EF4-FFF2-40B4-BE49-F238E27FC236}">
                    <a16:creationId xmlns:a16="http://schemas.microsoft.com/office/drawing/2014/main" xmlns=""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2" name="Freeform 197">
                <a:extLst>
                  <a:ext uri="{FF2B5EF4-FFF2-40B4-BE49-F238E27FC236}">
                    <a16:creationId xmlns:a16="http://schemas.microsoft.com/office/drawing/2014/main" xmlns=""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3" name="Freeform 198">
                <a:extLst>
                  <a:ext uri="{FF2B5EF4-FFF2-40B4-BE49-F238E27FC236}">
                    <a16:creationId xmlns:a16="http://schemas.microsoft.com/office/drawing/2014/main" xmlns=""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4" name="Freeform 199">
                <a:extLst>
                  <a:ext uri="{FF2B5EF4-FFF2-40B4-BE49-F238E27FC236}">
                    <a16:creationId xmlns:a16="http://schemas.microsoft.com/office/drawing/2014/main" xmlns=""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5" name="Freeform 200">
                <a:extLst>
                  <a:ext uri="{FF2B5EF4-FFF2-40B4-BE49-F238E27FC236}">
                    <a16:creationId xmlns:a16="http://schemas.microsoft.com/office/drawing/2014/main" xmlns=""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6" name="Freeform 201">
                <a:extLst>
                  <a:ext uri="{FF2B5EF4-FFF2-40B4-BE49-F238E27FC236}">
                    <a16:creationId xmlns:a16="http://schemas.microsoft.com/office/drawing/2014/main" xmlns=""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7" name="Freeform 202">
                <a:extLst>
                  <a:ext uri="{FF2B5EF4-FFF2-40B4-BE49-F238E27FC236}">
                    <a16:creationId xmlns:a16="http://schemas.microsoft.com/office/drawing/2014/main" xmlns=""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8" name="Freeform 203">
                <a:extLst>
                  <a:ext uri="{FF2B5EF4-FFF2-40B4-BE49-F238E27FC236}">
                    <a16:creationId xmlns:a16="http://schemas.microsoft.com/office/drawing/2014/main" xmlns=""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9" name="Freeform 204">
                <a:extLst>
                  <a:ext uri="{FF2B5EF4-FFF2-40B4-BE49-F238E27FC236}">
                    <a16:creationId xmlns:a16="http://schemas.microsoft.com/office/drawing/2014/main" xmlns=""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
          <p:nvSpPr>
            <p:cNvPr id="20" name="Freeform 206">
              <a:extLst>
                <a:ext uri="{FF2B5EF4-FFF2-40B4-BE49-F238E27FC236}">
                  <a16:creationId xmlns:a16="http://schemas.microsoft.com/office/drawing/2014/main" xmlns=""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 name="Freeform 207">
              <a:extLst>
                <a:ext uri="{FF2B5EF4-FFF2-40B4-BE49-F238E27FC236}">
                  <a16:creationId xmlns:a16="http://schemas.microsoft.com/office/drawing/2014/main" xmlns=""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 name="Freeform 208">
              <a:extLst>
                <a:ext uri="{FF2B5EF4-FFF2-40B4-BE49-F238E27FC236}">
                  <a16:creationId xmlns:a16="http://schemas.microsoft.com/office/drawing/2014/main" xmlns=""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 name="Freeform 209">
              <a:extLst>
                <a:ext uri="{FF2B5EF4-FFF2-40B4-BE49-F238E27FC236}">
                  <a16:creationId xmlns:a16="http://schemas.microsoft.com/office/drawing/2014/main" xmlns=""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 name="Freeform 210">
              <a:extLst>
                <a:ext uri="{FF2B5EF4-FFF2-40B4-BE49-F238E27FC236}">
                  <a16:creationId xmlns:a16="http://schemas.microsoft.com/office/drawing/2014/main" xmlns=""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 name="Freeform 211">
              <a:extLst>
                <a:ext uri="{FF2B5EF4-FFF2-40B4-BE49-F238E27FC236}">
                  <a16:creationId xmlns:a16="http://schemas.microsoft.com/office/drawing/2014/main" xmlns=""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 name="Freeform 212">
              <a:extLst>
                <a:ext uri="{FF2B5EF4-FFF2-40B4-BE49-F238E27FC236}">
                  <a16:creationId xmlns:a16="http://schemas.microsoft.com/office/drawing/2014/main" xmlns=""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 name="Freeform 213">
              <a:extLst>
                <a:ext uri="{FF2B5EF4-FFF2-40B4-BE49-F238E27FC236}">
                  <a16:creationId xmlns:a16="http://schemas.microsoft.com/office/drawing/2014/main" xmlns=""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 name="Freeform 214">
              <a:extLst>
                <a:ext uri="{FF2B5EF4-FFF2-40B4-BE49-F238E27FC236}">
                  <a16:creationId xmlns:a16="http://schemas.microsoft.com/office/drawing/2014/main" xmlns=""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 name="Freeform 215">
              <a:extLst>
                <a:ext uri="{FF2B5EF4-FFF2-40B4-BE49-F238E27FC236}">
                  <a16:creationId xmlns:a16="http://schemas.microsoft.com/office/drawing/2014/main" xmlns=""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 name="Freeform 216">
              <a:extLst>
                <a:ext uri="{FF2B5EF4-FFF2-40B4-BE49-F238E27FC236}">
                  <a16:creationId xmlns:a16="http://schemas.microsoft.com/office/drawing/2014/main" xmlns=""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 name="Freeform 217">
              <a:extLst>
                <a:ext uri="{FF2B5EF4-FFF2-40B4-BE49-F238E27FC236}">
                  <a16:creationId xmlns:a16="http://schemas.microsoft.com/office/drawing/2014/main" xmlns=""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2" name="Freeform 218">
              <a:extLst>
                <a:ext uri="{FF2B5EF4-FFF2-40B4-BE49-F238E27FC236}">
                  <a16:creationId xmlns:a16="http://schemas.microsoft.com/office/drawing/2014/main" xmlns=""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3" name="Freeform 219">
              <a:extLst>
                <a:ext uri="{FF2B5EF4-FFF2-40B4-BE49-F238E27FC236}">
                  <a16:creationId xmlns:a16="http://schemas.microsoft.com/office/drawing/2014/main" xmlns=""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4" name="Freeform 220">
              <a:extLst>
                <a:ext uri="{FF2B5EF4-FFF2-40B4-BE49-F238E27FC236}">
                  <a16:creationId xmlns:a16="http://schemas.microsoft.com/office/drawing/2014/main" xmlns=""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5" name="Freeform 221">
              <a:extLst>
                <a:ext uri="{FF2B5EF4-FFF2-40B4-BE49-F238E27FC236}">
                  <a16:creationId xmlns:a16="http://schemas.microsoft.com/office/drawing/2014/main" xmlns=""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6" name="Freeform 222">
              <a:extLst>
                <a:ext uri="{FF2B5EF4-FFF2-40B4-BE49-F238E27FC236}">
                  <a16:creationId xmlns:a16="http://schemas.microsoft.com/office/drawing/2014/main" xmlns=""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7" name="Freeform 223">
              <a:extLst>
                <a:ext uri="{FF2B5EF4-FFF2-40B4-BE49-F238E27FC236}">
                  <a16:creationId xmlns:a16="http://schemas.microsoft.com/office/drawing/2014/main" xmlns=""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8" name="Freeform 224">
              <a:extLst>
                <a:ext uri="{FF2B5EF4-FFF2-40B4-BE49-F238E27FC236}">
                  <a16:creationId xmlns:a16="http://schemas.microsoft.com/office/drawing/2014/main" xmlns=""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9" name="Freeform 225">
              <a:extLst>
                <a:ext uri="{FF2B5EF4-FFF2-40B4-BE49-F238E27FC236}">
                  <a16:creationId xmlns:a16="http://schemas.microsoft.com/office/drawing/2014/main" xmlns=""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0" name="Freeform 226">
              <a:extLst>
                <a:ext uri="{FF2B5EF4-FFF2-40B4-BE49-F238E27FC236}">
                  <a16:creationId xmlns:a16="http://schemas.microsoft.com/office/drawing/2014/main" xmlns=""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1" name="Freeform 227">
              <a:extLst>
                <a:ext uri="{FF2B5EF4-FFF2-40B4-BE49-F238E27FC236}">
                  <a16:creationId xmlns:a16="http://schemas.microsoft.com/office/drawing/2014/main" xmlns=""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2" name="Freeform 228">
              <a:extLst>
                <a:ext uri="{FF2B5EF4-FFF2-40B4-BE49-F238E27FC236}">
                  <a16:creationId xmlns:a16="http://schemas.microsoft.com/office/drawing/2014/main" xmlns=""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3" name="Freeform 229">
              <a:extLst>
                <a:ext uri="{FF2B5EF4-FFF2-40B4-BE49-F238E27FC236}">
                  <a16:creationId xmlns:a16="http://schemas.microsoft.com/office/drawing/2014/main" xmlns=""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4" name="Freeform 230">
              <a:extLst>
                <a:ext uri="{FF2B5EF4-FFF2-40B4-BE49-F238E27FC236}">
                  <a16:creationId xmlns:a16="http://schemas.microsoft.com/office/drawing/2014/main" xmlns=""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5" name="Freeform 231">
              <a:extLst>
                <a:ext uri="{FF2B5EF4-FFF2-40B4-BE49-F238E27FC236}">
                  <a16:creationId xmlns:a16="http://schemas.microsoft.com/office/drawing/2014/main" xmlns=""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6" name="Freeform 232">
              <a:extLst>
                <a:ext uri="{FF2B5EF4-FFF2-40B4-BE49-F238E27FC236}">
                  <a16:creationId xmlns:a16="http://schemas.microsoft.com/office/drawing/2014/main" xmlns=""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7" name="Freeform 233">
              <a:extLst>
                <a:ext uri="{FF2B5EF4-FFF2-40B4-BE49-F238E27FC236}">
                  <a16:creationId xmlns:a16="http://schemas.microsoft.com/office/drawing/2014/main" xmlns=""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8" name="Freeform 234">
              <a:extLst>
                <a:ext uri="{FF2B5EF4-FFF2-40B4-BE49-F238E27FC236}">
                  <a16:creationId xmlns:a16="http://schemas.microsoft.com/office/drawing/2014/main" xmlns=""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9" name="Freeform 235">
              <a:extLst>
                <a:ext uri="{FF2B5EF4-FFF2-40B4-BE49-F238E27FC236}">
                  <a16:creationId xmlns:a16="http://schemas.microsoft.com/office/drawing/2014/main" xmlns=""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0" name="Freeform 236">
              <a:extLst>
                <a:ext uri="{FF2B5EF4-FFF2-40B4-BE49-F238E27FC236}">
                  <a16:creationId xmlns:a16="http://schemas.microsoft.com/office/drawing/2014/main" xmlns=""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1" name="Freeform 237">
              <a:extLst>
                <a:ext uri="{FF2B5EF4-FFF2-40B4-BE49-F238E27FC236}">
                  <a16:creationId xmlns:a16="http://schemas.microsoft.com/office/drawing/2014/main" xmlns=""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2" name="Freeform 238">
              <a:extLst>
                <a:ext uri="{FF2B5EF4-FFF2-40B4-BE49-F238E27FC236}">
                  <a16:creationId xmlns:a16="http://schemas.microsoft.com/office/drawing/2014/main" xmlns=""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3" name="Freeform 239">
              <a:extLst>
                <a:ext uri="{FF2B5EF4-FFF2-40B4-BE49-F238E27FC236}">
                  <a16:creationId xmlns:a16="http://schemas.microsoft.com/office/drawing/2014/main" xmlns=""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4" name="Freeform 240">
              <a:extLst>
                <a:ext uri="{FF2B5EF4-FFF2-40B4-BE49-F238E27FC236}">
                  <a16:creationId xmlns:a16="http://schemas.microsoft.com/office/drawing/2014/main" xmlns=""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5" name="Freeform 241">
              <a:extLst>
                <a:ext uri="{FF2B5EF4-FFF2-40B4-BE49-F238E27FC236}">
                  <a16:creationId xmlns:a16="http://schemas.microsoft.com/office/drawing/2014/main" xmlns=""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6" name="Freeform 242">
              <a:extLst>
                <a:ext uri="{FF2B5EF4-FFF2-40B4-BE49-F238E27FC236}">
                  <a16:creationId xmlns:a16="http://schemas.microsoft.com/office/drawing/2014/main" xmlns=""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7" name="Freeform 243">
              <a:extLst>
                <a:ext uri="{FF2B5EF4-FFF2-40B4-BE49-F238E27FC236}">
                  <a16:creationId xmlns:a16="http://schemas.microsoft.com/office/drawing/2014/main" xmlns=""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8" name="Freeform 244">
              <a:extLst>
                <a:ext uri="{FF2B5EF4-FFF2-40B4-BE49-F238E27FC236}">
                  <a16:creationId xmlns:a16="http://schemas.microsoft.com/office/drawing/2014/main" xmlns=""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9" name="Freeform 245">
              <a:extLst>
                <a:ext uri="{FF2B5EF4-FFF2-40B4-BE49-F238E27FC236}">
                  <a16:creationId xmlns:a16="http://schemas.microsoft.com/office/drawing/2014/main" xmlns=""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0" name="Freeform 246">
              <a:extLst>
                <a:ext uri="{FF2B5EF4-FFF2-40B4-BE49-F238E27FC236}">
                  <a16:creationId xmlns:a16="http://schemas.microsoft.com/office/drawing/2014/main" xmlns=""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1" name="Freeform 247">
              <a:extLst>
                <a:ext uri="{FF2B5EF4-FFF2-40B4-BE49-F238E27FC236}">
                  <a16:creationId xmlns:a16="http://schemas.microsoft.com/office/drawing/2014/main" xmlns=""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2" name="Freeform 248">
              <a:extLst>
                <a:ext uri="{FF2B5EF4-FFF2-40B4-BE49-F238E27FC236}">
                  <a16:creationId xmlns:a16="http://schemas.microsoft.com/office/drawing/2014/main" xmlns=""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3" name="Freeform 249">
              <a:extLst>
                <a:ext uri="{FF2B5EF4-FFF2-40B4-BE49-F238E27FC236}">
                  <a16:creationId xmlns:a16="http://schemas.microsoft.com/office/drawing/2014/main" xmlns=""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4" name="Freeform 250">
              <a:extLst>
                <a:ext uri="{FF2B5EF4-FFF2-40B4-BE49-F238E27FC236}">
                  <a16:creationId xmlns:a16="http://schemas.microsoft.com/office/drawing/2014/main" xmlns=""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5" name="Freeform 251">
              <a:extLst>
                <a:ext uri="{FF2B5EF4-FFF2-40B4-BE49-F238E27FC236}">
                  <a16:creationId xmlns:a16="http://schemas.microsoft.com/office/drawing/2014/main" xmlns=""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6" name="Freeform 252">
              <a:extLst>
                <a:ext uri="{FF2B5EF4-FFF2-40B4-BE49-F238E27FC236}">
                  <a16:creationId xmlns:a16="http://schemas.microsoft.com/office/drawing/2014/main" xmlns=""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7" name="Freeform 253">
              <a:extLst>
                <a:ext uri="{FF2B5EF4-FFF2-40B4-BE49-F238E27FC236}">
                  <a16:creationId xmlns:a16="http://schemas.microsoft.com/office/drawing/2014/main" xmlns=""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8" name="Freeform 254">
              <a:extLst>
                <a:ext uri="{FF2B5EF4-FFF2-40B4-BE49-F238E27FC236}">
                  <a16:creationId xmlns:a16="http://schemas.microsoft.com/office/drawing/2014/main" xmlns=""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9" name="Freeform 255">
              <a:extLst>
                <a:ext uri="{FF2B5EF4-FFF2-40B4-BE49-F238E27FC236}">
                  <a16:creationId xmlns:a16="http://schemas.microsoft.com/office/drawing/2014/main" xmlns=""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0" name="Freeform 256">
              <a:extLst>
                <a:ext uri="{FF2B5EF4-FFF2-40B4-BE49-F238E27FC236}">
                  <a16:creationId xmlns:a16="http://schemas.microsoft.com/office/drawing/2014/main" xmlns=""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1" name="Freeform 257">
              <a:extLst>
                <a:ext uri="{FF2B5EF4-FFF2-40B4-BE49-F238E27FC236}">
                  <a16:creationId xmlns:a16="http://schemas.microsoft.com/office/drawing/2014/main" xmlns=""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2" name="Freeform 258">
              <a:extLst>
                <a:ext uri="{FF2B5EF4-FFF2-40B4-BE49-F238E27FC236}">
                  <a16:creationId xmlns:a16="http://schemas.microsoft.com/office/drawing/2014/main" xmlns=""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3" name="Freeform 259">
              <a:extLst>
                <a:ext uri="{FF2B5EF4-FFF2-40B4-BE49-F238E27FC236}">
                  <a16:creationId xmlns:a16="http://schemas.microsoft.com/office/drawing/2014/main" xmlns=""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4" name="Freeform 260">
              <a:extLst>
                <a:ext uri="{FF2B5EF4-FFF2-40B4-BE49-F238E27FC236}">
                  <a16:creationId xmlns:a16="http://schemas.microsoft.com/office/drawing/2014/main" xmlns=""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5" name="Freeform 261">
              <a:extLst>
                <a:ext uri="{FF2B5EF4-FFF2-40B4-BE49-F238E27FC236}">
                  <a16:creationId xmlns:a16="http://schemas.microsoft.com/office/drawing/2014/main" xmlns=""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6" name="Freeform 262">
              <a:extLst>
                <a:ext uri="{FF2B5EF4-FFF2-40B4-BE49-F238E27FC236}">
                  <a16:creationId xmlns:a16="http://schemas.microsoft.com/office/drawing/2014/main" xmlns=""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7" name="Freeform 263">
              <a:extLst>
                <a:ext uri="{FF2B5EF4-FFF2-40B4-BE49-F238E27FC236}">
                  <a16:creationId xmlns:a16="http://schemas.microsoft.com/office/drawing/2014/main" xmlns=""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8" name="Freeform 264">
              <a:extLst>
                <a:ext uri="{FF2B5EF4-FFF2-40B4-BE49-F238E27FC236}">
                  <a16:creationId xmlns:a16="http://schemas.microsoft.com/office/drawing/2014/main" xmlns=""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9" name="Freeform 265">
              <a:extLst>
                <a:ext uri="{FF2B5EF4-FFF2-40B4-BE49-F238E27FC236}">
                  <a16:creationId xmlns:a16="http://schemas.microsoft.com/office/drawing/2014/main" xmlns=""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0" name="Freeform 266">
              <a:extLst>
                <a:ext uri="{FF2B5EF4-FFF2-40B4-BE49-F238E27FC236}">
                  <a16:creationId xmlns:a16="http://schemas.microsoft.com/office/drawing/2014/main" xmlns=""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1" name="Freeform 267">
              <a:extLst>
                <a:ext uri="{FF2B5EF4-FFF2-40B4-BE49-F238E27FC236}">
                  <a16:creationId xmlns:a16="http://schemas.microsoft.com/office/drawing/2014/main" xmlns=""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2" name="Freeform 268">
              <a:extLst>
                <a:ext uri="{FF2B5EF4-FFF2-40B4-BE49-F238E27FC236}">
                  <a16:creationId xmlns:a16="http://schemas.microsoft.com/office/drawing/2014/main" xmlns=""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3" name="Freeform 269">
              <a:extLst>
                <a:ext uri="{FF2B5EF4-FFF2-40B4-BE49-F238E27FC236}">
                  <a16:creationId xmlns:a16="http://schemas.microsoft.com/office/drawing/2014/main" xmlns=""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4" name="Freeform 270">
              <a:extLst>
                <a:ext uri="{FF2B5EF4-FFF2-40B4-BE49-F238E27FC236}">
                  <a16:creationId xmlns:a16="http://schemas.microsoft.com/office/drawing/2014/main" xmlns=""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5" name="Freeform 271">
              <a:extLst>
                <a:ext uri="{FF2B5EF4-FFF2-40B4-BE49-F238E27FC236}">
                  <a16:creationId xmlns:a16="http://schemas.microsoft.com/office/drawing/2014/main" xmlns=""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6" name="Freeform 272">
              <a:extLst>
                <a:ext uri="{FF2B5EF4-FFF2-40B4-BE49-F238E27FC236}">
                  <a16:creationId xmlns:a16="http://schemas.microsoft.com/office/drawing/2014/main" xmlns=""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7" name="Freeform 273">
              <a:extLst>
                <a:ext uri="{FF2B5EF4-FFF2-40B4-BE49-F238E27FC236}">
                  <a16:creationId xmlns:a16="http://schemas.microsoft.com/office/drawing/2014/main" xmlns=""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8" name="Freeform 274">
              <a:extLst>
                <a:ext uri="{FF2B5EF4-FFF2-40B4-BE49-F238E27FC236}">
                  <a16:creationId xmlns:a16="http://schemas.microsoft.com/office/drawing/2014/main" xmlns=""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9" name="Freeform 275">
              <a:extLst>
                <a:ext uri="{FF2B5EF4-FFF2-40B4-BE49-F238E27FC236}">
                  <a16:creationId xmlns:a16="http://schemas.microsoft.com/office/drawing/2014/main" xmlns=""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0" name="Freeform 276">
              <a:extLst>
                <a:ext uri="{FF2B5EF4-FFF2-40B4-BE49-F238E27FC236}">
                  <a16:creationId xmlns:a16="http://schemas.microsoft.com/office/drawing/2014/main" xmlns=""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1" name="Freeform 277">
              <a:extLst>
                <a:ext uri="{FF2B5EF4-FFF2-40B4-BE49-F238E27FC236}">
                  <a16:creationId xmlns:a16="http://schemas.microsoft.com/office/drawing/2014/main" xmlns=""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2" name="Freeform 278">
              <a:extLst>
                <a:ext uri="{FF2B5EF4-FFF2-40B4-BE49-F238E27FC236}">
                  <a16:creationId xmlns:a16="http://schemas.microsoft.com/office/drawing/2014/main" xmlns=""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3" name="Freeform 279">
              <a:extLst>
                <a:ext uri="{FF2B5EF4-FFF2-40B4-BE49-F238E27FC236}">
                  <a16:creationId xmlns:a16="http://schemas.microsoft.com/office/drawing/2014/main" xmlns=""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4" name="Freeform 280">
              <a:extLst>
                <a:ext uri="{FF2B5EF4-FFF2-40B4-BE49-F238E27FC236}">
                  <a16:creationId xmlns:a16="http://schemas.microsoft.com/office/drawing/2014/main" xmlns=""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5" name="Freeform 281">
              <a:extLst>
                <a:ext uri="{FF2B5EF4-FFF2-40B4-BE49-F238E27FC236}">
                  <a16:creationId xmlns:a16="http://schemas.microsoft.com/office/drawing/2014/main" xmlns=""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6" name="Freeform 282">
              <a:extLst>
                <a:ext uri="{FF2B5EF4-FFF2-40B4-BE49-F238E27FC236}">
                  <a16:creationId xmlns:a16="http://schemas.microsoft.com/office/drawing/2014/main" xmlns=""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7" name="Freeform 283">
              <a:extLst>
                <a:ext uri="{FF2B5EF4-FFF2-40B4-BE49-F238E27FC236}">
                  <a16:creationId xmlns:a16="http://schemas.microsoft.com/office/drawing/2014/main" xmlns=""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8" name="Freeform 284">
              <a:extLst>
                <a:ext uri="{FF2B5EF4-FFF2-40B4-BE49-F238E27FC236}">
                  <a16:creationId xmlns:a16="http://schemas.microsoft.com/office/drawing/2014/main" xmlns=""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9" name="Freeform 285">
              <a:extLst>
                <a:ext uri="{FF2B5EF4-FFF2-40B4-BE49-F238E27FC236}">
                  <a16:creationId xmlns:a16="http://schemas.microsoft.com/office/drawing/2014/main" xmlns=""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0" name="Freeform 286">
              <a:extLst>
                <a:ext uri="{FF2B5EF4-FFF2-40B4-BE49-F238E27FC236}">
                  <a16:creationId xmlns:a16="http://schemas.microsoft.com/office/drawing/2014/main" xmlns=""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1" name="Freeform 287">
              <a:extLst>
                <a:ext uri="{FF2B5EF4-FFF2-40B4-BE49-F238E27FC236}">
                  <a16:creationId xmlns:a16="http://schemas.microsoft.com/office/drawing/2014/main" xmlns=""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2" name="Freeform 288">
              <a:extLst>
                <a:ext uri="{FF2B5EF4-FFF2-40B4-BE49-F238E27FC236}">
                  <a16:creationId xmlns:a16="http://schemas.microsoft.com/office/drawing/2014/main" xmlns=""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3" name="Freeform 289">
              <a:extLst>
                <a:ext uri="{FF2B5EF4-FFF2-40B4-BE49-F238E27FC236}">
                  <a16:creationId xmlns:a16="http://schemas.microsoft.com/office/drawing/2014/main" xmlns=""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4" name="Freeform 290">
              <a:extLst>
                <a:ext uri="{FF2B5EF4-FFF2-40B4-BE49-F238E27FC236}">
                  <a16:creationId xmlns:a16="http://schemas.microsoft.com/office/drawing/2014/main" xmlns=""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5" name="Freeform 291">
              <a:extLst>
                <a:ext uri="{FF2B5EF4-FFF2-40B4-BE49-F238E27FC236}">
                  <a16:creationId xmlns:a16="http://schemas.microsoft.com/office/drawing/2014/main" xmlns=""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6" name="Freeform 292">
              <a:extLst>
                <a:ext uri="{FF2B5EF4-FFF2-40B4-BE49-F238E27FC236}">
                  <a16:creationId xmlns:a16="http://schemas.microsoft.com/office/drawing/2014/main" xmlns=""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7" name="Freeform 293">
              <a:extLst>
                <a:ext uri="{FF2B5EF4-FFF2-40B4-BE49-F238E27FC236}">
                  <a16:creationId xmlns:a16="http://schemas.microsoft.com/office/drawing/2014/main" xmlns=""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8" name="Freeform 294">
              <a:extLst>
                <a:ext uri="{FF2B5EF4-FFF2-40B4-BE49-F238E27FC236}">
                  <a16:creationId xmlns:a16="http://schemas.microsoft.com/office/drawing/2014/main" xmlns=""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9" name="Freeform 295">
              <a:extLst>
                <a:ext uri="{FF2B5EF4-FFF2-40B4-BE49-F238E27FC236}">
                  <a16:creationId xmlns:a16="http://schemas.microsoft.com/office/drawing/2014/main" xmlns=""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0" name="Freeform 296">
              <a:extLst>
                <a:ext uri="{FF2B5EF4-FFF2-40B4-BE49-F238E27FC236}">
                  <a16:creationId xmlns:a16="http://schemas.microsoft.com/office/drawing/2014/main" xmlns=""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1" name="Freeform 297">
              <a:extLst>
                <a:ext uri="{FF2B5EF4-FFF2-40B4-BE49-F238E27FC236}">
                  <a16:creationId xmlns:a16="http://schemas.microsoft.com/office/drawing/2014/main" xmlns=""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2" name="Freeform 298">
              <a:extLst>
                <a:ext uri="{FF2B5EF4-FFF2-40B4-BE49-F238E27FC236}">
                  <a16:creationId xmlns:a16="http://schemas.microsoft.com/office/drawing/2014/main" xmlns=""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3" name="Freeform 299">
              <a:extLst>
                <a:ext uri="{FF2B5EF4-FFF2-40B4-BE49-F238E27FC236}">
                  <a16:creationId xmlns:a16="http://schemas.microsoft.com/office/drawing/2014/main" xmlns=""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4" name="Freeform 300">
              <a:extLst>
                <a:ext uri="{FF2B5EF4-FFF2-40B4-BE49-F238E27FC236}">
                  <a16:creationId xmlns:a16="http://schemas.microsoft.com/office/drawing/2014/main" xmlns=""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5" name="Freeform 301">
              <a:extLst>
                <a:ext uri="{FF2B5EF4-FFF2-40B4-BE49-F238E27FC236}">
                  <a16:creationId xmlns:a16="http://schemas.microsoft.com/office/drawing/2014/main" xmlns=""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6" name="Freeform 302">
              <a:extLst>
                <a:ext uri="{FF2B5EF4-FFF2-40B4-BE49-F238E27FC236}">
                  <a16:creationId xmlns:a16="http://schemas.microsoft.com/office/drawing/2014/main" xmlns=""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7" name="Freeform 303">
              <a:extLst>
                <a:ext uri="{FF2B5EF4-FFF2-40B4-BE49-F238E27FC236}">
                  <a16:creationId xmlns:a16="http://schemas.microsoft.com/office/drawing/2014/main" xmlns=""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8" name="Freeform 304">
              <a:extLst>
                <a:ext uri="{FF2B5EF4-FFF2-40B4-BE49-F238E27FC236}">
                  <a16:creationId xmlns:a16="http://schemas.microsoft.com/office/drawing/2014/main" xmlns=""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9" name="Freeform 305">
              <a:extLst>
                <a:ext uri="{FF2B5EF4-FFF2-40B4-BE49-F238E27FC236}">
                  <a16:creationId xmlns:a16="http://schemas.microsoft.com/office/drawing/2014/main" xmlns=""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
        <p:nvSpPr>
          <p:cNvPr id="320" name="TextBox 319">
            <a:extLst>
              <a:ext uri="{FF2B5EF4-FFF2-40B4-BE49-F238E27FC236}">
                <a16:creationId xmlns:a16="http://schemas.microsoft.com/office/drawing/2014/main" xmlns="" id="{BB0FED28-6436-4ADA-ACAC-A607235AB97E}"/>
              </a:ext>
            </a:extLst>
          </p:cNvPr>
          <p:cNvSpPr txBox="1"/>
          <p:nvPr userDrawn="1"/>
        </p:nvSpPr>
        <p:spPr>
          <a:xfrm>
            <a:off x="9142109" y="6616098"/>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17123464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B74FA68B-851B-4497-92DD-AD9676CFD6C7}" type="datetimeFigureOut">
              <a:rPr lang="zh-CN" altLang="en-US" smtClean="0"/>
              <a:pPr/>
              <a:t>2022/2/6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1FF504A-745A-48EA-80ED-493236BBE933}" type="slidenum">
              <a:rPr lang="zh-CN" altLang="en-US" smtClean="0"/>
              <a:pPr/>
              <a:t>‹#›</a:t>
            </a:fld>
            <a:endParaRPr lang="zh-CN" altLang="en-US"/>
          </a:p>
        </p:txBody>
      </p:sp>
      <p:sp>
        <p:nvSpPr>
          <p:cNvPr id="7" name="TextBox 6">
            <a:extLst>
              <a:ext uri="{FF2B5EF4-FFF2-40B4-BE49-F238E27FC236}">
                <a16:creationId xmlns:a16="http://schemas.microsoft.com/office/drawing/2014/main" xmlns="" id="{A60AE1D1-9179-4BC2-920C-E8FFFFE35636}"/>
              </a:ext>
            </a:extLst>
          </p:cNvPr>
          <p:cNvSpPr txBox="1"/>
          <p:nvPr userDrawn="1"/>
        </p:nvSpPr>
        <p:spPr>
          <a:xfrm>
            <a:off x="9115427" y="6581001"/>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35522417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microsoft.com/office/2007/relationships/hdphoto" Target="../media/hdphoto5.wdp"/><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3.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microsoft.com/office/2007/relationships/hdphoto" Target="../media/hdphoto5.wdp"/><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7.wdp"/><Relationship Id="rId5" Type="http://schemas.openxmlformats.org/officeDocument/2006/relationships/image" Target="../media/image27.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microsoft.com/office/2007/relationships/hdphoto" Target="../media/hdphoto5.wdp"/><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16.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1.mp3"/><Relationship Id="rId7" Type="http://schemas.microsoft.com/office/2007/relationships/hdphoto" Target="../media/hdphoto4.wdp"/><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6856" y="496183"/>
            <a:ext cx="2287184" cy="1715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6857" y="2392039"/>
            <a:ext cx="3037420" cy="3406060"/>
          </a:xfrm>
          <a:prstGeom prst="rect">
            <a:avLst/>
          </a:prstGeom>
          <a:noFill/>
        </p:spPr>
        <p:txBody>
          <a:bodyPr wrap="square" lIns="121917" tIns="60958" rIns="121917" bIns="60958" rtlCol="0">
            <a:spAutoFit/>
          </a:bodyPr>
          <a:lstStyle/>
          <a:p>
            <a:pPr algn="ctr" defTabSz="1219170">
              <a:buClr>
                <a:srgbClr val="000000"/>
              </a:buClr>
              <a:defRPr/>
            </a:pPr>
            <a:r>
              <a:rPr lang="en-US" sz="5300" kern="0" dirty="0">
                <a:solidFill>
                  <a:srgbClr val="FB5B53"/>
                </a:solidFill>
                <a:latin typeface="UTM Cookies" panose="02040603050506020204" pitchFamily="18" charset="0"/>
                <a:cs typeface="Arial"/>
                <a:sym typeface="Arial"/>
              </a:rPr>
              <a:t>VẺ</a:t>
            </a:r>
          </a:p>
          <a:p>
            <a:pPr algn="ctr" defTabSz="1219170">
              <a:buClr>
                <a:srgbClr val="000000"/>
              </a:buClr>
              <a:defRPr/>
            </a:pPr>
            <a:r>
              <a:rPr lang="en-US" sz="5300" dirty="0">
                <a:solidFill>
                  <a:srgbClr val="FB5B53"/>
                </a:solidFill>
                <a:latin typeface="UTM Cookies" panose="02040603050506020204" pitchFamily="18" charset="0"/>
              </a:rPr>
              <a:t>ĐẸP</a:t>
            </a:r>
          </a:p>
          <a:p>
            <a:pPr algn="ctr" defTabSz="1219170">
              <a:buClr>
                <a:srgbClr val="000000"/>
              </a:buClr>
              <a:defRPr/>
            </a:pPr>
            <a:r>
              <a:rPr lang="en-US" sz="5300" kern="0" dirty="0">
                <a:solidFill>
                  <a:srgbClr val="FB5B53"/>
                </a:solidFill>
                <a:latin typeface="UTM Cookies" panose="02040603050506020204" pitchFamily="18" charset="0"/>
                <a:cs typeface="Arial"/>
                <a:sym typeface="Arial"/>
              </a:rPr>
              <a:t>QUANH</a:t>
            </a:r>
          </a:p>
          <a:p>
            <a:pPr algn="ctr" defTabSz="1219170">
              <a:buClr>
                <a:srgbClr val="000000"/>
              </a:buClr>
              <a:defRPr/>
            </a:pPr>
            <a:r>
              <a:rPr lang="en-US" sz="5300" dirty="0">
                <a:solidFill>
                  <a:srgbClr val="FB5B53"/>
                </a:solidFill>
                <a:latin typeface="UTM Cookies" panose="02040603050506020204" pitchFamily="18" charset="0"/>
              </a:rPr>
              <a:t>EM</a:t>
            </a:r>
            <a:endParaRPr lang="en-US" sz="5300" kern="0" dirty="0">
              <a:solidFill>
                <a:srgbClr val="FB5B53"/>
              </a:solidFill>
              <a:latin typeface="UTM Cookies" panose="02040603050506020204" pitchFamily="18" charset="0"/>
              <a:cs typeface="Arial"/>
              <a:sym typeface="Arial"/>
            </a:endParaRPr>
          </a:p>
        </p:txBody>
      </p:sp>
      <p:pic>
        <p:nvPicPr>
          <p:cNvPr id="8" name="Picture 7">
            <a:extLst>
              <a:ext uri="{FF2B5EF4-FFF2-40B4-BE49-F238E27FC236}">
                <a16:creationId xmlns="" xmlns:a16="http://schemas.microsoft.com/office/drawing/2014/main" id="{1EF6DE71-BBCF-6A4D-BC60-A38481D84B41}"/>
              </a:ext>
            </a:extLst>
          </p:cNvPr>
          <p:cNvPicPr>
            <a:picLocks noChangeAspect="1"/>
          </p:cNvPicPr>
          <p:nvPr/>
        </p:nvPicPr>
        <p:blipFill rotWithShape="1">
          <a:blip r:embed="rId5"/>
          <a:srcRect l="3453" t="1466"/>
          <a:stretch/>
        </p:blipFill>
        <p:spPr>
          <a:xfrm>
            <a:off x="3694277" y="578817"/>
            <a:ext cx="7616703" cy="5700369"/>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808117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xmlns=""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xmlns=""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xmlns=""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xmlns=""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xmlns=""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xmlns=""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xmlns=""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xmlns=""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xmlns=""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8F9714CC-3E70-43E6-A2BF-7036E4AC139A}"/>
              </a:ext>
            </a:extLst>
          </p:cNvPr>
          <p:cNvSpPr/>
          <p:nvPr/>
        </p:nvSpPr>
        <p:spPr>
          <a:xfrm>
            <a:off x="3805067" y="1237628"/>
            <a:ext cx="2503210" cy="3621441"/>
          </a:xfrm>
          <a:prstGeom prst="rect">
            <a:avLst/>
          </a:prstGeom>
        </p:spPr>
        <p:txBody>
          <a:bodyPr wrap="square">
            <a:spAutoFit/>
          </a:bodyPr>
          <a:lstStyle/>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Mưa rơi</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 rơi.</a:t>
            </a:r>
          </a:p>
        </p:txBody>
      </p:sp>
      <p:cxnSp>
        <p:nvCxnSpPr>
          <p:cNvPr id="39" name="Straight Connector 38">
            <a:extLst>
              <a:ext uri="{FF2B5EF4-FFF2-40B4-BE49-F238E27FC236}">
                <a16:creationId xmlns:a16="http://schemas.microsoft.com/office/drawing/2014/main" xmlns="" id="{925F6479-9683-47DE-A80C-2A295305C767}"/>
              </a:ext>
            </a:extLst>
          </p:cNvPr>
          <p:cNvCxnSpPr>
            <a:cxnSpLocks/>
          </p:cNvCxnSpPr>
          <p:nvPr/>
        </p:nvCxnSpPr>
        <p:spPr>
          <a:xfrm flipH="1">
            <a:off x="4907294" y="146455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83D8B0D-4918-4D57-852B-93812739008E}"/>
              </a:ext>
            </a:extLst>
          </p:cNvPr>
          <p:cNvCxnSpPr>
            <a:cxnSpLocks/>
          </p:cNvCxnSpPr>
          <p:nvPr/>
        </p:nvCxnSpPr>
        <p:spPr>
          <a:xfrm flipH="1">
            <a:off x="5886929" y="296412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986147A-3DFB-4AA2-825C-0C83C9AF8D49}"/>
              </a:ext>
            </a:extLst>
          </p:cNvPr>
          <p:cNvCxnSpPr>
            <a:cxnSpLocks/>
          </p:cNvCxnSpPr>
          <p:nvPr/>
        </p:nvCxnSpPr>
        <p:spPr>
          <a:xfrm flipH="1">
            <a:off x="5882819" y="2216332"/>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74B3F4B6-D2C2-4F1A-87F6-3335DD196B00}"/>
              </a:ext>
            </a:extLst>
          </p:cNvPr>
          <p:cNvCxnSpPr>
            <a:cxnSpLocks/>
          </p:cNvCxnSpPr>
          <p:nvPr/>
        </p:nvCxnSpPr>
        <p:spPr>
          <a:xfrm flipH="1">
            <a:off x="6256352" y="146455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9E3EE9E8-D714-425F-B3BF-BC808DE1CA62}"/>
              </a:ext>
            </a:extLst>
          </p:cNvPr>
          <p:cNvGrpSpPr/>
          <p:nvPr/>
        </p:nvGrpSpPr>
        <p:grpSpPr>
          <a:xfrm>
            <a:off x="5459264" y="4389533"/>
            <a:ext cx="185015" cy="353729"/>
            <a:chOff x="8719213" y="2921749"/>
            <a:chExt cx="141062" cy="353729"/>
          </a:xfrm>
        </p:grpSpPr>
        <p:cxnSp>
          <p:nvCxnSpPr>
            <p:cNvPr id="44" name="Straight Connector 43">
              <a:extLst>
                <a:ext uri="{FF2B5EF4-FFF2-40B4-BE49-F238E27FC236}">
                  <a16:creationId xmlns:a16="http://schemas.microsoft.com/office/drawing/2014/main" xmlns=""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xmlns="" id="{9D43338A-5C72-463F-AAE5-0C8178DF294D}"/>
              </a:ext>
            </a:extLst>
          </p:cNvPr>
          <p:cNvCxnSpPr>
            <a:cxnSpLocks/>
          </p:cNvCxnSpPr>
          <p:nvPr/>
        </p:nvCxnSpPr>
        <p:spPr>
          <a:xfrm flipH="1">
            <a:off x="5596884" y="367736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6A21965B-2E65-4950-809E-7FF10B272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783" y="1464555"/>
            <a:ext cx="406360" cy="384000"/>
          </a:xfrm>
          <a:prstGeom prst="rect">
            <a:avLst/>
          </a:prstGeom>
        </p:spPr>
      </p:pic>
      <p:cxnSp>
        <p:nvCxnSpPr>
          <p:cNvPr id="12" name="Straight Connector 11">
            <a:extLst>
              <a:ext uri="{FF2B5EF4-FFF2-40B4-BE49-F238E27FC236}">
                <a16:creationId xmlns:a16="http://schemas.microsoft.com/office/drawing/2014/main" xmlns="" id="{9D43338A-5C72-463F-AAE5-0C8178DF294D}"/>
              </a:ext>
            </a:extLst>
          </p:cNvPr>
          <p:cNvCxnSpPr>
            <a:cxnSpLocks/>
          </p:cNvCxnSpPr>
          <p:nvPr/>
        </p:nvCxnSpPr>
        <p:spPr>
          <a:xfrm flipH="1">
            <a:off x="4679436" y="434182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par>
                                <p:cTn id="14" presetID="22" presetClass="entr" presetSubtype="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par>
                                <p:cTn id="17" presetID="2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10"/>
                                        <p:tgtEl>
                                          <p:spTgt spid="40"/>
                                        </p:tgtEl>
                                      </p:cBhvr>
                                    </p:animEffect>
                                    <p:set>
                                      <p:cBhvr>
                                        <p:cTn id="32" dur="1" fill="hold">
                                          <p:stCondLst>
                                            <p:cond delay="9"/>
                                          </p:stCondLst>
                                        </p:cTn>
                                        <p:tgtEl>
                                          <p:spTgt spid="40"/>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10"/>
                                        <p:tgtEl>
                                          <p:spTgt spid="41"/>
                                        </p:tgtEl>
                                      </p:cBhvr>
                                    </p:animEffect>
                                    <p:set>
                                      <p:cBhvr>
                                        <p:cTn id="35" dur="1" fill="hold">
                                          <p:stCondLst>
                                            <p:cond delay="9"/>
                                          </p:stCondLst>
                                        </p:cTn>
                                        <p:tgtEl>
                                          <p:spTgt spid="41"/>
                                        </p:tgtEl>
                                        <p:attrNameLst>
                                          <p:attrName>style.visibility</p:attrName>
                                        </p:attrNameLst>
                                      </p:cBhvr>
                                      <p:to>
                                        <p:strVal val="hidden"/>
                                      </p:to>
                                    </p:set>
                                  </p:childTnLst>
                                </p:cTn>
                              </p:par>
                              <p:par>
                                <p:cTn id="36" presetID="4" presetClass="exit" presetSubtype="32" fill="hold" nodeType="withEffect">
                                  <p:stCondLst>
                                    <p:cond delay="0"/>
                                  </p:stCondLst>
                                  <p:childTnLst>
                                    <p:animEffect transition="out" filter="box(out)">
                                      <p:cBhvr>
                                        <p:cTn id="37" dur="10"/>
                                        <p:tgtEl>
                                          <p:spTgt spid="42"/>
                                        </p:tgtEl>
                                      </p:cBhvr>
                                    </p:animEffect>
                                    <p:set>
                                      <p:cBhvr>
                                        <p:cTn id="38" dur="1" fill="hold">
                                          <p:stCondLst>
                                            <p:cond delay="9"/>
                                          </p:stCondLst>
                                        </p:cTn>
                                        <p:tgtEl>
                                          <p:spTgt spid="42"/>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10"/>
                                        <p:tgtEl>
                                          <p:spTgt spid="47"/>
                                        </p:tgtEl>
                                      </p:cBhvr>
                                    </p:animEffect>
                                    <p:set>
                                      <p:cBhvr>
                                        <p:cTn id="41" dur="1" fill="hold">
                                          <p:stCondLst>
                                            <p:cond delay="9"/>
                                          </p:stCondLst>
                                        </p:cTn>
                                        <p:tgtEl>
                                          <p:spTgt spid="47"/>
                                        </p:tgtEl>
                                        <p:attrNameLst>
                                          <p:attrName>style.visibility</p:attrName>
                                        </p:attrNameLst>
                                      </p:cBhvr>
                                      <p:to>
                                        <p:strVal val="hidden"/>
                                      </p:to>
                                    </p:set>
                                  </p:childTnLst>
                                </p:cTn>
                              </p:par>
                              <p:par>
                                <p:cTn id="42" presetID="4" presetClass="exit" presetSubtype="32" fill="hold" nodeType="withEffect">
                                  <p:stCondLst>
                                    <p:cond delay="0"/>
                                  </p:stCondLst>
                                  <p:childTnLst>
                                    <p:animEffect transition="out" filter="box(out)">
                                      <p:cBhvr>
                                        <p:cTn id="43" dur="10"/>
                                        <p:tgtEl>
                                          <p:spTgt spid="43"/>
                                        </p:tgtEl>
                                      </p:cBhvr>
                                    </p:animEffect>
                                    <p:set>
                                      <p:cBhvr>
                                        <p:cTn id="44" dur="1" fill="hold">
                                          <p:stCondLst>
                                            <p:cond delay="9"/>
                                          </p:stCondLst>
                                        </p:cTn>
                                        <p:tgtEl>
                                          <p:spTgt spid="43"/>
                                        </p:tgtEl>
                                        <p:attrNameLst>
                                          <p:attrName>style.visibility</p:attrName>
                                        </p:attrNameLst>
                                      </p:cBhvr>
                                      <p:to>
                                        <p:strVal val="hidden"/>
                                      </p:to>
                                    </p:set>
                                  </p:childTnLst>
                                </p:cTn>
                              </p:par>
                              <p:par>
                                <p:cTn id="45" presetID="4" presetClass="exit" presetSubtype="32" fill="hold" nodeType="withEffect">
                                  <p:stCondLst>
                                    <p:cond delay="0"/>
                                  </p:stCondLst>
                                  <p:childTnLst>
                                    <p:animEffect transition="out" filter="box(out)">
                                      <p:cBhvr>
                                        <p:cTn id="46" dur="10"/>
                                        <p:tgtEl>
                                          <p:spTgt spid="39"/>
                                        </p:tgtEl>
                                      </p:cBhvr>
                                    </p:animEffect>
                                    <p:set>
                                      <p:cBhvr>
                                        <p:cTn id="47" dur="1" fill="hold">
                                          <p:stCondLst>
                                            <p:cond delay="9"/>
                                          </p:stCondLst>
                                        </p:cTn>
                                        <p:tgtEl>
                                          <p:spTgt spid="39"/>
                                        </p:tgtEl>
                                        <p:attrNameLst>
                                          <p:attrName>style.visibility</p:attrName>
                                        </p:attrNameLst>
                                      </p:cBhvr>
                                      <p:to>
                                        <p:strVal val="hidden"/>
                                      </p:to>
                                    </p:set>
                                  </p:childTnLst>
                                </p:cTn>
                              </p:par>
                              <p:par>
                                <p:cTn id="48" presetID="4" presetClass="exit" presetSubtype="32" fill="hold" nodeType="withEffect">
                                  <p:stCondLst>
                                    <p:cond delay="0"/>
                                  </p:stCondLst>
                                  <p:childTnLst>
                                    <p:animEffect transition="out" filter="box(out)">
                                      <p:cBhvr>
                                        <p:cTn id="49" dur="10"/>
                                        <p:tgtEl>
                                          <p:spTgt spid="12"/>
                                        </p:tgtEl>
                                      </p:cBhvr>
                                    </p:animEffect>
                                    <p:set>
                                      <p:cBhvr>
                                        <p:cTn id="5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1CA1E5A-BFC8-4195-999F-937C708F72FD}"/>
              </a:ext>
            </a:extLst>
          </p:cNvPr>
          <p:cNvSpPr txBox="1"/>
          <p:nvPr/>
        </p:nvSpPr>
        <p:spPr>
          <a:xfrm>
            <a:off x="3394986" y="811570"/>
            <a:ext cx="4795365" cy="3046988"/>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endPar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8" name="Picture 7">
            <a:extLst>
              <a:ext uri="{FF2B5EF4-FFF2-40B4-BE49-F238E27FC236}">
                <a16:creationId xmlns:a16="http://schemas.microsoft.com/office/drawing/2014/main" xmlns="" id="{C0B124EF-F8DF-4FF9-AE27-02ED4050027B}"/>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79687" y="959808"/>
            <a:ext cx="384000" cy="384000"/>
          </a:xfrm>
          <a:prstGeom prst="rect">
            <a:avLst/>
          </a:prstGeom>
        </p:spPr>
      </p:pic>
      <p:cxnSp>
        <p:nvCxnSpPr>
          <p:cNvPr id="11" name="Straight Connector 10">
            <a:extLst>
              <a:ext uri="{FF2B5EF4-FFF2-40B4-BE49-F238E27FC236}">
                <a16:creationId xmlns:a16="http://schemas.microsoft.com/office/drawing/2014/main" xmlns="" id="{FBE15094-742C-4E76-8E95-953C96073C42}"/>
              </a:ext>
            </a:extLst>
          </p:cNvPr>
          <p:cNvCxnSpPr/>
          <p:nvPr/>
        </p:nvCxnSpPr>
        <p:spPr>
          <a:xfrm>
            <a:off x="3589493" y="2898788"/>
            <a:ext cx="8594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CE1AE171-F8E6-4D9E-8FF2-2BC70C29E3A1}"/>
              </a:ext>
            </a:extLst>
          </p:cNvPr>
          <p:cNvSpPr txBox="1"/>
          <p:nvPr/>
        </p:nvSpPr>
        <p:spPr>
          <a:xfrm>
            <a:off x="742717" y="4441357"/>
            <a:ext cx="1362545"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xmlns="" id="{ED94AD69-AD2F-4DFA-9FB7-685E988638A3}"/>
              </a:ext>
            </a:extLst>
          </p:cNvPr>
          <p:cNvSpPr txBox="1"/>
          <p:nvPr/>
        </p:nvSpPr>
        <p:spPr>
          <a:xfrm>
            <a:off x="1974209" y="4448866"/>
            <a:ext cx="4200938"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theo</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đ</a:t>
            </a: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ư</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ờng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vò</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xmlns="" id="{9AF68532-9041-4BAF-BE09-B23E433BB0BB}"/>
              </a:ext>
            </a:extLst>
          </p:cNvPr>
          <p:cNvSpPr txBox="1"/>
          <p:nvPr/>
        </p:nvSpPr>
        <p:spPr>
          <a:xfrm>
            <a:off x="859536" y="5313036"/>
            <a:ext cx="7168896"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Dòng</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quê</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mềm</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mại</a:t>
            </a:r>
            <a:r>
              <a:rPr kumimoji="0" lang="en-US" sz="3200" b="1" i="0" u="none" strike="noStrike" kern="0" cap="none" spc="0" normalizeH="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xmlns="" id="{983D8B0D-4918-4D57-852B-93812739008E}"/>
              </a:ext>
            </a:extLst>
          </p:cNvPr>
          <p:cNvCxnSpPr>
            <a:cxnSpLocks/>
          </p:cNvCxnSpPr>
          <p:nvPr/>
        </p:nvCxnSpPr>
        <p:spPr>
          <a:xfrm flipH="1">
            <a:off x="6470123" y="25584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986147A-3DFB-4AA2-825C-0C83C9AF8D49}"/>
              </a:ext>
            </a:extLst>
          </p:cNvPr>
          <p:cNvCxnSpPr>
            <a:cxnSpLocks/>
          </p:cNvCxnSpPr>
          <p:nvPr/>
        </p:nvCxnSpPr>
        <p:spPr>
          <a:xfrm flipH="1">
            <a:off x="7206135" y="182151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4B3F4B6-D2C2-4F1A-87F6-3335DD196B00}"/>
              </a:ext>
            </a:extLst>
          </p:cNvPr>
          <p:cNvCxnSpPr>
            <a:cxnSpLocks/>
          </p:cNvCxnSpPr>
          <p:nvPr/>
        </p:nvCxnSpPr>
        <p:spPr>
          <a:xfrm flipH="1">
            <a:off x="6502771" y="110366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9E3EE9E8-D714-425F-B3BF-BC808DE1CA62}"/>
              </a:ext>
            </a:extLst>
          </p:cNvPr>
          <p:cNvGrpSpPr/>
          <p:nvPr/>
        </p:nvGrpSpPr>
        <p:grpSpPr>
          <a:xfrm>
            <a:off x="7316994" y="3246551"/>
            <a:ext cx="185015" cy="353729"/>
            <a:chOff x="8719213" y="2921749"/>
            <a:chExt cx="141062" cy="353729"/>
          </a:xfrm>
        </p:grpSpPr>
        <p:cxnSp>
          <p:nvCxnSpPr>
            <p:cNvPr id="19" name="Straight Connector 18">
              <a:extLst>
                <a:ext uri="{FF2B5EF4-FFF2-40B4-BE49-F238E27FC236}">
                  <a16:creationId xmlns:a16="http://schemas.microsoft.com/office/drawing/2014/main" xmlns=""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1" name="Picture 2" descr="Phong Cách Cuộc Sống: Tại sao các con sông đều uốn khúc mà không chảy theo  một đường thẳng?">
            <a:extLst>
              <a:ext uri="{FF2B5EF4-FFF2-40B4-BE49-F238E27FC236}">
                <a16:creationId xmlns:a16="http://schemas.microsoft.com/office/drawing/2014/main" xmlns="" id="{CB04C3CC-0428-417C-9C06-BC139FB690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656" y="3465576"/>
            <a:ext cx="3566827" cy="267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2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5" grpId="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3B112206-ED64-4D1E-B6BA-F7E6EA120618}"/>
              </a:ext>
            </a:extLst>
          </p:cNvPr>
          <p:cNvSpPr txBox="1"/>
          <p:nvPr/>
        </p:nvSpPr>
        <p:spPr>
          <a:xfrm>
            <a:off x="3686252" y="665689"/>
            <a:ext cx="4795365" cy="2958502"/>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pic>
        <p:nvPicPr>
          <p:cNvPr id="25" name="Picture 24">
            <a:extLst>
              <a:ext uri="{FF2B5EF4-FFF2-40B4-BE49-F238E27FC236}">
                <a16:creationId xmlns:a16="http://schemas.microsoft.com/office/drawing/2014/main" xmlns="" id="{6090A0BA-877E-4150-AE1E-9D79E72BF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209" y="833040"/>
            <a:ext cx="384000" cy="384000"/>
          </a:xfrm>
          <a:prstGeom prst="rect">
            <a:avLst/>
          </a:prstGeom>
        </p:spPr>
      </p:pic>
      <p:cxnSp>
        <p:nvCxnSpPr>
          <p:cNvPr id="26" name="Straight Connector 25">
            <a:extLst>
              <a:ext uri="{FF2B5EF4-FFF2-40B4-BE49-F238E27FC236}">
                <a16:creationId xmlns:a16="http://schemas.microsoft.com/office/drawing/2014/main" xmlns="" id="{03FAEA91-4377-4C95-9F2F-842C20898FA6}"/>
              </a:ext>
            </a:extLst>
          </p:cNvPr>
          <p:cNvCxnSpPr/>
          <p:nvPr/>
        </p:nvCxnSpPr>
        <p:spPr>
          <a:xfrm flipV="1">
            <a:off x="5879285" y="3491547"/>
            <a:ext cx="198136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605965D5-83C2-477C-8224-86DE66537543}"/>
              </a:ext>
            </a:extLst>
          </p:cNvPr>
          <p:cNvSpPr txBox="1"/>
          <p:nvPr/>
        </p:nvSpPr>
        <p:spPr>
          <a:xfrm>
            <a:off x="736515" y="4389007"/>
            <a:ext cx="2786474" cy="584775"/>
          </a:xfrm>
          <a:prstGeom prst="rect">
            <a:avLst/>
          </a:prstGeom>
          <a:noFill/>
        </p:spPr>
        <p:txBody>
          <a:bodyPr wrap="square" rtlCol="0">
            <a:spAutoFit/>
          </a:bodyPr>
          <a:lstStyle/>
          <a:p>
            <a:pPr marL="59265" lvl="0"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M</a:t>
            </a: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ênh mông</a:t>
            </a: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xmlns="" id="{C1BFB12E-D787-422F-B31E-25E9B0DE1CF1}"/>
              </a:ext>
            </a:extLst>
          </p:cNvPr>
          <p:cNvSpPr txBox="1"/>
          <p:nvPr/>
        </p:nvSpPr>
        <p:spPr>
          <a:xfrm>
            <a:off x="3028183" y="4375755"/>
            <a:ext cx="2654908"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rộng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lớn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đến</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8" name="Picture 7">
            <a:extLst>
              <a:ext uri="{FF2B5EF4-FFF2-40B4-BE49-F238E27FC236}">
                <a16:creationId xmlns:a16="http://schemas.microsoft.com/office/drawing/2014/main" xmlns="" id="{8780B3FF-AB5A-47B0-8007-0020DC8B1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285" y="3730842"/>
            <a:ext cx="5046921" cy="2606896"/>
          </a:xfrm>
          <a:prstGeom prst="rect">
            <a:avLst/>
          </a:prstGeom>
        </p:spPr>
      </p:pic>
      <p:sp>
        <p:nvSpPr>
          <p:cNvPr id="9" name="TextBox 8">
            <a:extLst>
              <a:ext uri="{FF2B5EF4-FFF2-40B4-BE49-F238E27FC236}">
                <a16:creationId xmlns:a16="http://schemas.microsoft.com/office/drawing/2014/main" xmlns="" id="{7EC36586-F536-4BB2-959D-A774645ECB56}"/>
              </a:ext>
            </a:extLst>
          </p:cNvPr>
          <p:cNvSpPr txBox="1"/>
          <p:nvPr/>
        </p:nvSpPr>
        <p:spPr>
          <a:xfrm>
            <a:off x="669293" y="4957078"/>
            <a:ext cx="5225832"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mức</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như</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có</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hạn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xmlns="" id="{983D8B0D-4918-4D57-852B-93812739008E}"/>
              </a:ext>
            </a:extLst>
          </p:cNvPr>
          <p:cNvCxnSpPr>
            <a:cxnSpLocks/>
          </p:cNvCxnSpPr>
          <p:nvPr/>
        </p:nvCxnSpPr>
        <p:spPr>
          <a:xfrm flipH="1">
            <a:off x="6496095" y="24279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986147A-3DFB-4AA2-825C-0C83C9AF8D49}"/>
              </a:ext>
            </a:extLst>
          </p:cNvPr>
          <p:cNvCxnSpPr>
            <a:cxnSpLocks/>
          </p:cNvCxnSpPr>
          <p:nvPr/>
        </p:nvCxnSpPr>
        <p:spPr>
          <a:xfrm flipH="1">
            <a:off x="7281178" y="170055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4B3F4B6-D2C2-4F1A-87F6-3335DD196B00}"/>
              </a:ext>
            </a:extLst>
          </p:cNvPr>
          <p:cNvCxnSpPr>
            <a:cxnSpLocks/>
          </p:cNvCxnSpPr>
          <p:nvPr/>
        </p:nvCxnSpPr>
        <p:spPr>
          <a:xfrm flipH="1">
            <a:off x="6732095" y="97456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9E3EE9E8-D714-425F-B3BF-BC808DE1CA62}"/>
              </a:ext>
            </a:extLst>
          </p:cNvPr>
          <p:cNvGrpSpPr/>
          <p:nvPr/>
        </p:nvGrpSpPr>
        <p:grpSpPr>
          <a:xfrm>
            <a:off x="7991552" y="3169349"/>
            <a:ext cx="185015" cy="353729"/>
            <a:chOff x="8719213" y="2921749"/>
            <a:chExt cx="141062" cy="353729"/>
          </a:xfrm>
        </p:grpSpPr>
        <p:cxnSp>
          <p:nvCxnSpPr>
            <p:cNvPr id="14" name="Straight Connector 13">
              <a:extLst>
                <a:ext uri="{FF2B5EF4-FFF2-40B4-BE49-F238E27FC236}">
                  <a16:creationId xmlns:a16="http://schemas.microsoft.com/office/drawing/2014/main" xmlns=""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par>
                                <p:cTn id="37" presetID="22" presetClass="entr" presetSubtype="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10"/>
                                        <p:tgtEl>
                                          <p:spTgt spid="26"/>
                                        </p:tgtEl>
                                      </p:cBhvr>
                                    </p:animEffect>
                                    <p:set>
                                      <p:cBhvr>
                                        <p:cTn id="44" dur="1" fill="hold">
                                          <p:stCondLst>
                                            <p:cond delay="9"/>
                                          </p:stCondLst>
                                        </p:cTn>
                                        <p:tgtEl>
                                          <p:spTgt spid="26"/>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10"/>
                                        <p:tgtEl>
                                          <p:spTgt spid="8"/>
                                        </p:tgtEl>
                                      </p:cBhvr>
                                    </p:animEffect>
                                    <p:set>
                                      <p:cBhvr>
                                        <p:cTn id="47" dur="1" fill="hold">
                                          <p:stCondLst>
                                            <p:cond delay="9"/>
                                          </p:stCondLst>
                                        </p:cTn>
                                        <p:tgtEl>
                                          <p:spTgt spid="8"/>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10"/>
                                        <p:tgtEl>
                                          <p:spTgt spid="6"/>
                                        </p:tgtEl>
                                      </p:cBhvr>
                                    </p:animEffect>
                                    <p:set>
                                      <p:cBhvr>
                                        <p:cTn id="53" dur="1" fill="hold">
                                          <p:stCondLst>
                                            <p:cond delay="9"/>
                                          </p:stCondLst>
                                        </p:cTn>
                                        <p:tgtEl>
                                          <p:spTgt spid="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10"/>
                                        <p:tgtEl>
                                          <p:spTgt spid="9"/>
                                        </p:tgtEl>
                                      </p:cBhvr>
                                    </p:animEffect>
                                    <p:set>
                                      <p:cBhvr>
                                        <p:cTn id="56" dur="1" fill="hold">
                                          <p:stCondLst>
                                            <p:cond delay="9"/>
                                          </p:stCondLst>
                                        </p:cTn>
                                        <p:tgtEl>
                                          <p:spTgt spid="9"/>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10"/>
                                        <p:tgtEl>
                                          <p:spTgt spid="10"/>
                                        </p:tgtEl>
                                      </p:cBhvr>
                                    </p:animEffect>
                                    <p:set>
                                      <p:cBhvr>
                                        <p:cTn id="59" dur="1" fill="hold">
                                          <p:stCondLst>
                                            <p:cond delay="9"/>
                                          </p:stCondLst>
                                        </p:cTn>
                                        <p:tgtEl>
                                          <p:spTgt spid="10"/>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10"/>
                                        <p:tgtEl>
                                          <p:spTgt spid="11"/>
                                        </p:tgtEl>
                                      </p:cBhvr>
                                    </p:animEffect>
                                    <p:set>
                                      <p:cBhvr>
                                        <p:cTn id="62" dur="1" fill="hold">
                                          <p:stCondLst>
                                            <p:cond delay="9"/>
                                          </p:stCondLst>
                                        </p:cTn>
                                        <p:tgtEl>
                                          <p:spTgt spid="11"/>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10"/>
                                        <p:tgtEl>
                                          <p:spTgt spid="12"/>
                                        </p:tgtEl>
                                      </p:cBhvr>
                                    </p:animEffect>
                                    <p:set>
                                      <p:cBhvr>
                                        <p:cTn id="65" dur="1" fill="hold">
                                          <p:stCondLst>
                                            <p:cond delay="9"/>
                                          </p:stCondLst>
                                        </p:cTn>
                                        <p:tgtEl>
                                          <p:spTgt spid="12"/>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10"/>
                                        <p:tgtEl>
                                          <p:spTgt spid="13"/>
                                        </p:tgtEl>
                                      </p:cBhvr>
                                    </p:animEffect>
                                    <p:set>
                                      <p:cBhvr>
                                        <p:cTn id="68" dur="1" fill="hold">
                                          <p:stCondLst>
                                            <p:cond delay="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5D3789F9-9BEE-C747-8936-3209C04E1D74}"/>
              </a:ext>
            </a:extLst>
          </p:cNvPr>
          <p:cNvSpPr txBox="1"/>
          <p:nvPr/>
        </p:nvSpPr>
        <p:spPr>
          <a:xfrm>
            <a:off x="2921137" y="1207355"/>
            <a:ext cx="6431216" cy="3316742"/>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20" name="Picture 19">
            <a:extLst>
              <a:ext uri="{FF2B5EF4-FFF2-40B4-BE49-F238E27FC236}">
                <a16:creationId xmlns:a16="http://schemas.microsoft.com/office/drawing/2014/main" xmlns="" id="{B0CEBAD5-A574-4850-8939-36722C6AD2D9}"/>
              </a:ext>
            </a:extLst>
          </p:cNvPr>
          <p:cNvPicPr>
            <a:picLocks noChangeAspect="1"/>
          </p:cNvPicPr>
          <p:nvPr/>
        </p:nvPicPr>
        <p:blipFill rotWithShape="1">
          <a:blip r:embed="rId5"/>
          <a:srcRect l="26090" t="28446" r="16812" b="22809"/>
          <a:stretch/>
        </p:blipFill>
        <p:spPr>
          <a:xfrm>
            <a:off x="2464080" y="1351848"/>
            <a:ext cx="457057" cy="502763"/>
          </a:xfrm>
          <a:prstGeom prst="rect">
            <a:avLst/>
          </a:prstGeom>
        </p:spPr>
      </p:pic>
      <p:cxnSp>
        <p:nvCxnSpPr>
          <p:cNvPr id="6" name="Straight Connector 5">
            <a:extLst>
              <a:ext uri="{FF2B5EF4-FFF2-40B4-BE49-F238E27FC236}">
                <a16:creationId xmlns:a16="http://schemas.microsoft.com/office/drawing/2014/main" xmlns="" id="{983D8B0D-4918-4D57-852B-93812739008E}"/>
              </a:ext>
            </a:extLst>
          </p:cNvPr>
          <p:cNvCxnSpPr>
            <a:cxnSpLocks/>
          </p:cNvCxnSpPr>
          <p:nvPr/>
        </p:nvCxnSpPr>
        <p:spPr>
          <a:xfrm flipH="1">
            <a:off x="7256933" y="317512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986147A-3DFB-4AA2-825C-0C83C9AF8D49}"/>
              </a:ext>
            </a:extLst>
          </p:cNvPr>
          <p:cNvCxnSpPr>
            <a:cxnSpLocks/>
          </p:cNvCxnSpPr>
          <p:nvPr/>
        </p:nvCxnSpPr>
        <p:spPr>
          <a:xfrm flipH="1">
            <a:off x="6408693" y="236377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4B3F4B6-D2C2-4F1A-87F6-3335DD196B00}"/>
              </a:ext>
            </a:extLst>
          </p:cNvPr>
          <p:cNvCxnSpPr>
            <a:cxnSpLocks/>
          </p:cNvCxnSpPr>
          <p:nvPr/>
        </p:nvCxnSpPr>
        <p:spPr>
          <a:xfrm flipH="1">
            <a:off x="6013674" y="15502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9E3EE9E8-D714-425F-B3BF-BC808DE1CA62}"/>
              </a:ext>
            </a:extLst>
          </p:cNvPr>
          <p:cNvGrpSpPr/>
          <p:nvPr/>
        </p:nvGrpSpPr>
        <p:grpSpPr>
          <a:xfrm>
            <a:off x="6774734" y="4012095"/>
            <a:ext cx="185015" cy="353729"/>
            <a:chOff x="8719213" y="2921749"/>
            <a:chExt cx="141062" cy="353729"/>
          </a:xfrm>
        </p:grpSpPr>
        <p:cxnSp>
          <p:nvCxnSpPr>
            <p:cNvPr id="12" name="Straight Connector 11">
              <a:extLst>
                <a:ext uri="{FF2B5EF4-FFF2-40B4-BE49-F238E27FC236}">
                  <a16:creationId xmlns:a16="http://schemas.microsoft.com/office/drawing/2014/main" xmlns=""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xmlns="" id="{03FAEA91-4377-4C95-9F2F-842C20898FA6}"/>
              </a:ext>
            </a:extLst>
          </p:cNvPr>
          <p:cNvCxnSpPr/>
          <p:nvPr/>
        </p:nvCxnSpPr>
        <p:spPr>
          <a:xfrm flipV="1">
            <a:off x="3082922" y="4365824"/>
            <a:ext cx="3429620" cy="14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Down Arrow 2"/>
          <p:cNvSpPr/>
          <p:nvPr/>
        </p:nvSpPr>
        <p:spPr>
          <a:xfrm rot="12196629">
            <a:off x="7364268" y="3774792"/>
            <a:ext cx="194677" cy="58332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74B3F4B6-D2C2-4F1A-87F6-3335DD196B00}"/>
              </a:ext>
            </a:extLst>
          </p:cNvPr>
          <p:cNvCxnSpPr>
            <a:cxnSpLocks/>
          </p:cNvCxnSpPr>
          <p:nvPr/>
        </p:nvCxnSpPr>
        <p:spPr>
          <a:xfrm flipH="1">
            <a:off x="4592455" y="15441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989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10"/>
                                        <p:tgtEl>
                                          <p:spTgt spid="14"/>
                                        </p:tgtEl>
                                      </p:cBhvr>
                                    </p:animEffect>
                                    <p:set>
                                      <p:cBhvr>
                                        <p:cTn id="34" dur="1" fill="hold">
                                          <p:stCondLst>
                                            <p:cond delay="9"/>
                                          </p:stCondLst>
                                        </p:cTn>
                                        <p:tgtEl>
                                          <p:spTgt spid="14"/>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10"/>
                                        <p:tgtEl>
                                          <p:spTgt spid="3"/>
                                        </p:tgtEl>
                                      </p:cBhvr>
                                    </p:animEffect>
                                    <p:set>
                                      <p:cBhvr>
                                        <p:cTn id="37" dur="1" fill="hold">
                                          <p:stCondLst>
                                            <p:cond delay="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10"/>
                                        <p:tgtEl>
                                          <p:spTgt spid="6"/>
                                        </p:tgtEl>
                                      </p:cBhvr>
                                    </p:animEffect>
                                    <p:set>
                                      <p:cBhvr>
                                        <p:cTn id="40" dur="1" fill="hold">
                                          <p:stCondLst>
                                            <p:cond delay="9"/>
                                          </p:stCondLst>
                                        </p:cTn>
                                        <p:tgtEl>
                                          <p:spTgt spid="6"/>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10"/>
                                        <p:tgtEl>
                                          <p:spTgt spid="7"/>
                                        </p:tgtEl>
                                      </p:cBhvr>
                                    </p:animEffect>
                                    <p:set>
                                      <p:cBhvr>
                                        <p:cTn id="43" dur="1" fill="hold">
                                          <p:stCondLst>
                                            <p:cond delay="9"/>
                                          </p:stCondLst>
                                        </p:cTn>
                                        <p:tgtEl>
                                          <p:spTgt spid="7"/>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10"/>
                                        <p:tgtEl>
                                          <p:spTgt spid="8"/>
                                        </p:tgtEl>
                                      </p:cBhvr>
                                    </p:animEffect>
                                    <p:set>
                                      <p:cBhvr>
                                        <p:cTn id="46" dur="1" fill="hold">
                                          <p:stCondLst>
                                            <p:cond delay="9"/>
                                          </p:stCondLst>
                                        </p:cTn>
                                        <p:tgtEl>
                                          <p:spTgt spid="8"/>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10"/>
                                        <p:tgtEl>
                                          <p:spTgt spid="11"/>
                                        </p:tgtEl>
                                      </p:cBhvr>
                                    </p:animEffect>
                                    <p:set>
                                      <p:cBhvr>
                                        <p:cTn id="49" dur="1" fill="hold">
                                          <p:stCondLst>
                                            <p:cond delay="9"/>
                                          </p:stCondLst>
                                        </p:cTn>
                                        <p:tgtEl>
                                          <p:spTgt spid="11"/>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10"/>
                                        <p:tgtEl>
                                          <p:spTgt spid="15"/>
                                        </p:tgtEl>
                                      </p:cBhvr>
                                    </p:animEffect>
                                    <p:set>
                                      <p:cBhvr>
                                        <p:cTn id="52" dur="1" fill="hold">
                                          <p:stCondLst>
                                            <p:cond delay="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xmlns=""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xmlns=""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xmlns=""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xmlns=""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xmlns=""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xmlns=""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xmlns=""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xmlns=""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xmlns=""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186357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989045" y="304165"/>
            <a:ext cx="9461241" cy="6248223"/>
          </a:xfrm>
          <a:prstGeom prst="rect">
            <a:avLst/>
          </a:prstGeom>
        </p:spPr>
      </p:pic>
      <p:pic>
        <p:nvPicPr>
          <p:cNvPr id="18" name="图片 17" descr="69a8f3e94da59fb9c00491d0266be90c"/>
          <p:cNvPicPr>
            <a:picLocks noChangeAspect="1"/>
          </p:cNvPicPr>
          <p:nvPr/>
        </p:nvPicPr>
        <p:blipFill>
          <a:blip r:embed="rId4"/>
          <a:stretch>
            <a:fillRect/>
          </a:stretch>
        </p:blipFill>
        <p:spPr>
          <a:xfrm>
            <a:off x="223520" y="304165"/>
            <a:ext cx="3070225" cy="2225040"/>
          </a:xfrm>
          <a:prstGeom prst="rect">
            <a:avLst/>
          </a:prstGeom>
        </p:spPr>
      </p:pic>
      <p:sp>
        <p:nvSpPr>
          <p:cNvPr id="7" name="Rectangle 6"/>
          <p:cNvSpPr/>
          <p:nvPr/>
        </p:nvSpPr>
        <p:spPr>
          <a:xfrm>
            <a:off x="1885953" y="3428276"/>
            <a:ext cx="7667423" cy="1257269"/>
          </a:xfrm>
          <a:prstGeom prst="rect">
            <a:avLst/>
          </a:prstGeom>
          <a:noFill/>
          <a:ln>
            <a:noFill/>
          </a:ln>
          <a:effectLst/>
        </p:spPr>
        <p:txBody>
          <a:bodyPr lIns="91416" tIns="45710" rIns="91416" bIns="45710" rtlCol="0" anchor="ctr"/>
          <a:lstStyle/>
          <a:p>
            <a:pPr marL="0" marR="0" lvl="0" indent="0" algn="ctr" defTabSz="914153"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TÌM HIỂU BÀI</a:t>
            </a:r>
          </a:p>
        </p:txBody>
      </p:sp>
    </p:spTree>
    <p:extLst>
      <p:ext uri="{BB962C8B-B14F-4D97-AF65-F5344CB8AC3E}">
        <p14:creationId xmlns:p14="http://schemas.microsoft.com/office/powerpoint/2010/main" val="2070156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1BBFD13-76F1-486D-B867-7011DC06373B}"/>
              </a:ext>
            </a:extLst>
          </p:cNvPr>
          <p:cNvSpPr txBox="1"/>
          <p:nvPr/>
        </p:nvSpPr>
        <p:spPr>
          <a:xfrm>
            <a:off x="1137624" y="255946"/>
            <a:ext cx="8724290" cy="74251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 tên các sự vật được nhắc đến trong bài thơ.</a:t>
            </a:r>
          </a:p>
        </p:txBody>
      </p:sp>
      <p:sp>
        <p:nvSpPr>
          <p:cNvPr id="3" name="TextBox 2">
            <a:extLst>
              <a:ext uri="{FF2B5EF4-FFF2-40B4-BE49-F238E27FC236}">
                <a16:creationId xmlns:a16="http://schemas.microsoft.com/office/drawing/2014/main" xmlns=""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xmlns="" id="{03CD5A2C-A5F0-4A87-9E32-E9D183B4C5B7}"/>
              </a:ext>
            </a:extLst>
          </p:cNvPr>
          <p:cNvSpPr txBox="1"/>
          <p:nvPr/>
        </p:nvSpPr>
        <p:spPr>
          <a:xfrm>
            <a:off x="1498514" y="1442197"/>
            <a:ext cx="4001255" cy="2246769"/>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5" name="TextBox 4">
            <a:extLst>
              <a:ext uri="{FF2B5EF4-FFF2-40B4-BE49-F238E27FC236}">
                <a16:creationId xmlns:a16="http://schemas.microsoft.com/office/drawing/2014/main" xmlns="" id="{B09ECEA2-8570-43FE-BB44-764992084A4A}"/>
              </a:ext>
            </a:extLst>
          </p:cNvPr>
          <p:cNvSpPr txBox="1"/>
          <p:nvPr/>
        </p:nvSpPr>
        <p:spPr>
          <a:xfrm>
            <a:off x="6016487" y="1521500"/>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xmlns="" id="{FC085427-591A-4E68-A3DB-B36B13AA6126}"/>
              </a:ext>
            </a:extLst>
          </p:cNvPr>
          <p:cNvSpPr txBox="1"/>
          <p:nvPr/>
        </p:nvSpPr>
        <p:spPr>
          <a:xfrm>
            <a:off x="6149008" y="3609683"/>
            <a:ext cx="52144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8" name="TextBox 7">
            <a:extLst>
              <a:ext uri="{FF2B5EF4-FFF2-40B4-BE49-F238E27FC236}">
                <a16:creationId xmlns:a16="http://schemas.microsoft.com/office/drawing/2014/main" xmlns="" id="{0128B7D9-A226-4DCB-96C7-9A1AE28B1A8B}"/>
              </a:ext>
            </a:extLst>
          </p:cNvPr>
          <p:cNvSpPr txBox="1"/>
          <p:nvPr/>
        </p:nvSpPr>
        <p:spPr>
          <a:xfrm>
            <a:off x="1393906" y="3703611"/>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9" name="Picture 8">
            <a:extLst>
              <a:ext uri="{FF2B5EF4-FFF2-40B4-BE49-F238E27FC236}">
                <a16:creationId xmlns:a16="http://schemas.microsoft.com/office/drawing/2014/main" xmlns="" id="{7FC73328-87CB-4AEB-A9A8-2CED09F2F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24" y="1612561"/>
            <a:ext cx="406360" cy="384000"/>
          </a:xfrm>
          <a:prstGeom prst="rect">
            <a:avLst/>
          </a:prstGeom>
        </p:spPr>
      </p:pic>
      <p:pic>
        <p:nvPicPr>
          <p:cNvPr id="10" name="Picture 9">
            <a:extLst>
              <a:ext uri="{FF2B5EF4-FFF2-40B4-BE49-F238E27FC236}">
                <a16:creationId xmlns:a16="http://schemas.microsoft.com/office/drawing/2014/main" xmlns="" id="{AC6F7DC1-4647-4FDA-B353-BB28334FDBF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791" y="4104567"/>
            <a:ext cx="384000" cy="384000"/>
          </a:xfrm>
          <a:prstGeom prst="rect">
            <a:avLst/>
          </a:prstGeom>
        </p:spPr>
      </p:pic>
      <p:pic>
        <p:nvPicPr>
          <p:cNvPr id="11" name="Picture 10">
            <a:extLst>
              <a:ext uri="{FF2B5EF4-FFF2-40B4-BE49-F238E27FC236}">
                <a16:creationId xmlns:a16="http://schemas.microsoft.com/office/drawing/2014/main" xmlns="" id="{B35D2837-4707-4697-A044-2C85546FB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444" y="1688851"/>
            <a:ext cx="384000" cy="384000"/>
          </a:xfrm>
          <a:prstGeom prst="rect">
            <a:avLst/>
          </a:prstGeom>
        </p:spPr>
      </p:pic>
      <p:pic>
        <p:nvPicPr>
          <p:cNvPr id="12" name="Picture 11">
            <a:extLst>
              <a:ext uri="{FF2B5EF4-FFF2-40B4-BE49-F238E27FC236}">
                <a16:creationId xmlns:a16="http://schemas.microsoft.com/office/drawing/2014/main" xmlns="" id="{98C302B9-DAB1-4054-8A7E-0B919F942068}"/>
              </a:ext>
            </a:extLst>
          </p:cNvPr>
          <p:cNvPicPr>
            <a:picLocks noChangeAspect="1"/>
          </p:cNvPicPr>
          <p:nvPr/>
        </p:nvPicPr>
        <p:blipFill rotWithShape="1">
          <a:blip r:embed="rId6"/>
          <a:srcRect l="26090" t="28446" r="16812" b="22809"/>
          <a:stretch/>
        </p:blipFill>
        <p:spPr>
          <a:xfrm>
            <a:off x="5691951" y="3754176"/>
            <a:ext cx="457057" cy="502763"/>
          </a:xfrm>
          <a:prstGeom prst="rect">
            <a:avLst/>
          </a:prstGeom>
        </p:spPr>
      </p:pic>
      <p:cxnSp>
        <p:nvCxnSpPr>
          <p:cNvPr id="13" name="Straight Connector 12">
            <a:extLst>
              <a:ext uri="{FF2B5EF4-FFF2-40B4-BE49-F238E27FC236}">
                <a16:creationId xmlns:a16="http://schemas.microsoft.com/office/drawing/2014/main" xmlns="" id="{BCC588CD-1463-4C3F-8173-23B73D820FAB}"/>
              </a:ext>
            </a:extLst>
          </p:cNvPr>
          <p:cNvCxnSpPr/>
          <p:nvPr/>
        </p:nvCxnSpPr>
        <p:spPr>
          <a:xfrm>
            <a:off x="3339122" y="1402765"/>
            <a:ext cx="1789241"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xmlns="" id="{2274D816-D188-4B6D-BA51-8EC7770BE315}"/>
              </a:ext>
            </a:extLst>
          </p:cNvPr>
          <p:cNvCxnSpPr/>
          <p:nvPr/>
        </p:nvCxnSpPr>
        <p:spPr>
          <a:xfrm>
            <a:off x="6040950" y="1401695"/>
            <a:ext cx="758814"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3E4EBB05-3AFA-4E0A-A4A8-D5D58492F68B}"/>
              </a:ext>
            </a:extLst>
          </p:cNvPr>
          <p:cNvCxnSpPr/>
          <p:nvPr/>
        </p:nvCxnSpPr>
        <p:spPr>
          <a:xfrm>
            <a:off x="1706370" y="3118314"/>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xmlns="" id="{2041FBFC-86B2-4B04-B811-2EF3F5517DAE}"/>
              </a:ext>
            </a:extLst>
          </p:cNvPr>
          <p:cNvCxnSpPr/>
          <p:nvPr/>
        </p:nvCxnSpPr>
        <p:spPr>
          <a:xfrm>
            <a:off x="2795594" y="4528323"/>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E7E2F894-A77F-42FF-9E55-225882B0EDD9}"/>
              </a:ext>
            </a:extLst>
          </p:cNvPr>
          <p:cNvCxnSpPr/>
          <p:nvPr/>
        </p:nvCxnSpPr>
        <p:spPr>
          <a:xfrm>
            <a:off x="3223755" y="4960369"/>
            <a:ext cx="83469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xmlns="" id="{E1E82C5C-35AD-45F8-B0E8-EAE14954E416}"/>
              </a:ext>
            </a:extLst>
          </p:cNvPr>
          <p:cNvCxnSpPr/>
          <p:nvPr/>
        </p:nvCxnSpPr>
        <p:spPr>
          <a:xfrm>
            <a:off x="3524329" y="5399061"/>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xmlns="" id="{F8A5D4E3-4476-48DB-B2DD-D63C284611B5}"/>
              </a:ext>
            </a:extLst>
          </p:cNvPr>
          <p:cNvCxnSpPr/>
          <p:nvPr/>
        </p:nvCxnSpPr>
        <p:spPr>
          <a:xfrm>
            <a:off x="6172995" y="1915302"/>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xmlns="" id="{F025D63C-0D66-4186-9405-700978C2B05D}"/>
              </a:ext>
            </a:extLst>
          </p:cNvPr>
          <p:cNvSpPr txBox="1"/>
          <p:nvPr/>
        </p:nvSpPr>
        <p:spPr>
          <a:xfrm>
            <a:off x="555349" y="5534138"/>
            <a:ext cx="11187318" cy="660758"/>
          </a:xfrm>
          <a:prstGeom prst="rect">
            <a:avLst/>
          </a:prstGeom>
          <a:noFill/>
          <a:ln>
            <a:noFill/>
          </a:ln>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Giọt </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giọt</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mưa, dòng suối, bãi cỏ,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đồi,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suối</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F8A5D4E3-4476-48DB-B2DD-D63C284611B5}"/>
              </a:ext>
            </a:extLst>
          </p:cNvPr>
          <p:cNvCxnSpPr/>
          <p:nvPr/>
        </p:nvCxnSpPr>
        <p:spPr>
          <a:xfrm>
            <a:off x="7873381" y="2361820"/>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xmlns="" id="{F8A5D4E3-4476-48DB-B2DD-D63C284611B5}"/>
              </a:ext>
            </a:extLst>
          </p:cNvPr>
          <p:cNvCxnSpPr/>
          <p:nvPr/>
        </p:nvCxnSpPr>
        <p:spPr>
          <a:xfrm>
            <a:off x="7535053" y="1933144"/>
            <a:ext cx="558238" cy="66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xmlns="" id="{3E4EBB05-3AFA-4E0A-A4A8-D5D58492F68B}"/>
              </a:ext>
            </a:extLst>
          </p:cNvPr>
          <p:cNvCxnSpPr/>
          <p:nvPr/>
        </p:nvCxnSpPr>
        <p:spPr>
          <a:xfrm>
            <a:off x="2533924" y="2281887"/>
            <a:ext cx="604209" cy="4114"/>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84375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2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2" presetClass="entr" presetSubtype="8"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22" presetClass="entr" presetSubtype="8"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1BBFD13-76F1-486D-B867-7011DC06373B}"/>
              </a:ext>
            </a:extLst>
          </p:cNvPr>
          <p:cNvSpPr txBox="1"/>
          <p:nvPr/>
        </p:nvSpPr>
        <p:spPr>
          <a:xfrm>
            <a:off x="1137624" y="255946"/>
            <a:ext cx="8724290" cy="830997"/>
          </a:xfrm>
          <a:prstGeom prst="rect">
            <a:avLst/>
          </a:prstGeom>
          <a:noFill/>
        </p:spPr>
        <p:txBody>
          <a:bodyPr wrap="square" rtlCol="0">
            <a:spAutoFit/>
          </a:bodyPr>
          <a:lstStyle/>
          <a:p>
            <a:pPr lvl="0">
              <a:lnSpc>
                <a:spcPct val="150000"/>
              </a:lnSpc>
              <a:defRPr/>
            </a:pPr>
            <a:r>
              <a:rPr kumimoji="0" lang="en-US" sz="3200" b="1" i="0" u="none" strike="noStrike" kern="1200" cap="none" spc="0" normalizeH="0" baseline="0" noProof="0" dirty="0" smtClean="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vi-VN" sz="3200" b="1" i="0" u="none" strike="noStrike" kern="1200" cap="none" spc="0" normalizeH="0" baseline="0" noProof="0" dirty="0" smtClean="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gì góp phần tạo nên dòng suối nhỏ?</a:t>
            </a:r>
          </a:p>
        </p:txBody>
      </p:sp>
      <p:sp>
        <p:nvSpPr>
          <p:cNvPr id="3" name="TextBox 2">
            <a:extLst>
              <a:ext uri="{FF2B5EF4-FFF2-40B4-BE49-F238E27FC236}">
                <a16:creationId xmlns:a16="http://schemas.microsoft.com/office/drawing/2014/main" xmlns=""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xmlns="" id="{03CD5A2C-A5F0-4A87-9E32-E9D183B4C5B7}"/>
              </a:ext>
            </a:extLst>
          </p:cNvPr>
          <p:cNvSpPr txBox="1"/>
          <p:nvPr/>
        </p:nvSpPr>
        <p:spPr>
          <a:xfrm>
            <a:off x="3863339" y="1442197"/>
            <a:ext cx="4001255" cy="2246769"/>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8" name="TextBox 7">
            <a:extLst>
              <a:ext uri="{FF2B5EF4-FFF2-40B4-BE49-F238E27FC236}">
                <a16:creationId xmlns:a16="http://schemas.microsoft.com/office/drawing/2014/main" xmlns="" id="{0128B7D9-A226-4DCB-96C7-9A1AE28B1A8B}"/>
              </a:ext>
            </a:extLst>
          </p:cNvPr>
          <p:cNvSpPr txBox="1"/>
          <p:nvPr/>
        </p:nvSpPr>
        <p:spPr>
          <a:xfrm>
            <a:off x="3758731" y="3703611"/>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9" name="Picture 8">
            <a:extLst>
              <a:ext uri="{FF2B5EF4-FFF2-40B4-BE49-F238E27FC236}">
                <a16:creationId xmlns:a16="http://schemas.microsoft.com/office/drawing/2014/main" xmlns="" id="{7FC73328-87CB-4AEB-A9A8-2CED09F2F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049" y="1612561"/>
            <a:ext cx="406360" cy="384000"/>
          </a:xfrm>
          <a:prstGeom prst="rect">
            <a:avLst/>
          </a:prstGeom>
        </p:spPr>
      </p:pic>
      <p:pic>
        <p:nvPicPr>
          <p:cNvPr id="10" name="Picture 9">
            <a:extLst>
              <a:ext uri="{FF2B5EF4-FFF2-40B4-BE49-F238E27FC236}">
                <a16:creationId xmlns:a16="http://schemas.microsoft.com/office/drawing/2014/main" xmlns="" id="{AC6F7DC1-4647-4FDA-B353-BB28334FDBF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32616" y="4104567"/>
            <a:ext cx="384000" cy="384000"/>
          </a:xfrm>
          <a:prstGeom prst="rect">
            <a:avLst/>
          </a:prstGeom>
        </p:spPr>
      </p:pic>
      <p:sp>
        <p:nvSpPr>
          <p:cNvPr id="25" name="TextBox 24">
            <a:extLst>
              <a:ext uri="{FF2B5EF4-FFF2-40B4-BE49-F238E27FC236}">
                <a16:creationId xmlns:a16="http://schemas.microsoft.com/office/drawing/2014/main" xmlns="" id="{0479221A-3393-44E2-AB1A-0E0D0E7A0818}"/>
              </a:ext>
            </a:extLst>
          </p:cNvPr>
          <p:cNvSpPr txBox="1"/>
          <p:nvPr/>
        </p:nvSpPr>
        <p:spPr>
          <a:xfrm>
            <a:off x="741697" y="5306149"/>
            <a:ext cx="10829432" cy="741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giọt mưa góp lại bao ngày tạo nên dòng suối nhỏ.</a:t>
            </a:r>
          </a:p>
        </p:txBody>
      </p:sp>
    </p:spTree>
    <p:extLst>
      <p:ext uri="{BB962C8B-B14F-4D97-AF65-F5344CB8AC3E}">
        <p14:creationId xmlns:p14="http://schemas.microsoft.com/office/powerpoint/2010/main" val="352602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1BBFD13-76F1-486D-B867-7011DC06373B}"/>
              </a:ext>
            </a:extLst>
          </p:cNvPr>
          <p:cNvSpPr txBox="1"/>
          <p:nvPr/>
        </p:nvSpPr>
        <p:spPr>
          <a:xfrm>
            <a:off x="1137624" y="255946"/>
            <a:ext cx="8724290" cy="742511"/>
          </a:xfrm>
          <a:prstGeom prst="rect">
            <a:avLst/>
          </a:prstGeom>
          <a:noFill/>
        </p:spPr>
        <p:txBody>
          <a:bodyPr wrap="square" rtlCol="0">
            <a:spAutoFit/>
          </a:bodyPr>
          <a:lstStyle/>
          <a:p>
            <a:pPr lvl="0">
              <a:lnSpc>
                <a:spcPct val="150000"/>
              </a:lnSpc>
              <a:defRPr/>
            </a:pPr>
            <a:r>
              <a:rPr kumimoji="0" lang="en-US" sz="3200" b="1" i="0" u="none" strike="noStrike" kern="1200" cap="none" spc="0" normalizeH="0" baseline="0" noProof="0" dirty="0" smtClean="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r>
              <a:rPr kumimoji="0" lang="vi-VN" sz="3200" b="1" i="0" u="none" strike="noStrike" kern="1200" cap="none" spc="0" normalizeH="0" baseline="0" noProof="0" dirty="0" smtClean="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dòng sông từ đâu mà có?</a:t>
            </a:r>
          </a:p>
        </p:txBody>
      </p:sp>
      <p:sp>
        <p:nvSpPr>
          <p:cNvPr id="3" name="TextBox 2">
            <a:extLst>
              <a:ext uri="{FF2B5EF4-FFF2-40B4-BE49-F238E27FC236}">
                <a16:creationId xmlns:a16="http://schemas.microsoft.com/office/drawing/2014/main" xmlns=""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xmlns="" id="{B09ECEA2-8570-43FE-BB44-764992084A4A}"/>
              </a:ext>
            </a:extLst>
          </p:cNvPr>
          <p:cNvSpPr txBox="1"/>
          <p:nvPr/>
        </p:nvSpPr>
        <p:spPr>
          <a:xfrm>
            <a:off x="3935441" y="1489969"/>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xmlns="" id="{FC085427-591A-4E68-A3DB-B36B13AA6126}"/>
              </a:ext>
            </a:extLst>
          </p:cNvPr>
          <p:cNvSpPr txBox="1"/>
          <p:nvPr/>
        </p:nvSpPr>
        <p:spPr>
          <a:xfrm>
            <a:off x="4067962" y="3578152"/>
            <a:ext cx="52144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11" name="Picture 10">
            <a:extLst>
              <a:ext uri="{FF2B5EF4-FFF2-40B4-BE49-F238E27FC236}">
                <a16:creationId xmlns:a16="http://schemas.microsoft.com/office/drawing/2014/main" xmlns="" id="{B35D2837-4707-4697-A044-2C85546FB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398" y="1657320"/>
            <a:ext cx="384000" cy="384000"/>
          </a:xfrm>
          <a:prstGeom prst="rect">
            <a:avLst/>
          </a:prstGeom>
        </p:spPr>
      </p:pic>
      <p:pic>
        <p:nvPicPr>
          <p:cNvPr id="12" name="Picture 11">
            <a:extLst>
              <a:ext uri="{FF2B5EF4-FFF2-40B4-BE49-F238E27FC236}">
                <a16:creationId xmlns:a16="http://schemas.microsoft.com/office/drawing/2014/main" xmlns="" id="{98C302B9-DAB1-4054-8A7E-0B919F942068}"/>
              </a:ext>
            </a:extLst>
          </p:cNvPr>
          <p:cNvPicPr>
            <a:picLocks noChangeAspect="1"/>
          </p:cNvPicPr>
          <p:nvPr/>
        </p:nvPicPr>
        <p:blipFill rotWithShape="1">
          <a:blip r:embed="rId3"/>
          <a:srcRect l="26090" t="28446" r="16812" b="22809"/>
          <a:stretch/>
        </p:blipFill>
        <p:spPr>
          <a:xfrm>
            <a:off x="3610905" y="3722645"/>
            <a:ext cx="457057" cy="502763"/>
          </a:xfrm>
          <a:prstGeom prst="rect">
            <a:avLst/>
          </a:prstGeom>
        </p:spPr>
      </p:pic>
      <p:sp>
        <p:nvSpPr>
          <p:cNvPr id="25" name="TextBox 24">
            <a:extLst>
              <a:ext uri="{FF2B5EF4-FFF2-40B4-BE49-F238E27FC236}">
                <a16:creationId xmlns:a16="http://schemas.microsoft.com/office/drawing/2014/main" xmlns="" id="{AFFC764A-C554-4731-88E4-F1A73F15166A}"/>
              </a:ext>
            </a:extLst>
          </p:cNvPr>
          <p:cNvSpPr txBox="1"/>
          <p:nvPr/>
        </p:nvSpPr>
        <p:spPr>
          <a:xfrm>
            <a:off x="1231309" y="5404066"/>
            <a:ext cx="7499497" cy="741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dòng suối nhỏ góp thành sông.</a:t>
            </a:r>
          </a:p>
        </p:txBody>
      </p:sp>
    </p:spTree>
    <p:extLst>
      <p:ext uri="{BB962C8B-B14F-4D97-AF65-F5344CB8AC3E}">
        <p14:creationId xmlns:p14="http://schemas.microsoft.com/office/powerpoint/2010/main" val="363114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846320" y="2093976"/>
            <a:ext cx="2916936" cy="1091200"/>
          </a:xfrm>
        </p:spPr>
        <p:txBody>
          <a:bodyPr/>
          <a:lstStyle/>
          <a:p>
            <a:r>
              <a:rPr lang="en-US" sz="8800" dirty="0" err="1">
                <a:solidFill>
                  <a:srgbClr val="FFC000"/>
                </a:solidFill>
                <a:latin typeface="+mj-lt"/>
              </a:rPr>
              <a:t>Khởi</a:t>
            </a:r>
            <a:r>
              <a:rPr lang="en-US" sz="8800" dirty="0">
                <a:solidFill>
                  <a:srgbClr val="FFC000"/>
                </a:solidFill>
                <a:latin typeface="+mj-lt"/>
              </a:rPr>
              <a:t> </a:t>
            </a:r>
            <a:r>
              <a:rPr lang="en-US" sz="8800" dirty="0" err="1">
                <a:solidFill>
                  <a:srgbClr val="FFC000"/>
                </a:solidFill>
                <a:latin typeface="+mj-lt"/>
              </a:rPr>
              <a:t>động</a:t>
            </a:r>
            <a:endParaRPr lang="en-US" sz="8800" dirty="0">
              <a:solidFill>
                <a:srgbClr val="FFC000"/>
              </a:solidFill>
              <a:latin typeface="+mj-lt"/>
            </a:endParaRPr>
          </a:p>
        </p:txBody>
      </p:sp>
    </p:spTree>
    <p:extLst>
      <p:ext uri="{BB962C8B-B14F-4D97-AF65-F5344CB8AC3E}">
        <p14:creationId xmlns:p14="http://schemas.microsoft.com/office/powerpoint/2010/main" val="1801914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F6FD658F-E472-4AC5-94EB-E0277ECA4CE2}"/>
              </a:ext>
            </a:extLst>
          </p:cNvPr>
          <p:cNvSpPr txBox="1"/>
          <p:nvPr/>
        </p:nvSpPr>
        <p:spPr>
          <a:xfrm>
            <a:off x="1558941" y="395523"/>
            <a:ext cx="8926384" cy="74251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r>
              <a:rPr kumimoji="0" lang="vi-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 về hành trình giọt nước đi ra biển.</a:t>
            </a:r>
          </a:p>
        </p:txBody>
      </p:sp>
      <p:pic>
        <p:nvPicPr>
          <p:cNvPr id="14" name="Picture 13">
            <a:extLst>
              <a:ext uri="{FF2B5EF4-FFF2-40B4-BE49-F238E27FC236}">
                <a16:creationId xmlns:a16="http://schemas.microsoft.com/office/drawing/2014/main" xmlns="" id="{50CF4767-B25C-4F2C-B220-041C0340917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558941" y="1511970"/>
            <a:ext cx="1046458" cy="2072396"/>
          </a:xfrm>
          <a:prstGeom prst="rect">
            <a:avLst/>
          </a:prstGeom>
        </p:spPr>
      </p:pic>
      <p:pic>
        <p:nvPicPr>
          <p:cNvPr id="15" name="Picture 14">
            <a:extLst>
              <a:ext uri="{FF2B5EF4-FFF2-40B4-BE49-F238E27FC236}">
                <a16:creationId xmlns:a16="http://schemas.microsoft.com/office/drawing/2014/main" xmlns="" id="{90FCA2AC-9AFB-4EB1-885B-0EB0C916701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434553" y="1511970"/>
            <a:ext cx="1477283" cy="2072396"/>
          </a:xfrm>
          <a:prstGeom prst="roundRect">
            <a:avLst/>
          </a:prstGeom>
        </p:spPr>
      </p:pic>
      <p:pic>
        <p:nvPicPr>
          <p:cNvPr id="22" name="Picture 21">
            <a:extLst>
              <a:ext uri="{FF2B5EF4-FFF2-40B4-BE49-F238E27FC236}">
                <a16:creationId xmlns:a16="http://schemas.microsoft.com/office/drawing/2014/main" xmlns="" id="{4C1AB370-0B8B-4733-9A7E-D2F654559FF3}"/>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5924743" y="1511970"/>
            <a:ext cx="1444865" cy="2072396"/>
          </a:xfrm>
          <a:prstGeom prst="roundRect">
            <a:avLst>
              <a:gd name="adj" fmla="val 21754"/>
            </a:avLst>
          </a:prstGeom>
        </p:spPr>
      </p:pic>
      <p:pic>
        <p:nvPicPr>
          <p:cNvPr id="23" name="Picture 22">
            <a:extLst>
              <a:ext uri="{FF2B5EF4-FFF2-40B4-BE49-F238E27FC236}">
                <a16:creationId xmlns:a16="http://schemas.microsoft.com/office/drawing/2014/main" xmlns="" id="{1193524C-A8D8-4BFC-83CB-AB79CA27A98A}"/>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382515" y="1530826"/>
            <a:ext cx="1467058" cy="2072397"/>
          </a:xfrm>
          <a:prstGeom prst="roundRect">
            <a:avLst>
              <a:gd name="adj" fmla="val 19189"/>
            </a:avLst>
          </a:prstGeom>
        </p:spPr>
      </p:pic>
      <p:sp>
        <p:nvSpPr>
          <p:cNvPr id="24" name="Right Arrow 16">
            <a:extLst>
              <a:ext uri="{FF2B5EF4-FFF2-40B4-BE49-F238E27FC236}">
                <a16:creationId xmlns:a16="http://schemas.microsoft.com/office/drawing/2014/main" xmlns="" id="{E8D193D3-7C1F-49F8-BFD9-76314DDABFC6}"/>
              </a:ext>
            </a:extLst>
          </p:cNvPr>
          <p:cNvSpPr/>
          <p:nvPr/>
        </p:nvSpPr>
        <p:spPr>
          <a:xfrm>
            <a:off x="3173077" y="2505748"/>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 name="Right Arrow 17">
            <a:extLst>
              <a:ext uri="{FF2B5EF4-FFF2-40B4-BE49-F238E27FC236}">
                <a16:creationId xmlns:a16="http://schemas.microsoft.com/office/drawing/2014/main" xmlns="" id="{3444A8E4-8E2C-4D6F-9DE5-5316CC9DA940}"/>
              </a:ext>
            </a:extLst>
          </p:cNvPr>
          <p:cNvSpPr/>
          <p:nvPr/>
        </p:nvSpPr>
        <p:spPr>
          <a:xfrm>
            <a:off x="5633350" y="2486892"/>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 name="Right Arrow 18">
            <a:extLst>
              <a:ext uri="{FF2B5EF4-FFF2-40B4-BE49-F238E27FC236}">
                <a16:creationId xmlns:a16="http://schemas.microsoft.com/office/drawing/2014/main" xmlns="" id="{962FD738-CDD5-4170-87BF-066369D4C7D0}"/>
              </a:ext>
            </a:extLst>
          </p:cNvPr>
          <p:cNvSpPr/>
          <p:nvPr/>
        </p:nvSpPr>
        <p:spPr>
          <a:xfrm>
            <a:off x="8133886" y="2500330"/>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xmlns="" id="{9C1B9941-7AF4-465D-83F5-4552A903BD32}"/>
              </a:ext>
            </a:extLst>
          </p:cNvPr>
          <p:cNvSpPr txBox="1"/>
          <p:nvPr/>
        </p:nvSpPr>
        <p:spPr>
          <a:xfrm>
            <a:off x="1628883" y="3836743"/>
            <a:ext cx="8926384" cy="23083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 giọt mưa</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góp thành suối.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dòng suối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gặp</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sẽ</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tạo</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thành sông.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dòng s</a:t>
            </a:r>
            <a:r>
              <a:rPr lang="en-US" sz="3200" b="1" noProof="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chảy</a:t>
            </a:r>
            <a:r>
              <a:rPr kumimoji="0" lang="x-none"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ra biển lớn. </a:t>
            </a:r>
          </a:p>
        </p:txBody>
      </p:sp>
    </p:spTree>
    <p:custDataLst>
      <p:tags r:id="rId1"/>
    </p:custDataLst>
    <p:extLst>
      <p:ext uri="{BB962C8B-B14F-4D97-AF65-F5344CB8AC3E}">
        <p14:creationId xmlns:p14="http://schemas.microsoft.com/office/powerpoint/2010/main" val="148329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wipe(left)">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03294A48-5128-4508-BFB7-94AD3F5984A4}"/>
              </a:ext>
            </a:extLst>
          </p:cNvPr>
          <p:cNvSpPr txBox="1"/>
          <p:nvPr/>
        </p:nvSpPr>
        <p:spPr>
          <a:xfrm>
            <a:off x="4348184" y="435082"/>
            <a:ext cx="4385913" cy="923330"/>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Nội</a:t>
            </a:r>
            <a:r>
              <a:rPr lang="en-US" sz="5400" b="1" dirty="0">
                <a:solidFill>
                  <a:srgbClr val="FF0000"/>
                </a:solidFill>
                <a:latin typeface="Times New Roman" panose="02020603050405020304" pitchFamily="18" charset="0"/>
                <a:cs typeface="Times New Roman" panose="02020603050405020304" pitchFamily="18" charset="0"/>
              </a:rPr>
              <a:t> dung</a:t>
            </a:r>
          </a:p>
        </p:txBody>
      </p:sp>
      <p:sp>
        <p:nvSpPr>
          <p:cNvPr id="22" name="TextBox 21">
            <a:extLst>
              <a:ext uri="{FF2B5EF4-FFF2-40B4-BE49-F238E27FC236}">
                <a16:creationId xmlns:a16="http://schemas.microsoft.com/office/drawing/2014/main" xmlns="" id="{CC276F55-83B7-4445-99D9-142DBE549B7E}"/>
              </a:ext>
            </a:extLst>
          </p:cNvPr>
          <p:cNvSpPr txBox="1"/>
          <p:nvPr/>
        </p:nvSpPr>
        <p:spPr>
          <a:xfrm>
            <a:off x="1311966" y="1358412"/>
            <a:ext cx="9462052" cy="1254555"/>
          </a:xfrm>
          <a:prstGeom prst="rect">
            <a:avLst/>
          </a:prstGeom>
          <a:noFill/>
        </p:spPr>
        <p:txBody>
          <a:bodyPr wrap="square" lIns="145143" tIns="72571" rIns="145143" bIns="72571"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Mối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quan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giữa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giọt</a:t>
            </a:r>
            <a:r>
              <a:rPr lang="en-US" sz="3600" b="1" dirty="0">
                <a:solidFill>
                  <a:srgbClr val="002060"/>
                </a:solidFill>
                <a:latin typeface="Times New Roman" panose="02020603050405020304" pitchFamily="18" charset="0"/>
                <a:cs typeface="Times New Roman" panose="02020603050405020304" pitchFamily="18" charset="0"/>
              </a:rPr>
              <a:t> n</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ớc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suối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hành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trình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giọt</a:t>
            </a:r>
            <a:r>
              <a:rPr lang="en-US" sz="3600" b="1" dirty="0">
                <a:solidFill>
                  <a:srgbClr val="002060"/>
                </a:solidFill>
                <a:latin typeface="Times New Roman" panose="02020603050405020304" pitchFamily="18" charset="0"/>
                <a:cs typeface="Times New Roman" panose="02020603050405020304" pitchFamily="18" charset="0"/>
              </a:rPr>
              <a:t> n</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ớc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biển</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476296" y="2959904"/>
            <a:ext cx="2770920"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2853811" y="2858056"/>
            <a:ext cx="8611133" cy="2585323"/>
          </a:xfrm>
          <a:prstGeom prst="rect">
            <a:avLst/>
          </a:prstGeom>
          <a:noFill/>
        </p:spPr>
        <p:txBody>
          <a:bodyPr wrap="square" rtlCol="0">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Đọc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đúng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các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từ</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ngữ</a:t>
            </a:r>
            <a:endParaRPr lang="en-US" sz="3600" b="1" dirty="0" smtClean="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Đọc</a:t>
            </a:r>
            <a:r>
              <a:rPr lang="en-US" sz="3600" b="1" dirty="0" smtClean="0">
                <a:solidFill>
                  <a:srgbClr val="0000CC"/>
                </a:solidFill>
                <a:latin typeface="Times New Roman" panose="02020603050405020304" pitchFamily="18" charset="0"/>
                <a:cs typeface="Times New Roman" panose="02020603050405020304" pitchFamily="18" charset="0"/>
              </a:rPr>
              <a:t> to, </a:t>
            </a:r>
            <a:r>
              <a:rPr lang="en-US" sz="3600" b="1" dirty="0" err="1" smtClean="0">
                <a:solidFill>
                  <a:srgbClr val="0000CC"/>
                </a:solidFill>
                <a:latin typeface="Times New Roman" panose="02020603050405020304" pitchFamily="18" charset="0"/>
                <a:cs typeface="Times New Roman" panose="02020603050405020304" pitchFamily="18" charset="0"/>
              </a:rPr>
              <a:t>rõ</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ràng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nhịp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thơ</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endParaRPr lang="en-US" sz="36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43546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xmlns=""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xmlns=""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xmlns=""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xmlns=""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xmlns=""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xmlns=""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xmlns=""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xmlns=""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xmlns=""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62838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xmlns="" id="{24A415B7-8E27-43F0-B850-5E38EA7BEF6F}"/>
              </a:ext>
            </a:extLst>
          </p:cNvPr>
          <p:cNvGrpSpPr/>
          <p:nvPr/>
        </p:nvGrpSpPr>
        <p:grpSpPr>
          <a:xfrm>
            <a:off x="74429" y="217625"/>
            <a:ext cx="11628169" cy="5109287"/>
            <a:chOff x="6403790" y="1371754"/>
            <a:chExt cx="5471724" cy="4487385"/>
          </a:xfrm>
        </p:grpSpPr>
        <p:pic>
          <p:nvPicPr>
            <p:cNvPr id="2" name="图片 1">
              <a:extLst>
                <a:ext uri="{FF2B5EF4-FFF2-40B4-BE49-F238E27FC236}">
                  <a16:creationId xmlns:a16="http://schemas.microsoft.com/office/drawing/2014/main" xmlns="" id="{501B03D1-4EA1-40A3-ACAE-C8E36463DA06}"/>
                </a:ext>
              </a:extLst>
            </p:cNvPr>
            <p:cNvPicPr>
              <a:picLocks noChangeAspect="1"/>
            </p:cNvPicPr>
            <p:nvPr/>
          </p:nvPicPr>
          <p:blipFill>
            <a:blip r:embed="rId3"/>
            <a:stretch>
              <a:fillRect/>
            </a:stretch>
          </p:blipFill>
          <p:spPr>
            <a:xfrm>
              <a:off x="6403790" y="1371754"/>
              <a:ext cx="5471724" cy="4487385"/>
            </a:xfrm>
            <a:prstGeom prst="rect">
              <a:avLst/>
            </a:prstGeom>
          </p:spPr>
        </p:pic>
        <p:sp>
          <p:nvSpPr>
            <p:cNvPr id="145" name="文本框 144">
              <a:extLst>
                <a:ext uri="{FF2B5EF4-FFF2-40B4-BE49-F238E27FC236}">
                  <a16:creationId xmlns:a16="http://schemas.microsoft.com/office/drawing/2014/main" xmlns="" id="{DC024B77-AFE1-4D22-A659-C6F28B8CB800}"/>
                </a:ext>
              </a:extLst>
            </p:cNvPr>
            <p:cNvSpPr txBox="1"/>
            <p:nvPr/>
          </p:nvSpPr>
          <p:spPr>
            <a:xfrm>
              <a:off x="6907615" y="2153527"/>
              <a:ext cx="2928391" cy="202735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Luyện</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tập</a:t>
              </a:r>
              <a:r>
                <a:rPr kumimoji="0" lang="en-US" altLang="zh-CN" sz="7200" b="1" i="0" u="none" strike="noStrike" kern="1200" cap="none" spc="0" normalizeH="0" baseline="0" noProof="0" dirty="0"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theo</a:t>
              </a:r>
              <a:r>
                <a:rPr kumimoji="0" lang="en-US" altLang="zh-CN" sz="7200" b="1" i="0" u="none" strike="noStrike" kern="1200" cap="none" spc="0" normalizeH="0" baseline="0" noProof="0" dirty="0"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văn</a:t>
              </a:r>
              <a:r>
                <a:rPr kumimoji="0" lang="en-US" altLang="zh-CN" sz="7200" b="1" i="0" u="none" strike="noStrike" kern="1200" cap="none" spc="0" normalizeH="0" noProof="0" dirty="0"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noProof="0" dirty="0" err="1"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bản</a:t>
              </a:r>
              <a:r>
                <a:rPr kumimoji="0" lang="en-US" altLang="zh-CN" sz="7200" b="1" i="0" u="none" strike="noStrike" kern="1200" cap="none" spc="0" normalizeH="0" noProof="0" dirty="0"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noProof="0" dirty="0" err="1" smtClean="0">
                  <a:ln>
                    <a:noFill/>
                  </a:ln>
                  <a:solidFill>
                    <a:srgbClr val="FF0000"/>
                  </a:solidFill>
                  <a:effectLst/>
                  <a:uLnTx/>
                  <a:uFillTx/>
                  <a:latin typeface="Times New Roman" panose="02020603050405020304" pitchFamily="18" charset="0"/>
                  <a:ea typeface="字魂36号-正文宋楷" panose="02000000000000000000" pitchFamily="2" charset="-122"/>
                  <a:cs typeface="+mn-cs"/>
                </a:rPr>
                <a:t>đọc</a:t>
              </a:r>
              <a:endParaRPr kumimoji="0" lang="zh-CN" alt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endParaRPr>
            </a:p>
          </p:txBody>
        </p:sp>
      </p:grpSp>
    </p:spTree>
    <p:extLst>
      <p:ext uri="{BB962C8B-B14F-4D97-AF65-F5344CB8AC3E}">
        <p14:creationId xmlns:p14="http://schemas.microsoft.com/office/powerpoint/2010/main" val="238292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xmlns="" id="{B600F577-F819-4602-BCEB-985221633540}"/>
              </a:ext>
            </a:extLst>
          </p:cNvPr>
          <p:cNvSpPr txBox="1"/>
          <p:nvPr/>
        </p:nvSpPr>
        <p:spPr>
          <a:xfrm>
            <a:off x="1612836" y="744123"/>
            <a:ext cx="9721047" cy="74251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Mỗi từ dưới đây tả sự vật nào trong bài thơ?</a:t>
            </a:r>
          </a:p>
        </p:txBody>
      </p:sp>
      <p:grpSp>
        <p:nvGrpSpPr>
          <p:cNvPr id="17" name="Group 16">
            <a:extLst>
              <a:ext uri="{FF2B5EF4-FFF2-40B4-BE49-F238E27FC236}">
                <a16:creationId xmlns:a16="http://schemas.microsoft.com/office/drawing/2014/main" xmlns="" id="{2D7336E8-80EA-4C4A-98AE-EA408BD6B5DC}"/>
              </a:ext>
            </a:extLst>
          </p:cNvPr>
          <p:cNvGrpSpPr/>
          <p:nvPr/>
        </p:nvGrpSpPr>
        <p:grpSpPr>
          <a:xfrm>
            <a:off x="2425875" y="2564195"/>
            <a:ext cx="1423114" cy="982412"/>
            <a:chOff x="942297" y="2492397"/>
            <a:chExt cx="964355" cy="964355"/>
          </a:xfrm>
        </p:grpSpPr>
        <p:sp>
          <p:nvSpPr>
            <p:cNvPr id="29" name="Teardrop 28">
              <a:extLst>
                <a:ext uri="{FF2B5EF4-FFF2-40B4-BE49-F238E27FC236}">
                  <a16:creationId xmlns:a16="http://schemas.microsoft.com/office/drawing/2014/main" xmlns="" id="{4E38D28B-E89C-FF42-837C-D2F0746FF6F6}"/>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0" name="TextBox 8">
              <a:extLst>
                <a:ext uri="{FF2B5EF4-FFF2-40B4-BE49-F238E27FC236}">
                  <a16:creationId xmlns:a16="http://schemas.microsoft.com/office/drawing/2014/main" xmlns="" id="{F6C1F83B-44BD-9049-8BDB-00EE0BB2AB21}"/>
                </a:ext>
              </a:extLst>
            </p:cNvPr>
            <p:cNvSpPr txBox="1"/>
            <p:nvPr/>
          </p:nvSpPr>
          <p:spPr>
            <a:xfrm>
              <a:off x="1111350" y="2743740"/>
              <a:ext cx="524392"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nhỏ</a:t>
              </a:r>
            </a:p>
          </p:txBody>
        </p:sp>
      </p:grpSp>
      <p:grpSp>
        <p:nvGrpSpPr>
          <p:cNvPr id="19" name="Group 18">
            <a:extLst>
              <a:ext uri="{FF2B5EF4-FFF2-40B4-BE49-F238E27FC236}">
                <a16:creationId xmlns:a16="http://schemas.microsoft.com/office/drawing/2014/main" xmlns="" id="{2B465FDB-8AFE-1C4A-B79D-650386D46525}"/>
              </a:ext>
            </a:extLst>
          </p:cNvPr>
          <p:cNvGrpSpPr/>
          <p:nvPr/>
        </p:nvGrpSpPr>
        <p:grpSpPr>
          <a:xfrm>
            <a:off x="4999042" y="2217887"/>
            <a:ext cx="1554140" cy="1328718"/>
            <a:chOff x="942297" y="2492397"/>
            <a:chExt cx="964355" cy="964355"/>
          </a:xfrm>
        </p:grpSpPr>
        <p:sp>
          <p:nvSpPr>
            <p:cNvPr id="27" name="Teardrop 26">
              <a:extLst>
                <a:ext uri="{FF2B5EF4-FFF2-40B4-BE49-F238E27FC236}">
                  <a16:creationId xmlns:a16="http://schemas.microsoft.com/office/drawing/2014/main" xmlns="" id="{90CF8F3A-D269-4D46-8CF2-DFD1E9CD496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dirty="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8" name="TextBox 16">
              <a:extLst>
                <a:ext uri="{FF2B5EF4-FFF2-40B4-BE49-F238E27FC236}">
                  <a16:creationId xmlns:a16="http://schemas.microsoft.com/office/drawing/2014/main" xmlns="" id="{F914A416-4242-FE4D-86DF-65A3F79659A0}"/>
                </a:ext>
              </a:extLst>
            </p:cNvPr>
            <p:cNvSpPr txBox="1"/>
            <p:nvPr/>
          </p:nvSpPr>
          <p:spPr>
            <a:xfrm>
              <a:off x="1190625" y="2743740"/>
              <a:ext cx="467696"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lớn</a:t>
              </a:r>
            </a:p>
          </p:txBody>
        </p:sp>
      </p:grpSp>
      <p:grpSp>
        <p:nvGrpSpPr>
          <p:cNvPr id="21" name="Group 20">
            <a:extLst>
              <a:ext uri="{FF2B5EF4-FFF2-40B4-BE49-F238E27FC236}">
                <a16:creationId xmlns:a16="http://schemas.microsoft.com/office/drawing/2014/main" xmlns="" id="{CE3AE484-1BFF-A54B-9067-FD8386DCE5C1}"/>
              </a:ext>
            </a:extLst>
          </p:cNvPr>
          <p:cNvGrpSpPr/>
          <p:nvPr/>
        </p:nvGrpSpPr>
        <p:grpSpPr>
          <a:xfrm>
            <a:off x="7350256" y="1984023"/>
            <a:ext cx="2284847" cy="1574276"/>
            <a:chOff x="906762" y="2338425"/>
            <a:chExt cx="964355" cy="1142576"/>
          </a:xfrm>
        </p:grpSpPr>
        <p:sp>
          <p:nvSpPr>
            <p:cNvPr id="25" name="Teardrop 24">
              <a:extLst>
                <a:ext uri="{FF2B5EF4-FFF2-40B4-BE49-F238E27FC236}">
                  <a16:creationId xmlns:a16="http://schemas.microsoft.com/office/drawing/2014/main" xmlns="" id="{834EEA23-86A5-5C45-85D1-C46B5497A878}"/>
                </a:ext>
              </a:extLst>
            </p:cNvPr>
            <p:cNvSpPr/>
            <p:nvPr/>
          </p:nvSpPr>
          <p:spPr>
            <a:xfrm rot="19002460">
              <a:off x="906762" y="2338425"/>
              <a:ext cx="964355" cy="1142576"/>
            </a:xfrm>
            <a:prstGeom prst="teardrop">
              <a:avLst>
                <a:gd name="adj" fmla="val 99046"/>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dirty="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6" name="TextBox 20">
              <a:extLst>
                <a:ext uri="{FF2B5EF4-FFF2-40B4-BE49-F238E27FC236}">
                  <a16:creationId xmlns:a16="http://schemas.microsoft.com/office/drawing/2014/main" xmlns="" id="{CD01F783-8C94-C544-B99C-20B925A47E9E}"/>
                </a:ext>
              </a:extLst>
            </p:cNvPr>
            <p:cNvSpPr txBox="1"/>
            <p:nvPr/>
          </p:nvSpPr>
          <p:spPr>
            <a:xfrm>
              <a:off x="1170698" y="2464228"/>
              <a:ext cx="620154" cy="7818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a:t>
              </a: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ênh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mông</a:t>
              </a:r>
            </a:p>
          </p:txBody>
        </p:sp>
      </p:grpSp>
      <p:sp>
        <p:nvSpPr>
          <p:cNvPr id="22" name="Rounded Rectangle 21">
            <a:extLst>
              <a:ext uri="{FF2B5EF4-FFF2-40B4-BE49-F238E27FC236}">
                <a16:creationId xmlns:a16="http://schemas.microsoft.com/office/drawing/2014/main" xmlns="" id="{FCAA24D0-8968-7647-A584-E07AEF505ABA}"/>
              </a:ext>
            </a:extLst>
          </p:cNvPr>
          <p:cNvSpPr/>
          <p:nvPr/>
        </p:nvSpPr>
        <p:spPr>
          <a:xfrm>
            <a:off x="2113141" y="4145977"/>
            <a:ext cx="1617007" cy="476487"/>
          </a:xfrm>
          <a:prstGeom prst="roundRect">
            <a:avLst/>
          </a:prstGeom>
          <a:solidFill>
            <a:schemeClr val="accent1">
              <a:lumMod val="20000"/>
              <a:lumOff val="80000"/>
            </a:schemeClr>
          </a:solidFill>
          <a:ln w="12700">
            <a:solidFill>
              <a:srgbClr val="00206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a:t>
            </a:r>
          </a:p>
        </p:txBody>
      </p:sp>
      <p:sp>
        <p:nvSpPr>
          <p:cNvPr id="23" name="Rounded Rectangle 22">
            <a:extLst>
              <a:ext uri="{FF2B5EF4-FFF2-40B4-BE49-F238E27FC236}">
                <a16:creationId xmlns:a16="http://schemas.microsoft.com/office/drawing/2014/main" xmlns="" id="{0C5F7D34-30FF-3643-BC95-EB686E076932}"/>
              </a:ext>
            </a:extLst>
          </p:cNvPr>
          <p:cNvSpPr/>
          <p:nvPr/>
        </p:nvSpPr>
        <p:spPr>
          <a:xfrm>
            <a:off x="5001089" y="4145977"/>
            <a:ext cx="1617007" cy="476487"/>
          </a:xfrm>
          <a:prstGeom prst="roundRect">
            <a:avLst/>
          </a:prstGeom>
          <a:solidFill>
            <a:schemeClr val="accent1">
              <a:lumMod val="20000"/>
              <a:lumOff val="80000"/>
            </a:schemeClr>
          </a:solidFill>
          <a:ln w="9525">
            <a:solidFill>
              <a:srgbClr val="002060"/>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a:t>
            </a:r>
          </a:p>
        </p:txBody>
      </p:sp>
      <p:sp>
        <p:nvSpPr>
          <p:cNvPr id="24" name="Rounded Rectangle 23">
            <a:extLst>
              <a:ext uri="{FF2B5EF4-FFF2-40B4-BE49-F238E27FC236}">
                <a16:creationId xmlns:a16="http://schemas.microsoft.com/office/drawing/2014/main" xmlns="" id="{EBFB41FE-A86C-D948-ADC8-AE3D41D8AA6F}"/>
              </a:ext>
            </a:extLst>
          </p:cNvPr>
          <p:cNvSpPr/>
          <p:nvPr/>
        </p:nvSpPr>
        <p:spPr>
          <a:xfrm>
            <a:off x="7651739" y="4156684"/>
            <a:ext cx="1617007" cy="476487"/>
          </a:xfrm>
          <a:prstGeom prst="roundRect">
            <a:avLst/>
          </a:prstGeom>
          <a:solidFill>
            <a:schemeClr val="accent1">
              <a:lumMod val="20000"/>
              <a:lumOff val="80000"/>
            </a:schemeClr>
          </a:solidFill>
          <a:ln w="12700">
            <a:solidFill>
              <a:schemeClr val="bg2">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a:t>
            </a:r>
          </a:p>
        </p:txBody>
      </p:sp>
      <p:cxnSp>
        <p:nvCxnSpPr>
          <p:cNvPr id="12" name="Straight Arrow Connector 11">
            <a:extLst>
              <a:ext uri="{FF2B5EF4-FFF2-40B4-BE49-F238E27FC236}">
                <a16:creationId xmlns:a16="http://schemas.microsoft.com/office/drawing/2014/main" xmlns="" id="{D3707695-CEBE-4D98-AC06-27BDD2E75AB4}"/>
              </a:ext>
            </a:extLst>
          </p:cNvPr>
          <p:cNvCxnSpPr>
            <a:cxnSpLocks/>
            <a:endCxn id="22" idx="0"/>
          </p:cNvCxnSpPr>
          <p:nvPr/>
        </p:nvCxnSpPr>
        <p:spPr>
          <a:xfrm>
            <a:off x="2915856" y="3617843"/>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6C3D31B1-47C2-496A-942E-240631086B33}"/>
              </a:ext>
            </a:extLst>
          </p:cNvPr>
          <p:cNvCxnSpPr>
            <a:cxnSpLocks/>
          </p:cNvCxnSpPr>
          <p:nvPr/>
        </p:nvCxnSpPr>
        <p:spPr>
          <a:xfrm>
            <a:off x="5718400"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DFC6B9B0-27FF-4147-B3F8-93133BECAB62}"/>
              </a:ext>
            </a:extLst>
          </p:cNvPr>
          <p:cNvCxnSpPr>
            <a:cxnSpLocks/>
          </p:cNvCxnSpPr>
          <p:nvPr/>
        </p:nvCxnSpPr>
        <p:spPr>
          <a:xfrm>
            <a:off x="8291864"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066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xmlns="" id="{B600F577-F819-4602-BCEB-985221633540}"/>
              </a:ext>
            </a:extLst>
          </p:cNvPr>
          <p:cNvSpPr txBox="1"/>
          <p:nvPr/>
        </p:nvSpPr>
        <p:spPr>
          <a:xfrm>
            <a:off x="1870444" y="577397"/>
            <a:ext cx="8506008"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Đóng</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vai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smtClean="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a:t>
            </a:r>
            <a:r>
              <a:rPr kumimoji="0" lang="en-US" sz="3600" b="1" i="0" u="none" strike="noStrike" kern="0" cap="none" spc="0" normalizeH="0" baseline="0" noProof="0" dirty="0" smtClean="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nói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lời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cảm</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ơn</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smtClean="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nước</a:t>
            </a:r>
            <a:r>
              <a:rPr kumimoji="0" lang="en-US" sz="3600" b="1" i="0" u="none" strike="noStrike" kern="0" cap="none" spc="0" normalizeH="0" baseline="0" noProof="0" dirty="0" smtClean="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600" b="0" i="0" u="none" strike="noStrike" kern="120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xmlns="" id="{9A6176F1-D877-4E3A-91DD-992D2CB4A9EE}"/>
              </a:ext>
            </a:extLst>
          </p:cNvPr>
          <p:cNvSpPr txBox="1"/>
          <p:nvPr/>
        </p:nvSpPr>
        <p:spPr>
          <a:xfrm>
            <a:off x="636106" y="1586590"/>
            <a:ext cx="10681252" cy="4228850"/>
          </a:xfrm>
          <a:prstGeom prst="rect">
            <a:avLst/>
          </a:prstGeom>
          <a:solidFill>
            <a:schemeClr val="accent1">
              <a:lumMod val="40000"/>
              <a:lumOff val="60000"/>
            </a:schemeClr>
          </a:solid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là biển cả. Tôi mỗi ngày một mênh mông, bao la, rộng lớn. Nhờ có các em suối, sông góp thành nên tôi mới được như ngày hôm nay. Nhưng bạn mà tôi phải nói lời cảm ơn nhất </a:t>
            </a:r>
            <a:r>
              <a:rPr kumimoji="0" lang="vi-VN" sz="3200" b="1" i="0" u="none" strike="noStrike" kern="1200" cap="none" spc="0" normalizeH="0" baseline="0" noProof="0" dirty="0" smtClean="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t>
            </a: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ó</a:t>
            </a:r>
            <a:r>
              <a:rPr kumimoji="0" lang="vi-VN" sz="3200" b="1" i="0" u="none" strike="noStrike" kern="1200" cap="none" spc="0" normalizeH="0" baseline="0" noProof="0" dirty="0" smtClean="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 giọt nước. Nhờ có em ấy – những giọt nước trong veo chảy lượn từ bãi cỏ, qua chân đồi, góp thành sông lớn, sông lớn lại đi ra với tôi nên tôi mới trở </a:t>
            </a:r>
            <a:r>
              <a:rPr kumimoji="0" lang="vi-VN" sz="3200" b="1" i="0" u="none" strike="noStrike" kern="1200" cap="none" spc="0" normalizeH="0" baseline="0" noProof="0" dirty="0" smtClean="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nên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bao la </a:t>
            </a:r>
            <a:r>
              <a:rPr kumimoji="0" lang="en-US" sz="3200" b="1" i="0" u="none" strike="noStrike" kern="1200" cap="none" spc="0" normalizeH="0" baseline="0" noProof="0" dirty="0" err="1" smtClean="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200" b="1" i="0" u="none" strike="noStrike" kern="1200" cap="none" spc="0" normalizeH="0" noProof="0" dirty="0" smtClean="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smtClean="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hùng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vĩ.</a:t>
            </a:r>
            <a:endParaRPr kumimoji="0" lang="en-US"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5245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xmlns="" id="{4968EA2C-5436-43EF-B600-0C877688AF97}"/>
              </a:ext>
            </a:extLst>
          </p:cNvPr>
          <p:cNvSpPr/>
          <p:nvPr/>
        </p:nvSpPr>
        <p:spPr>
          <a:xfrm>
            <a:off x="1223886" y="22043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xmlns=""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xmlns="" id="{B65D6A18-A848-4365-8261-A87CDAF5B169}"/>
              </a:ext>
            </a:extLst>
          </p:cNvPr>
          <p:cNvSpPr/>
          <p:nvPr/>
        </p:nvSpPr>
        <p:spPr bwMode="auto">
          <a:xfrm>
            <a:off x="2027834" y="1481446"/>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xmlns="" id="{2D5C3EA8-0EA8-4A1D-AB27-36CB41F4EB17}"/>
              </a:ext>
            </a:extLst>
          </p:cNvPr>
          <p:cNvSpPr/>
          <p:nvPr/>
        </p:nvSpPr>
        <p:spPr bwMode="auto">
          <a:xfrm>
            <a:off x="2850145" y="1261482"/>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xmlns="" id="{1380D21F-97BD-43C0-80EB-5174AA5D5A43}"/>
              </a:ext>
            </a:extLst>
          </p:cNvPr>
          <p:cNvSpPr/>
          <p:nvPr/>
        </p:nvSpPr>
        <p:spPr bwMode="auto">
          <a:xfrm>
            <a:off x="4485772" y="3429000"/>
            <a:ext cx="82231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xmlns="" id="{CC18E718-57BD-48E6-81A4-E988EC090412}"/>
              </a:ext>
            </a:extLst>
          </p:cNvPr>
          <p:cNvSpPr/>
          <p:nvPr/>
        </p:nvSpPr>
        <p:spPr bwMode="auto">
          <a:xfrm>
            <a:off x="5308083" y="2946888"/>
            <a:ext cx="6491707" cy="174670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xmlns="" id="{1380D21F-97BD-43C0-80EB-5174AA5D5A43}"/>
              </a:ext>
            </a:extLst>
          </p:cNvPr>
          <p:cNvSpPr/>
          <p:nvPr/>
        </p:nvSpPr>
        <p:spPr bwMode="auto">
          <a:xfrm>
            <a:off x="6349317" y="5448184"/>
            <a:ext cx="822311" cy="655229"/>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xmlns="" id="{CC18E718-57BD-48E6-81A4-E988EC090412}"/>
              </a:ext>
            </a:extLst>
          </p:cNvPr>
          <p:cNvSpPr/>
          <p:nvPr/>
        </p:nvSpPr>
        <p:spPr bwMode="auto">
          <a:xfrm>
            <a:off x="7171628" y="5189102"/>
            <a:ext cx="4628162" cy="124192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4201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690721"/>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322196" y="2509751"/>
            <a:ext cx="5776084"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smtClean="0">
                <a:ln>
                  <a:noFill/>
                </a:ln>
                <a:effectLst/>
                <a:uLnTx/>
                <a:uFillTx/>
                <a:latin typeface="Times New Roman" panose="02020603050405020304" pitchFamily="18" charset="0"/>
                <a:ea typeface="迷你简雪峰" panose="02010609000101010101" pitchFamily="49" charset="-122"/>
                <a:cs typeface="+mn-cs"/>
              </a:rPr>
              <a:t>Bài</a:t>
            </a:r>
            <a:r>
              <a:rPr kumimoji="0" lang="en-US" altLang="zh-CN" sz="5400" b="1" i="0" u="none" strike="noStrike" kern="1200" cap="none" spc="0" normalizeH="0" noProof="0" dirty="0" smtClean="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smtClean="0">
                <a:ln>
                  <a:noFill/>
                </a:ln>
                <a:effectLst/>
                <a:uLnTx/>
                <a:uFillTx/>
                <a:latin typeface="Times New Roman" panose="02020603050405020304" pitchFamily="18" charset="0"/>
                <a:ea typeface="迷你简雪峰" panose="02010609000101010101" pitchFamily="49" charset="-122"/>
                <a:cs typeface="+mn-cs"/>
              </a:rPr>
              <a:t>sau</a:t>
            </a:r>
            <a:r>
              <a:rPr kumimoji="0" lang="en-US" altLang="zh-CN" sz="5400" b="1" i="0" u="none" strike="noStrike" kern="1200" cap="none" spc="0" normalizeH="0" noProof="0" dirty="0" smtClean="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smtClean="0">
                <a:ln>
                  <a:noFill/>
                </a:ln>
                <a:effectLst/>
                <a:uLnTx/>
                <a:uFillTx/>
                <a:latin typeface="Times New Roman" panose="02020603050405020304" pitchFamily="18" charset="0"/>
                <a:ea typeface="迷你简雪峰" panose="02010609000101010101" pitchFamily="49" charset="-122"/>
                <a:cs typeface="+mn-cs"/>
              </a:rPr>
              <a:t>Mùa</a:t>
            </a:r>
            <a:r>
              <a:rPr kumimoji="0" lang="en-US" altLang="zh-CN" sz="5400" b="1" i="0" u="none" strike="noStrike" kern="1200" cap="none" spc="0" normalizeH="0" noProof="0" dirty="0" smtClean="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smtClean="0">
                <a:ln>
                  <a:noFill/>
                </a:ln>
                <a:effectLst/>
                <a:uLnTx/>
                <a:uFillTx/>
                <a:latin typeface="Times New Roman" panose="02020603050405020304" pitchFamily="18" charset="0"/>
                <a:ea typeface="迷你简雪峰" panose="02010609000101010101" pitchFamily="49" charset="-122"/>
                <a:cs typeface="+mn-cs"/>
              </a:rPr>
              <a:t>vàng</a:t>
            </a:r>
            <a:r>
              <a:rPr kumimoji="0" lang="en-US" altLang="zh-CN" sz="5400" b="1" i="0" u="none" strike="noStrike" kern="1200" cap="none" spc="0" normalizeH="0" noProof="0" dirty="0" smtClean="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smtClean="0">
                <a:ln>
                  <a:noFill/>
                </a:ln>
                <a:effectLst/>
                <a:uLnTx/>
                <a:uFillTx/>
                <a:latin typeface="Times New Roman" panose="02020603050405020304" pitchFamily="18" charset="0"/>
                <a:ea typeface="迷你简雪峰" panose="02010609000101010101" pitchFamily="49" charset="-122"/>
                <a:cs typeface="+mn-cs"/>
              </a:rPr>
              <a:t>trang</a:t>
            </a:r>
            <a:r>
              <a:rPr kumimoji="0" lang="en-US" altLang="zh-CN" sz="5400" b="1" i="0" u="none" strike="noStrike" kern="1200" cap="none" spc="0" normalizeH="0" noProof="0" dirty="0" smtClean="0">
                <a:ln>
                  <a:noFill/>
                </a:ln>
                <a:effectLst/>
                <a:uLnTx/>
                <a:uFillTx/>
                <a:latin typeface="Times New Roman" panose="02020603050405020304" pitchFamily="18" charset="0"/>
                <a:ea typeface="迷你简雪峰" panose="02010609000101010101" pitchFamily="49" charset="-122"/>
                <a:cs typeface="+mn-cs"/>
              </a:rPr>
              <a:t> 26)</a:t>
            </a:r>
            <a:endParaRPr kumimoji="0" lang="zh-CN" altLang="en-US" sz="5400" b="1" i="0" u="none" strike="noStrike" kern="1200" cap="none" spc="0" normalizeH="0" baseline="0" noProof="0" dirty="0">
              <a:ln>
                <a:noFill/>
              </a:ln>
              <a:effectLst/>
              <a:uLnTx/>
              <a:uFillTx/>
              <a:latin typeface="Times New Roman" panose="02020603050405020304" pitchFamily="18" charset="0"/>
              <a:ea typeface="迷你简雪峰" panose="0201060900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2376742" y="2727900"/>
            <a:ext cx="7633146" cy="1569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Tạm</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biệt</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và</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hẹn</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gặp</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lại</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các</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con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vào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những</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tiết</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học</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sau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60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5476971-67ED-4B7C-A5FF-AE7E7AE5A2E0}"/>
              </a:ext>
            </a:extLst>
          </p:cNvPr>
          <p:cNvSpPr>
            <a:spLocks noGrp="1"/>
          </p:cNvSpPr>
          <p:nvPr>
            <p:ph type="title"/>
          </p:nvPr>
        </p:nvSpPr>
        <p:spPr>
          <a:xfrm>
            <a:off x="963729" y="409149"/>
            <a:ext cx="10264543" cy="817200"/>
          </a:xfrm>
        </p:spPr>
        <p:txBody>
          <a:bodyPr/>
          <a:lstStyle/>
          <a:p>
            <a:r>
              <a:rPr lang="en-US">
                <a:latin typeface="Arial" panose="020B0604020202020204" pitchFamily="34" charset="0"/>
                <a:cs typeface="Arial" panose="020B0604020202020204" pitchFamily="34" charset="0"/>
              </a:rPr>
              <a:t>GIẢI ĐỐ VUI</a:t>
            </a:r>
          </a:p>
        </p:txBody>
      </p:sp>
      <p:pic>
        <p:nvPicPr>
          <p:cNvPr id="3" name="Picture 2">
            <a:extLst>
              <a:ext uri="{FF2B5EF4-FFF2-40B4-BE49-F238E27FC236}">
                <a16:creationId xmlns:a16="http://schemas.microsoft.com/office/drawing/2014/main" xmlns="" id="{AEE883B8-AF2E-4634-A394-7869962FA53B}"/>
              </a:ext>
            </a:extLst>
          </p:cNvPr>
          <p:cNvPicPr>
            <a:picLocks noChangeAspect="1"/>
          </p:cNvPicPr>
          <p:nvPr/>
        </p:nvPicPr>
        <p:blipFill>
          <a:blip r:embed="rId2"/>
          <a:stretch>
            <a:fillRect/>
          </a:stretch>
        </p:blipFill>
        <p:spPr>
          <a:xfrm>
            <a:off x="6244165" y="1846231"/>
            <a:ext cx="3276634" cy="4628896"/>
          </a:xfrm>
          <a:prstGeom prst="rect">
            <a:avLst/>
          </a:prstGeom>
        </p:spPr>
      </p:pic>
      <p:pic>
        <p:nvPicPr>
          <p:cNvPr id="6" name="Picture 5">
            <a:extLst>
              <a:ext uri="{FF2B5EF4-FFF2-40B4-BE49-F238E27FC236}">
                <a16:creationId xmlns:a16="http://schemas.microsoft.com/office/drawing/2014/main" xmlns="" id="{A6CF3512-9F6F-4DFF-BFA5-EAA9F6BFB80D}"/>
              </a:ext>
            </a:extLst>
          </p:cNvPr>
          <p:cNvPicPr>
            <a:picLocks noChangeAspect="1"/>
          </p:cNvPicPr>
          <p:nvPr/>
        </p:nvPicPr>
        <p:blipFill>
          <a:blip r:embed="rId3"/>
          <a:stretch>
            <a:fillRect/>
          </a:stretch>
        </p:blipFill>
        <p:spPr>
          <a:xfrm>
            <a:off x="2514601" y="1880391"/>
            <a:ext cx="3433237" cy="4258277"/>
          </a:xfrm>
          <a:prstGeom prst="rect">
            <a:avLst/>
          </a:prstGeom>
        </p:spPr>
      </p:pic>
    </p:spTree>
    <p:extLst>
      <p:ext uri="{BB962C8B-B14F-4D97-AF65-F5344CB8AC3E}">
        <p14:creationId xmlns:p14="http://schemas.microsoft.com/office/powerpoint/2010/main" val="3582504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EC0FD-9462-4125-98E8-F1853B27D4B8}"/>
              </a:ext>
            </a:extLst>
          </p:cNvPr>
          <p:cNvSpPr>
            <a:spLocks noGrp="1"/>
          </p:cNvSpPr>
          <p:nvPr>
            <p:ph type="title"/>
          </p:nvPr>
        </p:nvSpPr>
        <p:spPr>
          <a:xfrm>
            <a:off x="1292352" y="783000"/>
            <a:ext cx="4419600" cy="817200"/>
          </a:xfrm>
        </p:spPr>
        <p:txBody>
          <a:bodyPr/>
          <a:lstStyle/>
          <a:p>
            <a:pPr algn="l">
              <a:lnSpc>
                <a:spcPct val="150000"/>
              </a:lnSpc>
            </a:pPr>
            <a:r>
              <a:rPr lang="en-US" sz="3200" b="1" dirty="0" err="1">
                <a:latin typeface="+mj-lt"/>
              </a:rPr>
              <a:t>Trong</a:t>
            </a:r>
            <a:r>
              <a:rPr lang="en-US" sz="3200" b="1" dirty="0">
                <a:latin typeface="+mj-lt"/>
              </a:rPr>
              <a:t> </a:t>
            </a:r>
            <a:r>
              <a:rPr lang="en-US" sz="3200" b="1" dirty="0" err="1">
                <a:latin typeface="+mj-lt"/>
              </a:rPr>
              <a:t>như</a:t>
            </a:r>
            <a:r>
              <a:rPr lang="en-US" sz="3200" b="1" dirty="0">
                <a:latin typeface="+mj-lt"/>
              </a:rPr>
              <a:t> </a:t>
            </a:r>
            <a:r>
              <a:rPr lang="en-US" sz="3200" b="1" dirty="0" err="1">
                <a:latin typeface="+mj-lt"/>
              </a:rPr>
              <a:t>hạt</a:t>
            </a:r>
            <a:r>
              <a:rPr lang="en-US" sz="3200" b="1" dirty="0">
                <a:latin typeface="+mj-lt"/>
              </a:rPr>
              <a:t> </a:t>
            </a:r>
            <a:r>
              <a:rPr lang="en-US" sz="3200" b="1" dirty="0" err="1">
                <a:latin typeface="+mj-lt"/>
              </a:rPr>
              <a:t>ngọc</a:t>
            </a:r>
            <a:r>
              <a:rPr lang="en-US" sz="3200" b="1" dirty="0">
                <a:latin typeface="+mj-lt"/>
              </a:rPr>
              <a:t/>
            </a:r>
            <a:br>
              <a:rPr lang="en-US" sz="3200" b="1" dirty="0">
                <a:latin typeface="+mj-lt"/>
              </a:rPr>
            </a:br>
            <a:r>
              <a:rPr lang="en-US" sz="3200" b="1" dirty="0" err="1">
                <a:latin typeface="+mj-lt"/>
              </a:rPr>
              <a:t>Mọc</a:t>
            </a:r>
            <a:r>
              <a:rPr lang="en-US" sz="3200" b="1" dirty="0">
                <a:latin typeface="+mj-lt"/>
              </a:rPr>
              <a:t> </a:t>
            </a:r>
            <a:r>
              <a:rPr lang="en-US" sz="3200" b="1" dirty="0" err="1">
                <a:latin typeface="+mj-lt"/>
              </a:rPr>
              <a:t>trên</a:t>
            </a:r>
            <a:r>
              <a:rPr lang="en-US" sz="3200" b="1" dirty="0">
                <a:latin typeface="+mj-lt"/>
              </a:rPr>
              <a:t> </a:t>
            </a:r>
            <a:r>
              <a:rPr lang="en-US" sz="3200" b="1" dirty="0" err="1">
                <a:latin typeface="+mj-lt"/>
              </a:rPr>
              <a:t>lá</a:t>
            </a:r>
            <a:r>
              <a:rPr lang="en-US" sz="3200" b="1" dirty="0">
                <a:latin typeface="+mj-lt"/>
              </a:rPr>
              <a:t> </a:t>
            </a:r>
            <a:r>
              <a:rPr lang="en-US" sz="3200" b="1" dirty="0" err="1">
                <a:latin typeface="+mj-lt"/>
              </a:rPr>
              <a:t>xanh</a:t>
            </a:r>
            <a:r>
              <a:rPr lang="en-US" sz="3200" b="1" dirty="0">
                <a:latin typeface="+mj-lt"/>
              </a:rPr>
              <a:t/>
            </a:r>
            <a:br>
              <a:rPr lang="en-US" sz="3200" b="1" dirty="0">
                <a:latin typeface="+mj-lt"/>
              </a:rPr>
            </a:br>
            <a:r>
              <a:rPr lang="en-US" sz="3200" b="1" dirty="0" err="1">
                <a:latin typeface="+mj-lt"/>
              </a:rPr>
              <a:t>Nắng</a:t>
            </a:r>
            <a:r>
              <a:rPr lang="en-US" sz="3200" b="1" dirty="0">
                <a:latin typeface="+mj-lt"/>
              </a:rPr>
              <a:t> </a:t>
            </a:r>
            <a:r>
              <a:rPr lang="en-US" sz="3200" b="1" dirty="0" err="1">
                <a:latin typeface="+mj-lt"/>
              </a:rPr>
              <a:t>gọi</a:t>
            </a:r>
            <a:r>
              <a:rPr lang="en-US" sz="3200" b="1" dirty="0">
                <a:latin typeface="+mj-lt"/>
              </a:rPr>
              <a:t> </a:t>
            </a:r>
            <a:r>
              <a:rPr lang="en-US" sz="3200" b="1" dirty="0" err="1">
                <a:latin typeface="+mj-lt"/>
              </a:rPr>
              <a:t>trên</a:t>
            </a:r>
            <a:r>
              <a:rPr lang="en-US" sz="3200" b="1" dirty="0">
                <a:latin typeface="+mj-lt"/>
              </a:rPr>
              <a:t> </a:t>
            </a:r>
            <a:r>
              <a:rPr lang="en-US" sz="3200" b="1" dirty="0" err="1">
                <a:latin typeface="+mj-lt"/>
              </a:rPr>
              <a:t>cành</a:t>
            </a:r>
            <a:r>
              <a:rPr lang="en-US" sz="3200" b="1" dirty="0">
                <a:latin typeface="+mj-lt"/>
              </a:rPr>
              <a:t/>
            </a:r>
            <a:br>
              <a:rPr lang="en-US" sz="3200" b="1" dirty="0">
                <a:latin typeface="+mj-lt"/>
              </a:rPr>
            </a:br>
            <a:r>
              <a:rPr lang="en-US" sz="3200" b="1" dirty="0" err="1">
                <a:latin typeface="+mj-lt"/>
              </a:rPr>
              <a:t>Biến</a:t>
            </a:r>
            <a:r>
              <a:rPr lang="en-US" sz="3200" b="1" dirty="0">
                <a:latin typeface="+mj-lt"/>
              </a:rPr>
              <a:t> </a:t>
            </a:r>
            <a:r>
              <a:rPr lang="en-US" sz="3200" b="1" dirty="0" err="1">
                <a:latin typeface="+mj-lt"/>
              </a:rPr>
              <a:t>nhanh</a:t>
            </a:r>
            <a:r>
              <a:rPr lang="en-US" sz="3200" b="1" dirty="0">
                <a:latin typeface="+mj-lt"/>
              </a:rPr>
              <a:t> </a:t>
            </a:r>
            <a:r>
              <a:rPr lang="en-US" sz="3200" b="1" dirty="0" err="1">
                <a:latin typeface="+mj-lt"/>
              </a:rPr>
              <a:t>như</a:t>
            </a:r>
            <a:r>
              <a:rPr lang="en-US" sz="3200" b="1" dirty="0">
                <a:latin typeface="+mj-lt"/>
              </a:rPr>
              <a:t> </a:t>
            </a:r>
            <a:r>
              <a:rPr lang="en-US" sz="3200" b="1" dirty="0" err="1">
                <a:latin typeface="+mj-lt"/>
              </a:rPr>
              <a:t>chớp</a:t>
            </a:r>
            <a:r>
              <a:rPr lang="en-US" sz="3200" b="1" dirty="0">
                <a:latin typeface="+mj-lt"/>
              </a:rPr>
              <a:t>. </a:t>
            </a:r>
            <a:br>
              <a:rPr lang="en-US" sz="3200" b="1" dirty="0">
                <a:latin typeface="+mj-lt"/>
              </a:rPr>
            </a:br>
            <a:r>
              <a:rPr lang="en-US" sz="3200" b="1" dirty="0">
                <a:latin typeface="+mj-lt"/>
              </a:rPr>
              <a:t>                        </a:t>
            </a:r>
            <a:r>
              <a:rPr lang="en-US" sz="3200" b="1" dirty="0" err="1">
                <a:latin typeface="+mj-lt"/>
              </a:rPr>
              <a:t>Là</a:t>
            </a:r>
            <a:r>
              <a:rPr lang="en-US" sz="3200" b="1" dirty="0">
                <a:latin typeface="+mj-lt"/>
              </a:rPr>
              <a:t> </a:t>
            </a:r>
            <a:r>
              <a:rPr lang="en-US" sz="3200" b="1" dirty="0" err="1">
                <a:latin typeface="+mj-lt"/>
              </a:rPr>
              <a:t>gì</a:t>
            </a:r>
            <a:r>
              <a:rPr lang="en-US" sz="3200" b="1" dirty="0">
                <a:latin typeface="+mj-lt"/>
              </a:rPr>
              <a:t>?</a:t>
            </a:r>
          </a:p>
        </p:txBody>
      </p:sp>
      <p:pic>
        <p:nvPicPr>
          <p:cNvPr id="1026" name="Picture 2" descr="Hình ảnh giọt sương đẹp">
            <a:extLst>
              <a:ext uri="{FF2B5EF4-FFF2-40B4-BE49-F238E27FC236}">
                <a16:creationId xmlns:a16="http://schemas.microsoft.com/office/drawing/2014/main" xmlns="" id="{178F5238-65E2-4F0F-8459-E434430535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321" y="292608"/>
            <a:ext cx="3857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xmlns="" id="{62C5E75F-E306-4058-8A07-0E2053F3A621}"/>
              </a:ext>
            </a:extLst>
          </p:cNvPr>
          <p:cNvSpPr txBox="1">
            <a:spLocks/>
          </p:cNvSpPr>
          <p:nvPr/>
        </p:nvSpPr>
        <p:spPr>
          <a:xfrm>
            <a:off x="6275833" y="3922776"/>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dirty="0" err="1">
                <a:solidFill>
                  <a:srgbClr val="FF0000"/>
                </a:solidFill>
                <a:latin typeface="+mj-lt"/>
              </a:rPr>
              <a:t>Hạt</a:t>
            </a:r>
            <a:r>
              <a:rPr lang="en-US" dirty="0">
                <a:solidFill>
                  <a:srgbClr val="FF0000"/>
                </a:solidFill>
                <a:latin typeface="+mj-lt"/>
              </a:rPr>
              <a:t> </a:t>
            </a:r>
            <a:r>
              <a:rPr lang="en-US" dirty="0" err="1">
                <a:solidFill>
                  <a:srgbClr val="FF0000"/>
                </a:solidFill>
                <a:latin typeface="+mj-lt"/>
              </a:rPr>
              <a:t>sương</a:t>
            </a:r>
            <a:endParaRPr lang="en-US" dirty="0">
              <a:solidFill>
                <a:srgbClr val="FF0000"/>
              </a:solidFill>
              <a:latin typeface="+mj-lt"/>
            </a:endParaRPr>
          </a:p>
        </p:txBody>
      </p:sp>
    </p:spTree>
    <p:extLst>
      <p:ext uri="{BB962C8B-B14F-4D97-AF65-F5344CB8AC3E}">
        <p14:creationId xmlns:p14="http://schemas.microsoft.com/office/powerpoint/2010/main" val="15370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EC0FD-9462-4125-98E8-F1853B27D4B8}"/>
              </a:ext>
            </a:extLst>
          </p:cNvPr>
          <p:cNvSpPr>
            <a:spLocks noGrp="1"/>
          </p:cNvSpPr>
          <p:nvPr>
            <p:ph type="title"/>
          </p:nvPr>
        </p:nvSpPr>
        <p:spPr>
          <a:xfrm>
            <a:off x="1097280" y="356008"/>
            <a:ext cx="8656320" cy="817200"/>
          </a:xfrm>
        </p:spPr>
        <p:txBody>
          <a:bodyPr/>
          <a:lstStyle/>
          <a:p>
            <a:r>
              <a:rPr lang="en-US" b="1" dirty="0" err="1">
                <a:latin typeface="+mj-lt"/>
              </a:rPr>
              <a:t>Bồng</a:t>
            </a:r>
            <a:r>
              <a:rPr lang="en-US" b="1" dirty="0">
                <a:latin typeface="+mj-lt"/>
              </a:rPr>
              <a:t> </a:t>
            </a:r>
            <a:r>
              <a:rPr lang="en-US" b="1" dirty="0" err="1">
                <a:latin typeface="+mj-lt"/>
              </a:rPr>
              <a:t>bềnh</a:t>
            </a:r>
            <a:r>
              <a:rPr lang="en-US" b="1" dirty="0">
                <a:latin typeface="+mj-lt"/>
              </a:rPr>
              <a:t> </a:t>
            </a:r>
            <a:r>
              <a:rPr lang="en-US" b="1" dirty="0" err="1">
                <a:latin typeface="+mj-lt"/>
              </a:rPr>
              <a:t>từng</a:t>
            </a:r>
            <a:r>
              <a:rPr lang="en-US" b="1" dirty="0">
                <a:latin typeface="+mj-lt"/>
              </a:rPr>
              <a:t> </a:t>
            </a:r>
            <a:r>
              <a:rPr lang="en-US" b="1" dirty="0" err="1">
                <a:latin typeface="+mj-lt"/>
              </a:rPr>
              <a:t>đám</a:t>
            </a:r>
            <a:r>
              <a:rPr lang="en-US" b="1" dirty="0">
                <a:latin typeface="+mj-lt"/>
              </a:rPr>
              <a:t> </a:t>
            </a:r>
            <a:r>
              <a:rPr lang="en-US" b="1" dirty="0" err="1">
                <a:latin typeface="+mj-lt"/>
              </a:rPr>
              <a:t>nhẹ</a:t>
            </a:r>
            <a:r>
              <a:rPr lang="en-US" b="1" dirty="0">
                <a:latin typeface="+mj-lt"/>
              </a:rPr>
              <a:t> </a:t>
            </a:r>
            <a:r>
              <a:rPr lang="en-US" b="1" dirty="0" err="1">
                <a:latin typeface="+mj-lt"/>
              </a:rPr>
              <a:t>trôi</a:t>
            </a:r>
            <a:r>
              <a:rPr lang="en-US" b="1" dirty="0">
                <a:latin typeface="+mj-lt"/>
              </a:rPr>
              <a:t/>
            </a:r>
            <a:br>
              <a:rPr lang="en-US" b="1" dirty="0">
                <a:latin typeface="+mj-lt"/>
              </a:rPr>
            </a:br>
            <a:r>
              <a:rPr lang="en-US" b="1" dirty="0">
                <a:latin typeface="+mj-lt"/>
              </a:rPr>
              <a:t>Lang </a:t>
            </a:r>
            <a:r>
              <a:rPr lang="en-US" b="1" dirty="0" err="1">
                <a:latin typeface="+mj-lt"/>
              </a:rPr>
              <a:t>thang</a:t>
            </a:r>
            <a:r>
              <a:rPr lang="en-US" b="1" dirty="0">
                <a:latin typeface="+mj-lt"/>
              </a:rPr>
              <a:t> bay </a:t>
            </a:r>
            <a:r>
              <a:rPr lang="en-US" b="1" dirty="0" err="1">
                <a:latin typeface="+mj-lt"/>
              </a:rPr>
              <a:t>khắp</a:t>
            </a:r>
            <a:r>
              <a:rPr lang="en-US" b="1" dirty="0">
                <a:latin typeface="+mj-lt"/>
              </a:rPr>
              <a:t> </a:t>
            </a:r>
            <a:r>
              <a:rPr lang="en-US" b="1" dirty="0" err="1">
                <a:latin typeface="+mj-lt"/>
              </a:rPr>
              <a:t>bầu</a:t>
            </a:r>
            <a:r>
              <a:rPr lang="en-US" b="1" dirty="0">
                <a:latin typeface="+mj-lt"/>
              </a:rPr>
              <a:t> </a:t>
            </a:r>
            <a:r>
              <a:rPr lang="en-US" b="1" dirty="0" err="1">
                <a:latin typeface="+mj-lt"/>
              </a:rPr>
              <a:t>trời</a:t>
            </a:r>
            <a:r>
              <a:rPr lang="en-US" b="1" dirty="0">
                <a:latin typeface="+mj-lt"/>
              </a:rPr>
              <a:t> </a:t>
            </a:r>
            <a:r>
              <a:rPr lang="en-US" b="1" dirty="0" err="1">
                <a:latin typeface="+mj-lt"/>
              </a:rPr>
              <a:t>quê</a:t>
            </a:r>
            <a:r>
              <a:rPr lang="en-US" b="1" dirty="0">
                <a:latin typeface="+mj-lt"/>
              </a:rPr>
              <a:t> ta.</a:t>
            </a:r>
            <a:br>
              <a:rPr lang="en-US" b="1" dirty="0">
                <a:latin typeface="+mj-lt"/>
              </a:rPr>
            </a:br>
            <a:r>
              <a:rPr lang="en-US" b="1" dirty="0">
                <a:latin typeface="+mj-lt"/>
              </a:rPr>
              <a:t>                                                </a:t>
            </a:r>
            <a:r>
              <a:rPr lang="en-US" b="1" dirty="0" err="1">
                <a:latin typeface="+mj-lt"/>
              </a:rPr>
              <a:t>Là</a:t>
            </a:r>
            <a:r>
              <a:rPr lang="en-US" b="1" dirty="0">
                <a:latin typeface="+mj-lt"/>
              </a:rPr>
              <a:t> </a:t>
            </a:r>
            <a:r>
              <a:rPr lang="en-US" b="1" dirty="0" err="1">
                <a:latin typeface="+mj-lt"/>
              </a:rPr>
              <a:t>gì</a:t>
            </a:r>
            <a:r>
              <a:rPr lang="en-US" b="1" dirty="0">
                <a:latin typeface="+mj-lt"/>
              </a:rPr>
              <a:t>?</a:t>
            </a:r>
          </a:p>
        </p:txBody>
      </p:sp>
      <p:sp>
        <p:nvSpPr>
          <p:cNvPr id="16" name="Title 1">
            <a:extLst>
              <a:ext uri="{FF2B5EF4-FFF2-40B4-BE49-F238E27FC236}">
                <a16:creationId xmlns:a16="http://schemas.microsoft.com/office/drawing/2014/main" xmlns="" id="{62C5E75F-E306-4058-8A07-0E2053F3A621}"/>
              </a:ext>
            </a:extLst>
          </p:cNvPr>
          <p:cNvSpPr txBox="1">
            <a:spLocks/>
          </p:cNvSpPr>
          <p:nvPr/>
        </p:nvSpPr>
        <p:spPr>
          <a:xfrm>
            <a:off x="5680934" y="311946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sz="4400" dirty="0" err="1">
                <a:solidFill>
                  <a:srgbClr val="FF0000"/>
                </a:solidFill>
                <a:latin typeface="+mj-lt"/>
              </a:rPr>
              <a:t>Đám</a:t>
            </a:r>
            <a:r>
              <a:rPr lang="en-US" sz="4400" dirty="0">
                <a:solidFill>
                  <a:srgbClr val="FF0000"/>
                </a:solidFill>
                <a:latin typeface="+mj-lt"/>
              </a:rPr>
              <a:t> </a:t>
            </a:r>
            <a:r>
              <a:rPr lang="en-US" sz="4400" dirty="0" err="1">
                <a:solidFill>
                  <a:srgbClr val="FF0000"/>
                </a:solidFill>
                <a:latin typeface="+mj-lt"/>
              </a:rPr>
              <a:t>mây</a:t>
            </a:r>
            <a:endParaRPr lang="en-US" sz="4400" dirty="0">
              <a:solidFill>
                <a:srgbClr val="FF0000"/>
              </a:solidFill>
              <a:latin typeface="+mj-lt"/>
            </a:endParaRPr>
          </a:p>
        </p:txBody>
      </p:sp>
      <p:pic>
        <p:nvPicPr>
          <p:cNvPr id="2050" name="Picture 2" descr="Mây Hoạt Hình Nụ Cười Hài - Miễn Phí vector hình ảnh trên Pixabay">
            <a:extLst>
              <a:ext uri="{FF2B5EF4-FFF2-40B4-BE49-F238E27FC236}">
                <a16:creationId xmlns:a16="http://schemas.microsoft.com/office/drawing/2014/main" xmlns="" id="{D2F22008-F6CC-465D-AAE7-7B7B0D56C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240" y="1807465"/>
            <a:ext cx="4141694"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5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EC0FD-9462-4125-98E8-F1853B27D4B8}"/>
              </a:ext>
            </a:extLst>
          </p:cNvPr>
          <p:cNvSpPr>
            <a:spLocks noGrp="1"/>
          </p:cNvSpPr>
          <p:nvPr>
            <p:ph type="title"/>
          </p:nvPr>
        </p:nvSpPr>
        <p:spPr>
          <a:xfrm>
            <a:off x="173736" y="1700784"/>
            <a:ext cx="9759696" cy="817200"/>
          </a:xfrm>
        </p:spPr>
        <p:txBody>
          <a:bodyPr/>
          <a:lstStyle/>
          <a:p>
            <a:pPr algn="l"/>
            <a:r>
              <a:rPr lang="en-US" b="1" dirty="0">
                <a:latin typeface="+mj-lt"/>
              </a:rPr>
              <a:t>      </a:t>
            </a:r>
            <a:r>
              <a:rPr lang="en-US" b="1" dirty="0" err="1">
                <a:latin typeface="+mj-lt"/>
              </a:rPr>
              <a:t>Khi</a:t>
            </a:r>
            <a:r>
              <a:rPr lang="en-US" b="1" dirty="0">
                <a:latin typeface="+mj-lt"/>
              </a:rPr>
              <a:t> </a:t>
            </a:r>
            <a:r>
              <a:rPr lang="en-US" b="1" dirty="0" err="1">
                <a:latin typeface="+mj-lt"/>
              </a:rPr>
              <a:t>đem</a:t>
            </a:r>
            <a:r>
              <a:rPr lang="en-US" b="1" dirty="0">
                <a:latin typeface="+mj-lt"/>
              </a:rPr>
              <a:t> </a:t>
            </a:r>
            <a:r>
              <a:rPr lang="en-US" b="1" dirty="0" err="1">
                <a:latin typeface="+mj-lt"/>
              </a:rPr>
              <a:t>tươi</a:t>
            </a:r>
            <a:r>
              <a:rPr lang="en-US" b="1" dirty="0">
                <a:latin typeface="+mj-lt"/>
              </a:rPr>
              <a:t> </a:t>
            </a:r>
            <a:r>
              <a:rPr lang="en-US" b="1" dirty="0" err="1">
                <a:latin typeface="+mj-lt"/>
              </a:rPr>
              <a:t>mát</a:t>
            </a:r>
            <a:r>
              <a:rPr lang="en-US" b="1" dirty="0">
                <a:latin typeface="+mj-lt"/>
              </a:rPr>
              <a:t> </a:t>
            </a:r>
            <a:r>
              <a:rPr lang="en-US" b="1" dirty="0" err="1">
                <a:latin typeface="+mj-lt"/>
              </a:rPr>
              <a:t>cho</a:t>
            </a:r>
            <a:r>
              <a:rPr lang="en-US" b="1" dirty="0">
                <a:latin typeface="+mj-lt"/>
              </a:rPr>
              <a:t> </a:t>
            </a:r>
            <a:r>
              <a:rPr lang="en-US" b="1" dirty="0" err="1">
                <a:latin typeface="+mj-lt"/>
              </a:rPr>
              <a:t>đời</a:t>
            </a:r>
            <a:r>
              <a:rPr lang="en-US" b="1" dirty="0">
                <a:latin typeface="+mj-lt"/>
              </a:rPr>
              <a:t/>
            </a:r>
            <a:br>
              <a:rPr lang="en-US" b="1" dirty="0">
                <a:latin typeface="+mj-lt"/>
              </a:rPr>
            </a:br>
            <a:r>
              <a:rPr lang="en-US" b="1" dirty="0" err="1">
                <a:latin typeface="+mj-lt"/>
              </a:rPr>
              <a:t>Khi</a:t>
            </a:r>
            <a:r>
              <a:rPr lang="en-US" b="1" dirty="0">
                <a:latin typeface="+mj-lt"/>
              </a:rPr>
              <a:t> </a:t>
            </a:r>
            <a:r>
              <a:rPr lang="en-US" b="1" dirty="0" err="1">
                <a:latin typeface="+mj-lt"/>
              </a:rPr>
              <a:t>gieo</a:t>
            </a:r>
            <a:r>
              <a:rPr lang="en-US" b="1" dirty="0">
                <a:latin typeface="+mj-lt"/>
              </a:rPr>
              <a:t> tai </a:t>
            </a:r>
            <a:r>
              <a:rPr lang="en-US" b="1" dirty="0" err="1" smtClean="0">
                <a:latin typeface="+mj-lt"/>
              </a:rPr>
              <a:t>hoạ</a:t>
            </a:r>
            <a:r>
              <a:rPr lang="en-US" b="1" dirty="0" smtClean="0">
                <a:latin typeface="+mj-lt"/>
              </a:rPr>
              <a:t>, </a:t>
            </a:r>
            <a:r>
              <a:rPr lang="en-US" b="1" dirty="0" err="1">
                <a:latin typeface="+mj-lt"/>
              </a:rPr>
              <a:t>bao</a:t>
            </a:r>
            <a:r>
              <a:rPr lang="en-US" b="1" dirty="0">
                <a:latin typeface="+mj-lt"/>
              </a:rPr>
              <a:t> </a:t>
            </a:r>
            <a:r>
              <a:rPr lang="en-US" b="1" dirty="0" err="1">
                <a:latin typeface="+mj-lt"/>
              </a:rPr>
              <a:t>người</a:t>
            </a:r>
            <a:r>
              <a:rPr lang="en-US" b="1" dirty="0">
                <a:latin typeface="+mj-lt"/>
              </a:rPr>
              <a:t> </a:t>
            </a:r>
            <a:r>
              <a:rPr lang="en-US" b="1" dirty="0" err="1" smtClean="0">
                <a:latin typeface="+mj-lt"/>
              </a:rPr>
              <a:t>khiếp</a:t>
            </a:r>
            <a:r>
              <a:rPr lang="en-US" b="1" dirty="0" smtClean="0">
                <a:latin typeface="+mj-lt"/>
              </a:rPr>
              <a:t> </a:t>
            </a:r>
            <a:r>
              <a:rPr lang="en-US" b="1" dirty="0" err="1">
                <a:latin typeface="+mj-lt"/>
              </a:rPr>
              <a:t>kinh</a:t>
            </a:r>
            <a:r>
              <a:rPr lang="en-US" b="1" dirty="0">
                <a:latin typeface="+mj-lt"/>
              </a:rPr>
              <a:t/>
            </a:r>
            <a:br>
              <a:rPr lang="en-US" b="1" dirty="0">
                <a:latin typeface="+mj-lt"/>
              </a:rPr>
            </a:br>
            <a:r>
              <a:rPr lang="en-US" b="1" dirty="0">
                <a:latin typeface="+mj-lt"/>
              </a:rPr>
              <a:t>      </a:t>
            </a:r>
            <a:r>
              <a:rPr lang="en-US" b="1" dirty="0" err="1">
                <a:latin typeface="+mj-lt"/>
              </a:rPr>
              <a:t>Có</a:t>
            </a:r>
            <a:r>
              <a:rPr lang="en-US" b="1" dirty="0">
                <a:latin typeface="+mj-lt"/>
              </a:rPr>
              <a:t> </a:t>
            </a:r>
            <a:r>
              <a:rPr lang="en-US" b="1" dirty="0" err="1">
                <a:latin typeface="+mj-lt"/>
              </a:rPr>
              <a:t>tiếng</a:t>
            </a:r>
            <a:r>
              <a:rPr lang="en-US" b="1" dirty="0">
                <a:latin typeface="+mj-lt"/>
              </a:rPr>
              <a:t> </a:t>
            </a:r>
            <a:r>
              <a:rPr lang="en-US" b="1" dirty="0" err="1">
                <a:latin typeface="+mj-lt"/>
              </a:rPr>
              <a:t>mà</a:t>
            </a:r>
            <a:r>
              <a:rPr lang="en-US" b="1" dirty="0">
                <a:latin typeface="+mj-lt"/>
              </a:rPr>
              <a:t> </a:t>
            </a:r>
            <a:r>
              <a:rPr lang="en-US" b="1" dirty="0" err="1">
                <a:latin typeface="+mj-lt"/>
              </a:rPr>
              <a:t>chẳng</a:t>
            </a:r>
            <a:r>
              <a:rPr lang="en-US" b="1" dirty="0">
                <a:latin typeface="+mj-lt"/>
              </a:rPr>
              <a:t> </a:t>
            </a:r>
            <a:r>
              <a:rPr lang="en-US" b="1" dirty="0" err="1">
                <a:latin typeface="+mj-lt"/>
              </a:rPr>
              <a:t>có</a:t>
            </a:r>
            <a:r>
              <a:rPr lang="en-US" b="1" dirty="0">
                <a:latin typeface="+mj-lt"/>
              </a:rPr>
              <a:t> </a:t>
            </a:r>
            <a:r>
              <a:rPr lang="en-US" b="1" dirty="0" err="1">
                <a:latin typeface="+mj-lt"/>
              </a:rPr>
              <a:t>hình</a:t>
            </a:r>
            <a:r>
              <a:rPr lang="en-US" b="1" dirty="0">
                <a:latin typeface="+mj-lt"/>
              </a:rPr>
              <a:t/>
            </a:r>
            <a:br>
              <a:rPr lang="en-US" b="1" dirty="0">
                <a:latin typeface="+mj-lt"/>
              </a:rPr>
            </a:br>
            <a:r>
              <a:rPr lang="en-US" b="1" dirty="0" err="1">
                <a:latin typeface="+mj-lt"/>
              </a:rPr>
              <a:t>Chợt</a:t>
            </a:r>
            <a:r>
              <a:rPr lang="en-US" b="1" dirty="0">
                <a:latin typeface="+mj-lt"/>
              </a:rPr>
              <a:t> </a:t>
            </a:r>
            <a:r>
              <a:rPr lang="en-US" b="1" dirty="0" err="1">
                <a:latin typeface="+mj-lt"/>
              </a:rPr>
              <a:t>đi</a:t>
            </a:r>
            <a:r>
              <a:rPr lang="en-US" b="1" dirty="0">
                <a:latin typeface="+mj-lt"/>
              </a:rPr>
              <a:t> </a:t>
            </a:r>
            <a:r>
              <a:rPr lang="en-US" b="1" dirty="0" err="1">
                <a:latin typeface="+mj-lt"/>
              </a:rPr>
              <a:t>chợt</a:t>
            </a:r>
            <a:r>
              <a:rPr lang="en-US" b="1" dirty="0">
                <a:latin typeface="+mj-lt"/>
              </a:rPr>
              <a:t> </a:t>
            </a:r>
            <a:r>
              <a:rPr lang="en-US" b="1" dirty="0" err="1" smtClean="0">
                <a:latin typeface="+mj-lt"/>
              </a:rPr>
              <a:t>đến</a:t>
            </a:r>
            <a:r>
              <a:rPr lang="en-US" b="1" dirty="0" smtClean="0">
                <a:latin typeface="+mj-lt"/>
              </a:rPr>
              <a:t>, </a:t>
            </a:r>
            <a:r>
              <a:rPr lang="en-US" b="1" dirty="0" err="1">
                <a:latin typeface="+mj-lt"/>
              </a:rPr>
              <a:t>tính</a:t>
            </a:r>
            <a:r>
              <a:rPr lang="en-US" b="1" dirty="0">
                <a:latin typeface="+mj-lt"/>
              </a:rPr>
              <a:t> </a:t>
            </a:r>
            <a:r>
              <a:rPr lang="en-US" b="1" dirty="0" err="1">
                <a:latin typeface="+mj-lt"/>
              </a:rPr>
              <a:t>tình</a:t>
            </a:r>
            <a:r>
              <a:rPr lang="en-US" b="1" dirty="0">
                <a:latin typeface="+mj-lt"/>
              </a:rPr>
              <a:t> </a:t>
            </a:r>
            <a:r>
              <a:rPr lang="en-US" b="1" dirty="0" err="1">
                <a:latin typeface="+mj-lt"/>
              </a:rPr>
              <a:t>đổi</a:t>
            </a:r>
            <a:r>
              <a:rPr lang="en-US" b="1" dirty="0">
                <a:latin typeface="+mj-lt"/>
              </a:rPr>
              <a:t> </a:t>
            </a:r>
            <a:r>
              <a:rPr lang="en-US" b="1" dirty="0" err="1">
                <a:latin typeface="+mj-lt"/>
              </a:rPr>
              <a:t>thay</a:t>
            </a:r>
            <a:r>
              <a:rPr lang="en-US" b="1" dirty="0">
                <a:latin typeface="+mj-lt"/>
              </a:rPr>
              <a:t>.</a:t>
            </a:r>
            <a:br>
              <a:rPr lang="en-US" b="1" dirty="0">
                <a:latin typeface="+mj-lt"/>
              </a:rPr>
            </a:br>
            <a:r>
              <a:rPr lang="en-US" b="1" dirty="0">
                <a:latin typeface="+mj-lt"/>
              </a:rPr>
              <a:t>                                          </a:t>
            </a:r>
            <a:r>
              <a:rPr lang="en-US" b="1" dirty="0" err="1">
                <a:latin typeface="+mj-lt"/>
              </a:rPr>
              <a:t>Là</a:t>
            </a:r>
            <a:r>
              <a:rPr lang="en-US" b="1" dirty="0">
                <a:latin typeface="+mj-lt"/>
              </a:rPr>
              <a:t> </a:t>
            </a:r>
            <a:r>
              <a:rPr lang="en-US" b="1" dirty="0" err="1">
                <a:latin typeface="+mj-lt"/>
              </a:rPr>
              <a:t>những</a:t>
            </a:r>
            <a:r>
              <a:rPr lang="en-US" b="1" dirty="0">
                <a:latin typeface="+mj-lt"/>
              </a:rPr>
              <a:t> </a:t>
            </a:r>
            <a:r>
              <a:rPr lang="en-US" b="1" dirty="0" err="1">
                <a:latin typeface="+mj-lt"/>
              </a:rPr>
              <a:t>gì</a:t>
            </a:r>
            <a:r>
              <a:rPr lang="en-US" b="1" dirty="0">
                <a:latin typeface="+mj-lt"/>
              </a:rPr>
              <a:t>?</a:t>
            </a:r>
          </a:p>
        </p:txBody>
      </p:sp>
      <p:sp>
        <p:nvSpPr>
          <p:cNvPr id="16" name="Title 1">
            <a:extLst>
              <a:ext uri="{FF2B5EF4-FFF2-40B4-BE49-F238E27FC236}">
                <a16:creationId xmlns:a16="http://schemas.microsoft.com/office/drawing/2014/main" xmlns="" id="{62C5E75F-E306-4058-8A07-0E2053F3A621}"/>
              </a:ext>
            </a:extLst>
          </p:cNvPr>
          <p:cNvSpPr txBox="1">
            <a:spLocks/>
          </p:cNvSpPr>
          <p:nvPr/>
        </p:nvSpPr>
        <p:spPr>
          <a:xfrm>
            <a:off x="8833739" y="2335929"/>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sz="4000" dirty="0" err="1">
                <a:solidFill>
                  <a:srgbClr val="FF0000"/>
                </a:solidFill>
                <a:latin typeface="+mj-lt"/>
              </a:rPr>
              <a:t>Sấm</a:t>
            </a:r>
            <a:r>
              <a:rPr lang="en-US" sz="4000" dirty="0">
                <a:solidFill>
                  <a:srgbClr val="FF0000"/>
                </a:solidFill>
                <a:latin typeface="+mj-lt"/>
              </a:rPr>
              <a:t> - </a:t>
            </a:r>
            <a:r>
              <a:rPr lang="en-US" sz="4000" dirty="0" err="1">
                <a:solidFill>
                  <a:srgbClr val="FF0000"/>
                </a:solidFill>
                <a:latin typeface="+mj-lt"/>
              </a:rPr>
              <a:t>sét</a:t>
            </a:r>
            <a:endParaRPr lang="en-US" sz="4000" dirty="0">
              <a:solidFill>
                <a:srgbClr val="FF0000"/>
              </a:solidFill>
              <a:latin typeface="+mj-lt"/>
            </a:endParaRPr>
          </a:p>
        </p:txBody>
      </p:sp>
      <p:pic>
        <p:nvPicPr>
          <p:cNvPr id="4" name="Picture 3">
            <a:extLst>
              <a:ext uri="{FF2B5EF4-FFF2-40B4-BE49-F238E27FC236}">
                <a16:creationId xmlns:a16="http://schemas.microsoft.com/office/drawing/2014/main" xmlns="" id="{FDF22195-505E-4DA1-B0E9-616F4A727367}"/>
              </a:ext>
            </a:extLst>
          </p:cNvPr>
          <p:cNvPicPr>
            <a:picLocks noChangeAspect="1"/>
          </p:cNvPicPr>
          <p:nvPr/>
        </p:nvPicPr>
        <p:blipFill>
          <a:blip r:embed="rId5"/>
          <a:stretch>
            <a:fillRect/>
          </a:stretch>
        </p:blipFill>
        <p:spPr>
          <a:xfrm>
            <a:off x="6818820" y="0"/>
            <a:ext cx="5373180" cy="2167128"/>
          </a:xfrm>
          <a:prstGeom prst="rect">
            <a:avLst/>
          </a:prstGeom>
        </p:spPr>
      </p:pic>
    </p:spTree>
    <p:extLst>
      <p:ext uri="{BB962C8B-B14F-4D97-AF65-F5344CB8AC3E}">
        <p14:creationId xmlns:p14="http://schemas.microsoft.com/office/powerpoint/2010/main" val="31758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17816FD-9AC0-4D9F-95CF-E65FBC4086FF}"/>
              </a:ext>
            </a:extLst>
          </p:cNvPr>
          <p:cNvGrpSpPr/>
          <p:nvPr/>
        </p:nvGrpSpPr>
        <p:grpSpPr>
          <a:xfrm>
            <a:off x="685588" y="771220"/>
            <a:ext cx="2885467" cy="1011203"/>
            <a:chOff x="359915" y="617893"/>
            <a:chExt cx="1623075" cy="758402"/>
          </a:xfrm>
        </p:grpSpPr>
        <p:sp>
          <p:nvSpPr>
            <p:cNvPr id="3" name="TextBox 2">
              <a:extLst>
                <a:ext uri="{FF2B5EF4-FFF2-40B4-BE49-F238E27FC236}">
                  <a16:creationId xmlns="" xmlns:a16="http://schemas.microsoft.com/office/drawing/2014/main" id="{6A553182-F3C1-4121-8FDA-73CEE8D72B23}"/>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00" dirty="0">
                  <a:solidFill>
                    <a:schemeClr val="accent1">
                      <a:lumMod val="50000"/>
                    </a:schemeClr>
                  </a:solidFill>
                  <a:latin typeface="UTM Cookies" panose="02040603050506020204" pitchFamily="18" charset="0"/>
                </a:rPr>
                <a:t>5</a:t>
              </a:r>
            </a:p>
          </p:txBody>
        </p:sp>
        <p:sp>
          <p:nvSpPr>
            <p:cNvPr id="4" name="TextBox 3">
              <a:extLst>
                <a:ext uri="{FF2B5EF4-FFF2-40B4-BE49-F238E27FC236}">
                  <a16:creationId xmlns="" xmlns:a16="http://schemas.microsoft.com/office/drawing/2014/main" id="{31A601FE-6892-4EC6-ACDD-75D395FCC956}"/>
                </a:ext>
              </a:extLst>
            </p:cNvPr>
            <p:cNvSpPr txBox="1"/>
            <p:nvPr/>
          </p:nvSpPr>
          <p:spPr>
            <a:xfrm>
              <a:off x="359915" y="668409"/>
              <a:ext cx="1613647" cy="707886"/>
            </a:xfrm>
            <a:prstGeom prst="rect">
              <a:avLst/>
            </a:prstGeom>
            <a:noFill/>
          </p:spPr>
          <p:txBody>
            <a:bodyPr wrap="square" rtlCol="0">
              <a:spAutoFit/>
            </a:bodyPr>
            <a:lstStyle/>
            <a:p>
              <a:r>
                <a:rPr lang="en-US" sz="5300"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00" dirty="0">
                  <a:solidFill>
                    <a:schemeClr val="accent1"/>
                  </a:solidFill>
                  <a:latin typeface="UTM Cookies" panose="02040603050506020204" pitchFamily="18" charset="0"/>
                </a:rPr>
                <a:t>5</a:t>
              </a:r>
            </a:p>
          </p:txBody>
        </p:sp>
      </p:grpSp>
      <p:pic>
        <p:nvPicPr>
          <p:cNvPr id="7" name="Picture 6">
            <a:extLst>
              <a:ext uri="{FF2B5EF4-FFF2-40B4-BE49-F238E27FC236}">
                <a16:creationId xmlns=""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966516" y="1828875"/>
            <a:ext cx="1237003" cy="488951"/>
          </a:xfrm>
          <a:prstGeom prst="rect">
            <a:avLst/>
          </a:prstGeom>
        </p:spPr>
      </p:pic>
      <p:sp>
        <p:nvSpPr>
          <p:cNvPr id="8" name="TextBox 7">
            <a:extLst>
              <a:ext uri="{FF2B5EF4-FFF2-40B4-BE49-F238E27FC236}">
                <a16:creationId xmlns="" xmlns:a16="http://schemas.microsoft.com/office/drawing/2014/main" id="{B600F577-F819-4602-BCEB-985221633540}"/>
              </a:ext>
            </a:extLst>
          </p:cNvPr>
          <p:cNvSpPr txBox="1"/>
          <p:nvPr/>
        </p:nvSpPr>
        <p:spPr>
          <a:xfrm>
            <a:off x="2709132" y="1688640"/>
            <a:ext cx="9906507" cy="615549"/>
          </a:xfrm>
          <a:prstGeom prst="rect">
            <a:avLst/>
          </a:prstGeom>
          <a:noFill/>
        </p:spPr>
        <p:txBody>
          <a:bodyPr wrap="square" lIns="121917" tIns="60958" rIns="121917" bIns="60958" rtlCol="0">
            <a:spAutoFit/>
          </a:bodyPr>
          <a:lstStyle/>
          <a:p>
            <a:pPr algn="just"/>
            <a:r>
              <a:rPr lang="vi-VN" sz="3200" b="1" dirty="0">
                <a:latin typeface="+mj-lt"/>
              </a:rPr>
              <a:t>Theo em, nước mưa rơi xuống sẽ đi đâu? </a:t>
            </a:r>
          </a:p>
        </p:txBody>
      </p:sp>
      <p:sp>
        <p:nvSpPr>
          <p:cNvPr id="13" name="TextBox 12">
            <a:extLst>
              <a:ext uri="{FF2B5EF4-FFF2-40B4-BE49-F238E27FC236}">
                <a16:creationId xmlns="" xmlns:a16="http://schemas.microsoft.com/office/drawing/2014/main" id="{7B5B728C-6E08-431C-95CB-497657ACF5B5}"/>
              </a:ext>
            </a:extLst>
          </p:cNvPr>
          <p:cNvSpPr txBox="1"/>
          <p:nvPr/>
        </p:nvSpPr>
        <p:spPr>
          <a:xfrm>
            <a:off x="2653465" y="675810"/>
            <a:ext cx="9538537" cy="800215"/>
          </a:xfrm>
          <a:prstGeom prst="rect">
            <a:avLst/>
          </a:prstGeom>
          <a:noFill/>
        </p:spPr>
        <p:txBody>
          <a:bodyPr wrap="square" lIns="121917" tIns="60958" rIns="121917" bIns="60958" rtlCol="0">
            <a:spAutoFit/>
          </a:bodyPr>
          <a:lstStyle/>
          <a:p>
            <a:pPr algn="ctr"/>
            <a:r>
              <a:rPr lang="vi-VN" sz="4400" dirty="0">
                <a:solidFill>
                  <a:schemeClr val="bg1"/>
                </a:solidFill>
                <a:latin typeface="UTM Cookies" panose="02040603050506020204" pitchFamily="18" charset="0"/>
              </a:rPr>
              <a:t>GIỌT NƯỚC VÀ BIỂN LỚN</a:t>
            </a:r>
            <a:endParaRPr lang="en-US" sz="4400" dirty="0">
              <a:solidFill>
                <a:schemeClr val="bg1"/>
              </a:solidFill>
              <a:latin typeface="UTM Cookies" panose="02040603050506020204" pitchFamily="18" charset="0"/>
            </a:endParaRPr>
          </a:p>
        </p:txBody>
      </p:sp>
      <p:pic>
        <p:nvPicPr>
          <p:cNvPr id="9" name="Picture 8">
            <a:extLst>
              <a:ext uri="{FF2B5EF4-FFF2-40B4-BE49-F238E27FC236}">
                <a16:creationId xmlns="" xmlns:a16="http://schemas.microsoft.com/office/drawing/2014/main" id="{F687DF9C-162B-224B-976E-3EB4697257A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6000"/>
                    </a14:imgEffect>
                    <a14:imgEffect>
                      <a14:saturation sat="200000"/>
                    </a14:imgEffect>
                  </a14:imgLayer>
                </a14:imgProps>
              </a:ext>
            </a:extLst>
          </a:blip>
          <a:srcRect t="3805"/>
          <a:stretch/>
        </p:blipFill>
        <p:spPr>
          <a:xfrm>
            <a:off x="425197" y="2308719"/>
            <a:ext cx="11356215" cy="4239768"/>
          </a:xfrm>
          <a:prstGeom prst="round2SameRect">
            <a:avLst>
              <a:gd name="adj1" fmla="val 0"/>
              <a:gd name="adj2" fmla="val 29971"/>
            </a:avLst>
          </a:prstGeom>
        </p:spPr>
      </p:pic>
    </p:spTree>
    <p:custDataLst>
      <p:tags r:id="rId1"/>
    </p:custDataLst>
    <p:extLst>
      <p:ext uri="{BB962C8B-B14F-4D97-AF65-F5344CB8AC3E}">
        <p14:creationId xmlns:p14="http://schemas.microsoft.com/office/powerpoint/2010/main" val="36966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xmlns="" id="{4968EA2C-5436-43EF-B600-0C877688AF97}"/>
              </a:ext>
            </a:extLst>
          </p:cNvPr>
          <p:cNvSpPr/>
          <p:nvPr/>
        </p:nvSpPr>
        <p:spPr>
          <a:xfrm>
            <a:off x="1223886" y="22043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xmlns=""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xmlns="" id="{B65D6A18-A848-4365-8261-A87CDAF5B169}"/>
              </a:ext>
            </a:extLst>
          </p:cNvPr>
          <p:cNvSpPr/>
          <p:nvPr/>
        </p:nvSpPr>
        <p:spPr bwMode="auto">
          <a:xfrm>
            <a:off x="2027834" y="1481446"/>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xmlns="" id="{2D5C3EA8-0EA8-4A1D-AB27-36CB41F4EB17}"/>
              </a:ext>
            </a:extLst>
          </p:cNvPr>
          <p:cNvSpPr/>
          <p:nvPr/>
        </p:nvSpPr>
        <p:spPr bwMode="auto">
          <a:xfrm>
            <a:off x="2850145" y="1261482"/>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xmlns="" id="{1380D21F-97BD-43C0-80EB-5174AA5D5A43}"/>
              </a:ext>
            </a:extLst>
          </p:cNvPr>
          <p:cNvSpPr/>
          <p:nvPr/>
        </p:nvSpPr>
        <p:spPr bwMode="auto">
          <a:xfrm>
            <a:off x="4485772" y="3429000"/>
            <a:ext cx="82231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xmlns="" id="{CC18E718-57BD-48E6-81A4-E988EC090412}"/>
              </a:ext>
            </a:extLst>
          </p:cNvPr>
          <p:cNvSpPr/>
          <p:nvPr/>
        </p:nvSpPr>
        <p:spPr bwMode="auto">
          <a:xfrm>
            <a:off x="5308083" y="2946888"/>
            <a:ext cx="6491707" cy="174670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xmlns="" id="{1380D21F-97BD-43C0-80EB-5174AA5D5A43}"/>
              </a:ext>
            </a:extLst>
          </p:cNvPr>
          <p:cNvSpPr/>
          <p:nvPr/>
        </p:nvSpPr>
        <p:spPr bwMode="auto">
          <a:xfrm>
            <a:off x="6349317" y="5448184"/>
            <a:ext cx="822311" cy="655229"/>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xmlns="" id="{CC18E718-57BD-48E6-81A4-E988EC090412}"/>
              </a:ext>
            </a:extLst>
          </p:cNvPr>
          <p:cNvSpPr/>
          <p:nvPr/>
        </p:nvSpPr>
        <p:spPr bwMode="auto">
          <a:xfrm>
            <a:off x="7171628" y="5189102"/>
            <a:ext cx="4628162" cy="124192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933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07B3502-F58A-46C0-88F8-3DE26F98CD3F}"/>
              </a:ext>
            </a:extLst>
          </p:cNvPr>
          <p:cNvSpPr txBox="1"/>
          <p:nvPr/>
        </p:nvSpPr>
        <p:spPr>
          <a:xfrm>
            <a:off x="1131304" y="434634"/>
            <a:ext cx="170805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17479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 </a:t>
            </a:r>
            <a:endParaRPr kumimoji="0" lang="en-US" sz="3200" b="1" i="0" u="none" strike="noStrike" kern="0" cap="none" spc="0" normalizeH="0" baseline="0" noProof="0" dirty="0">
              <a:ln>
                <a:noFill/>
              </a:ln>
              <a:solidFill>
                <a:srgbClr val="17479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xmlns="" id="{313B8F63-C1DC-4BF0-9681-7D14EF947D76}"/>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354893" y="294912"/>
            <a:ext cx="776411" cy="700229"/>
          </a:xfrm>
          <a:prstGeom prst="rect">
            <a:avLst/>
          </a:prstGeom>
        </p:spPr>
      </p:pic>
      <p:sp>
        <p:nvSpPr>
          <p:cNvPr id="11" name="TextBox 10">
            <a:extLst>
              <a:ext uri="{FF2B5EF4-FFF2-40B4-BE49-F238E27FC236}">
                <a16:creationId xmlns:a16="http://schemas.microsoft.com/office/drawing/2014/main" xmlns=""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xmlns=""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xmlns=""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xmlns=""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xmlns=""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pic>
        <p:nvPicPr>
          <p:cNvPr id="3" name="Giọt nước và biển lớn_HTS">
            <a:hlinkClick r:id="" action="ppaction://media"/>
            <a:extLst>
              <a:ext uri="{FF2B5EF4-FFF2-40B4-BE49-F238E27FC236}">
                <a16:creationId xmlns:a16="http://schemas.microsoft.com/office/drawing/2014/main" xmlns="" id="{185FA0FB-B254-46CD-A07F-E7921BCB906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123465" y="6155172"/>
            <a:ext cx="487363" cy="487363"/>
          </a:xfrm>
          <a:prstGeom prst="rect">
            <a:avLst/>
          </a:prstGeom>
        </p:spPr>
      </p:pic>
      <p:sp>
        <p:nvSpPr>
          <p:cNvPr id="12" name="TextBox 11">
            <a:extLst>
              <a:ext uri="{FF2B5EF4-FFF2-40B4-BE49-F238E27FC236}">
                <a16:creationId xmlns:a16="http://schemas.microsoft.com/office/drawing/2014/main" xmlns=""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spTree>
    <p:custDataLst>
      <p:tags r:id="rId1"/>
    </p:custDataLst>
    <p:extLst>
      <p:ext uri="{BB962C8B-B14F-4D97-AF65-F5344CB8AC3E}">
        <p14:creationId xmlns:p14="http://schemas.microsoft.com/office/powerpoint/2010/main" val="354744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1061</Words>
  <Application>Microsoft Office PowerPoint</Application>
  <PresentationFormat>Widescreen</PresentationFormat>
  <Paragraphs>203</Paragraphs>
  <Slides>28</Slides>
  <Notes>12</Notes>
  <HiddenSlides>0</HiddenSlides>
  <MMClips>1</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28</vt:i4>
      </vt:variant>
    </vt:vector>
  </HeadingPairs>
  <TitlesOfParts>
    <vt:vector size="54" baseType="lpstr">
      <vt:lpstr>微软雅黑</vt:lpstr>
      <vt:lpstr>黑体</vt:lpstr>
      <vt:lpstr>宋体</vt:lpstr>
      <vt:lpstr>Arial</vt:lpstr>
      <vt:lpstr>Arial-Rounded</vt:lpstr>
      <vt:lpstr>Calibri</vt:lpstr>
      <vt:lpstr>Calibri Light</vt:lpstr>
      <vt:lpstr>Chewy</vt:lpstr>
      <vt:lpstr>Comfortaa</vt:lpstr>
      <vt:lpstr>Delius Unicase</vt:lpstr>
      <vt:lpstr>HP001 4 hàng</vt:lpstr>
      <vt:lpstr>Kalam</vt:lpstr>
      <vt:lpstr>Montserrat</vt:lpstr>
      <vt:lpstr>Times New Roman</vt:lpstr>
      <vt:lpstr>UTM Cookies</vt:lpstr>
      <vt:lpstr>Wingdings</vt:lpstr>
      <vt:lpstr>仓耳玄三M W05</vt:lpstr>
      <vt:lpstr>字魂36号-正文宋楷</vt:lpstr>
      <vt:lpstr>等线</vt:lpstr>
      <vt:lpstr>等线 Light</vt:lpstr>
      <vt:lpstr>迷你简雪峰</vt:lpstr>
      <vt:lpstr>1_Office Theme</vt:lpstr>
      <vt:lpstr>1_Doodle Sketchbook by Slidesgo</vt:lpstr>
      <vt:lpstr>3_Office 主题​​</vt:lpstr>
      <vt:lpstr>包图主题2</vt:lpstr>
      <vt:lpstr>Office 主题</vt:lpstr>
      <vt:lpstr>PowerPoint Presentation</vt:lpstr>
      <vt:lpstr>Khởi động</vt:lpstr>
      <vt:lpstr>GIẢI ĐỐ VUI</vt:lpstr>
      <vt:lpstr>Trong như hạt ngọc Mọc trên lá xanh Nắng gọi trên cành Biến nhanh như chớp.                          Là gì?</vt:lpstr>
      <vt:lpstr>Bồng bềnh từng đám nhẹ trôi Lang thang bay khắp bầu trời quê ta.                                                 Là gì?</vt:lpstr>
      <vt:lpstr>      Khi đem tươi mát cho đời Khi gieo tai hoạ, bao người khiếp kinh       Có tiếng mà chẳng có hình Chợt đi chợt đến, tính tình đổi thay.                                           Là những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L171021</cp:lastModifiedBy>
  <cp:revision>91</cp:revision>
  <dcterms:created xsi:type="dcterms:W3CDTF">2021-08-01T02:14:29Z</dcterms:created>
  <dcterms:modified xsi:type="dcterms:W3CDTF">2022-02-06T01:40:56Z</dcterms:modified>
</cp:coreProperties>
</file>