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61" r:id="rId3"/>
    <p:sldId id="280" r:id="rId4"/>
    <p:sldId id="272" r:id="rId5"/>
    <p:sldId id="282" r:id="rId6"/>
    <p:sldId id="281" r:id="rId7"/>
    <p:sldId id="263" r:id="rId8"/>
    <p:sldId id="283" r:id="rId9"/>
    <p:sldId id="264" r:id="rId10"/>
    <p:sldId id="284" r:id="rId11"/>
    <p:sldId id="265" r:id="rId12"/>
    <p:sldId id="276" r:id="rId13"/>
    <p:sldId id="285" r:id="rId14"/>
    <p:sldId id="270" r:id="rId15"/>
    <p:sldId id="271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82" d="100"/>
          <a:sy n="82" d="100"/>
        </p:scale>
        <p:origin x="5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VN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</a:t>
            </a:r>
            <a:r>
              <a:rPr lang="en-US" sz="2600" dirty="0">
                <a:solidFill>
                  <a:schemeClr val="tx2">
                    <a:lumMod val="10000"/>
                  </a:schemeClr>
                </a:solidFill>
              </a:rPr>
              <a:t>n</a:t>
            </a: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</TotalTime>
  <Words>766</Words>
  <Application>Microsoft Office PowerPoint</Application>
  <PresentationFormat>Widescreen</PresentationFormat>
  <Paragraphs>80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UTM Avo</vt:lpstr>
      <vt:lpstr>UTM Cooper Black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113</cp:revision>
  <dcterms:created xsi:type="dcterms:W3CDTF">2021-06-11T02:39:36Z</dcterms:created>
  <dcterms:modified xsi:type="dcterms:W3CDTF">2024-01-30T08:09:32Z</dcterms:modified>
</cp:coreProperties>
</file>