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</p:sldMasterIdLst>
  <p:notesMasterIdLst>
    <p:notesMasterId r:id="rId26"/>
  </p:notesMasterIdLst>
  <p:handoutMasterIdLst>
    <p:handoutMasterId r:id="rId27"/>
  </p:handoutMasterIdLst>
  <p:sldIdLst>
    <p:sldId id="256" r:id="rId4"/>
    <p:sldId id="312" r:id="rId5"/>
    <p:sldId id="259" r:id="rId6"/>
    <p:sldId id="317" r:id="rId7"/>
    <p:sldId id="300" r:id="rId8"/>
    <p:sldId id="260" r:id="rId9"/>
    <p:sldId id="301" r:id="rId10"/>
    <p:sldId id="302" r:id="rId11"/>
    <p:sldId id="303" r:id="rId12"/>
    <p:sldId id="306" r:id="rId13"/>
    <p:sldId id="305" r:id="rId14"/>
    <p:sldId id="307" r:id="rId15"/>
    <p:sldId id="261" r:id="rId16"/>
    <p:sldId id="308" r:id="rId17"/>
    <p:sldId id="309" r:id="rId18"/>
    <p:sldId id="310" r:id="rId19"/>
    <p:sldId id="314" r:id="rId20"/>
    <p:sldId id="315" r:id="rId21"/>
    <p:sldId id="311" r:id="rId22"/>
    <p:sldId id="316" r:id="rId23"/>
    <p:sldId id="313" r:id="rId24"/>
    <p:sldId id="318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80"/>
    <a:srgbClr val="000000"/>
    <a:srgbClr val="FF9922"/>
    <a:srgbClr val="FFC002"/>
    <a:srgbClr val="423434"/>
    <a:srgbClr val="FD6945"/>
    <a:srgbClr val="9CDFFE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10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792328-36DA-4843-895B-0A41F928C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EDCF5-A3B4-49C0-87CA-0C63C0477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A8C1008-D82E-46A4-9FEA-720832683E1B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3DB91C-61B2-4D8A-928C-AB60426A1869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0EEB8-5AC8-44CB-8C17-F960C770206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5E7D5A-DC53-4D27-9717-B564FB651A0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7ED0-B3CE-47EF-B6BE-B729267EC59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2A8BC-810E-4AF2-BDB6-067D7C875F8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31A361-686D-41E5-BDAD-7B2E2344838F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9BA2259-5B72-43A0-9CB1-578FDADD08A8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51EFE7-B68F-4946-8B6D-09BC63FBC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B21E2A-0338-4766-9C23-CB4E38BE8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BABC7D-0EEB-40B7-9F9A-94609C177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A89A45-54E1-41D3-9399-C2B586466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1BD20B-6E58-4EDD-B68C-914263ABD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0728D-0F64-4B22-B16F-CD6E5A60AD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8E570F2-E377-46E8-913A-B6DC63FDA11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EDB77C-934A-4660-87A2-1352985B34B5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9678AD-3D1B-4CB0-846E-C2074544DA9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518B2F-6D57-448A-AB48-47C3492A3A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55DE5-704E-4D99-9181-F4C90573C23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C459B8-86DB-4FD1-85BF-AC960AE530E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C5F48F8-63E1-4851-8BCC-677130838643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19861A8-AEC9-412C-84DF-30DC5CD90E2B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CE1F35-C677-4883-B8CB-F18E2363D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183C6C-8449-4124-B279-080DB4581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548D53-9283-4EDE-A02C-434C35BDA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3EACD1-3178-47A5-B964-854C01D5F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0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78300" y="98337"/>
            <a:ext cx="7966075" cy="6832600"/>
          </a:xfrm>
          <a:prstGeom prst="rect">
            <a:avLst/>
          </a:prstGeom>
        </p:spPr>
      </p:pic>
      <p:pic>
        <p:nvPicPr>
          <p:cNvPr id="13" name="图片 12" descr="组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" y="4340779"/>
            <a:ext cx="3827780" cy="24669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964815" y="1134745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112" name="五角星 111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五角星 134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五角星 135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957BA6-C5A5-4DCB-A2B0-428FC3B73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46" y="1672908"/>
            <a:ext cx="11228982" cy="246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680E08-DE18-495A-BA5F-9167BD215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42" y="-266065"/>
            <a:ext cx="1656600" cy="16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60" y="4154998"/>
            <a:ext cx="2493480" cy="70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368" y="609317"/>
            <a:ext cx="7200000" cy="2139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</a:br>
              <a:endParaRPr kumimoji="0" lang="zh-CN" altLang="en-US" sz="3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411310" y="2043845"/>
            <a:ext cx="5643995" cy="3169286"/>
            <a:chOff x="-266352" y="571501"/>
            <a:chExt cx="12339821" cy="29852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266352" y="571501"/>
              <a:ext cx="12339821" cy="298526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-36557" y="592336"/>
              <a:ext cx="11955010" cy="284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 nguyên vẹn.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7029D821-2A85-4718-B512-BBAFA21AC7E6}"/>
              </a:ext>
            </a:extLst>
          </p:cNvPr>
          <p:cNvSpPr/>
          <p:nvPr/>
        </p:nvSpPr>
        <p:spPr>
          <a:xfrm>
            <a:off x="195011" y="2043846"/>
            <a:ext cx="4909310" cy="355849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E7D40-8DE8-44B2-8C09-BF4BC07E9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0" y="4834603"/>
            <a:ext cx="2152191" cy="21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52780FFB-C9F1-4507-81FA-1EA71C7AA320}"/>
              </a:ext>
            </a:extLst>
          </p:cNvPr>
          <p:cNvSpPr/>
          <p:nvPr/>
        </p:nvSpPr>
        <p:spPr>
          <a:xfrm>
            <a:off x="199698" y="2176435"/>
            <a:ext cx="5496910" cy="301567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4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23D50E7C-E8B9-4C9D-80CF-7629513B8639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074E0E7B-7068-45D6-B2C5-309D4CD33EE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8EC1A-BEF0-48BB-A376-42B546592D8F}"/>
              </a:ext>
            </a:extLst>
          </p:cNvPr>
          <p:cNvGrpSpPr/>
          <p:nvPr/>
        </p:nvGrpSpPr>
        <p:grpSpPr>
          <a:xfrm>
            <a:off x="6096000" y="2043845"/>
            <a:ext cx="5959305" cy="3807771"/>
            <a:chOff x="-955734" y="571501"/>
            <a:chExt cx="13029203" cy="35866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CE5ED7-4E7B-4134-8DFF-23903A4A1561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EB90F-6A64-4A0E-89C9-B58ADBFF9B94}"/>
                </a:ext>
              </a:extLst>
            </p:cNvPr>
            <p:cNvSpPr txBox="1"/>
            <p:nvPr/>
          </p:nvSpPr>
          <p:spPr>
            <a:xfrm>
              <a:off x="-524966" y="827025"/>
              <a:ext cx="12598435" cy="298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 nên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  <a:endParaRPr lang="en-SG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462536A5-4C33-4487-B3ED-2916AF12836E}"/>
              </a:ext>
            </a:extLst>
          </p:cNvPr>
          <p:cNvSpPr/>
          <p:nvPr/>
        </p:nvSpPr>
        <p:spPr>
          <a:xfrm>
            <a:off x="137041" y="2043846"/>
            <a:ext cx="5559972" cy="3466750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91EC854A-4773-4F77-9962-A602EA1A23D5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CC225A84-BEB9-4A53-9F6E-F0F4D1B6E45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0FD36-4B6B-464E-841A-D1E82FF5E9C3}"/>
              </a:ext>
            </a:extLst>
          </p:cNvPr>
          <p:cNvGrpSpPr/>
          <p:nvPr/>
        </p:nvGrpSpPr>
        <p:grpSpPr>
          <a:xfrm>
            <a:off x="5812221" y="2937224"/>
            <a:ext cx="6379779" cy="3920776"/>
            <a:chOff x="-955734" y="571501"/>
            <a:chExt cx="13029203" cy="36931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7FE61-CDAB-4687-83A1-4F4B838AC880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A8BA9-7F84-49EF-BFCA-7AD71D84E542}"/>
                </a:ext>
              </a:extLst>
            </p:cNvPr>
            <p:cNvSpPr txBox="1"/>
            <p:nvPr/>
          </p:nvSpPr>
          <p:spPr>
            <a:xfrm>
              <a:off x="-524966" y="872722"/>
              <a:ext cx="12598435" cy="33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 tình. 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hư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hỏng.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ì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11" name="圆角矩形 10"/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16" name="图片 15" descr="组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4915535"/>
            <a:ext cx="1606550" cy="177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95A21-B9E3-4540-A1FB-8408AE05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-36380" y="1733322"/>
            <a:ext cx="3073870" cy="3224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122C11-90FB-48EC-8EF3-E2AEC6D26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3037490" y="3724430"/>
            <a:ext cx="3238168" cy="305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27260-6730-44FB-95BE-B2AAF80E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2750"/>
          <a:stretch/>
        </p:blipFill>
        <p:spPr>
          <a:xfrm>
            <a:off x="6216794" y="1413193"/>
            <a:ext cx="5883687" cy="53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9DD3F-71F4-4862-BC74-A7169E27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5B758B9-77B6-4196-A7B5-469EE6193A82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3DAE4D38-2016-47FA-8ECB-1F14BC62A1B4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FACFAAE-65C2-41BF-9D12-9FC7281D886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BBA23F-7AEE-4CC1-BC0C-E24D89C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252249" y="1512605"/>
            <a:ext cx="4534808" cy="4757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5C1B1-B630-4931-80FA-C4F3DB3181F6}"/>
              </a:ext>
            </a:extLst>
          </p:cNvPr>
          <p:cNvSpPr/>
          <p:nvPr/>
        </p:nvSpPr>
        <p:spPr>
          <a:xfrm>
            <a:off x="5103259" y="1721927"/>
            <a:ext cx="6836491" cy="3939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tiện lấy bút của bạn mà chưa xin phép. Như vậy là Hải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biết tôn trọng tài sản của người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A72254D0-F1C4-448E-91C9-0D6A768BF18A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594D2F5F-EB61-4C61-8CF6-D99CA5B3CB7F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CCA01F8B-331F-4020-8E4E-9FB9199D260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3FA8F-46B8-4F3D-BA0D-309EEDDF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69376" y="1548788"/>
            <a:ext cx="5133245" cy="484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2788B-1879-4ABE-8189-73881313FBE9}"/>
              </a:ext>
            </a:extLst>
          </p:cNvPr>
          <p:cNvSpPr/>
          <p:nvPr/>
        </p:nvSpPr>
        <p:spPr>
          <a:xfrm>
            <a:off x="5530688" y="1552616"/>
            <a:ext cx="6661312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nam áo xanh chưa biết tôn trọng tài sản của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khác. Bạn nam áo trắng biết tôn trọng tài sản của người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khác. Chúng ta không nên phá hoại tài sản của người khác. </a:t>
            </a:r>
            <a:endParaRPr lang="en-S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454868" y="1758677"/>
            <a:ext cx="6224207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nhỏ đang nghịch, sử dụng máy tính của mẹ khi chưa xin phép. 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bạn nữ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không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biết tôn trọng tài sản của người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181345" y="1601022"/>
            <a:ext cx="6518496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 nhỏ đang nghịch máy tính của mẹ khi chưa xin phép.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 làm của bạn nữ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thể làm hư máy hay mất tài liệu của mẹ, bạn không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biết tôn trọng tài sản của người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AD179CC-B4BD-4E3B-8802-7F4FFD3F8C3C}"/>
              </a:ext>
            </a:extLst>
          </p:cNvPr>
          <p:cNvSpPr/>
          <p:nvPr/>
        </p:nvSpPr>
        <p:spPr>
          <a:xfrm>
            <a:off x="5255641" y="1466032"/>
            <a:ext cx="6750868" cy="488729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D03D-8015-4F2A-9E24-E4007E9010B1}"/>
              </a:ext>
            </a:extLst>
          </p:cNvPr>
          <p:cNvSpPr txBox="1"/>
          <p:nvPr/>
        </p:nvSpPr>
        <p:spPr>
          <a:xfrm>
            <a:off x="5486400" y="1596789"/>
            <a:ext cx="61926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bạn quên mũ, Hoa đã cất cẩn thận và trả lại bạn cho bạn. Việc làm này cho thấy Hoa biết tôn trọng tài sản người khác.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41" t="40006" r="2751" b="23942"/>
          <a:stretch/>
        </p:blipFill>
        <p:spPr>
          <a:xfrm>
            <a:off x="185491" y="1410926"/>
            <a:ext cx="4751937" cy="511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9F13-90A1-449C-9A19-A5E179913115}"/>
              </a:ext>
            </a:extLst>
          </p:cNvPr>
          <p:cNvSpPr txBox="1"/>
          <p:nvPr/>
        </p:nvSpPr>
        <p:spPr>
          <a:xfrm>
            <a:off x="157655" y="746493"/>
            <a:ext cx="11876690" cy="505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YÊU CẦU CẦN ĐẠT</a:t>
            </a:r>
            <a:endParaRPr lang="en-SG" sz="380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vi-VN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 lực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 năng lực giao tiếp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giiar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 chỉ, trách nhiệm, nhân 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69040CF-0EF4-4922-88C9-C0BE68EE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90" y="5360276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DB-12B9-488E-97B9-F906D734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4" t="29076" r="9496" b="49936"/>
          <a:stretch/>
        </p:blipFill>
        <p:spPr>
          <a:xfrm>
            <a:off x="1" y="1558073"/>
            <a:ext cx="7325710" cy="3523591"/>
          </a:xfrm>
          <a:prstGeom prst="rect">
            <a:avLst/>
          </a:prstGeom>
        </p:spPr>
      </p:pic>
      <p:sp>
        <p:nvSpPr>
          <p:cNvPr id="4" name="矩形: 圆角 2">
            <a:extLst>
              <a:ext uri="{FF2B5EF4-FFF2-40B4-BE49-F238E27FC236}">
                <a16:creationId xmlns:a16="http://schemas.microsoft.com/office/drawing/2014/main" id="{6E759485-3F90-428F-954E-E0B195B2CAFD}"/>
              </a:ext>
            </a:extLst>
          </p:cNvPr>
          <p:cNvSpPr/>
          <p:nvPr/>
        </p:nvSpPr>
        <p:spPr>
          <a:xfrm>
            <a:off x="7181077" y="1665206"/>
            <a:ext cx="4943556" cy="485297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1106-FD1B-4A96-BA9E-B06D5CB9782D}"/>
              </a:ext>
            </a:extLst>
          </p:cNvPr>
          <p:cNvSpPr txBox="1"/>
          <p:nvPr/>
        </p:nvSpPr>
        <p:spPr>
          <a:xfrm>
            <a:off x="7398028" y="1824818"/>
            <a:ext cx="46542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chưa biết tôn trọng tài sản của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anh. Mình cần phải biết giữ gìn, không phá hoại đồ của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2C662F2D-532B-49C3-9182-8CE6A0E17BD0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3967C39-850C-4526-B751-560BCC147A9A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8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D794C-6769-48E7-A809-0D554B95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5" y="-1192477"/>
            <a:ext cx="11077903" cy="8825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FC1A2-03B2-42BC-806F-4FBAE662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95" y="1191892"/>
            <a:ext cx="5754375" cy="4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2">
            <a:extLst>
              <a:ext uri="{FF2B5EF4-FFF2-40B4-BE49-F238E27FC236}">
                <a16:creationId xmlns:a16="http://schemas.microsoft.com/office/drawing/2014/main" id="{2BB77020-2999-4310-BADE-5157EB27D490}"/>
              </a:ext>
            </a:extLst>
          </p:cNvPr>
          <p:cNvSpPr/>
          <p:nvPr/>
        </p:nvSpPr>
        <p:spPr>
          <a:xfrm>
            <a:off x="4204139" y="1692165"/>
            <a:ext cx="7157544" cy="317412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21" descr="E:\PPT\千库网\资料\素材\千库网_老师教室里讲课上课教育课堂_元素编号13326399.png千库网_老师教室里讲课上课教育课堂_元素编号13326399">
            <a:extLst>
              <a:ext uri="{FF2B5EF4-FFF2-40B4-BE49-F238E27FC236}">
                <a16:creationId xmlns:a16="http://schemas.microsoft.com/office/drawing/2014/main" id="{92EA1877-D25F-42C8-A33D-670459D4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448" y="3204253"/>
            <a:ext cx="4406265" cy="4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926AECE-F67F-4CFF-B4E3-F2BCCF485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019" y="984557"/>
            <a:ext cx="5642288" cy="4098139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>
            <a:extLst>
              <a:ext uri="{FF2B5EF4-FFF2-40B4-BE49-F238E27FC236}">
                <a16:creationId xmlns:a16="http://schemas.microsoft.com/office/drawing/2014/main" id="{CF99AADB-34DD-43D8-A26E-EE79B0DC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362200" y="158679"/>
            <a:ext cx="10099300" cy="68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62301-2429-4547-8B81-4420D31A10F3}"/>
              </a:ext>
            </a:extLst>
          </p:cNvPr>
          <p:cNvSpPr txBox="1"/>
          <p:nvPr/>
        </p:nvSpPr>
        <p:spPr>
          <a:xfrm>
            <a:off x="3405000" y="1767006"/>
            <a:ext cx="82931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0195CE8-6CAB-4B59-8B50-3152DCE0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800"/>
            <a:ext cx="4159108" cy="41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B020-3AC0-40EB-A7FA-8AA4CE115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611" y="1413442"/>
            <a:ext cx="6436315" cy="3709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32" y="165604"/>
            <a:ext cx="11697970" cy="1169670"/>
            <a:chOff x="698" y="807"/>
            <a:chExt cx="18422" cy="1842"/>
          </a:xfrm>
        </p:grpSpPr>
        <p:sp>
          <p:nvSpPr>
            <p:cNvPr id="11" name="圆角矩形 10"/>
            <p:cNvSpPr/>
            <p:nvPr/>
          </p:nvSpPr>
          <p:spPr>
            <a:xfrm>
              <a:off x="1027" y="807"/>
              <a:ext cx="17114" cy="881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8" y="807"/>
              <a:ext cx="18422" cy="1842"/>
              <a:chOff x="1226" y="807"/>
              <a:chExt cx="18422" cy="1842"/>
            </a:xfrm>
          </p:grpSpPr>
          <p:pic>
            <p:nvPicPr>
              <p:cNvPr id="2" name="图片 1" descr="E:\PPT\PPT\千\9月4号黄色绿色卡通风安全主题班会PPT模板\组 16.png组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flipH="1">
                <a:off x="1226" y="807"/>
                <a:ext cx="1518" cy="1303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637" y="807"/>
                <a:ext cx="18011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altLang="zh-CN" sz="3000" b="1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1.</a:t>
                </a:r>
                <a:r>
                  <a:rPr lang="en-US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 </a:t>
                </a:r>
                <a:r>
                  <a:rPr lang="vi-VN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 </a:t>
                </a:r>
              </a:p>
              <a:p>
                <a:br>
                  <a:rPr lang="en-SG" sz="2000" b="1" dirty="0"/>
                </a:br>
                <a:endParaRPr lang="zh-CN" altLang="en-US" sz="2000" b="1" dirty="0">
                  <a:ln w="12700">
                    <a:noFill/>
                  </a:ln>
                  <a:solidFill>
                    <a:schemeClr val="tx1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31" name="Rounded Rectangular Callout 15">
            <a:extLst>
              <a:ext uri="{FF2B5EF4-FFF2-40B4-BE49-F238E27FC236}">
                <a16:creationId xmlns:a16="http://schemas.microsoft.com/office/drawing/2014/main" id="{FBC34898-EFE9-4042-9C67-0CE4B3767468}"/>
              </a:ext>
            </a:extLst>
          </p:cNvPr>
          <p:cNvSpPr/>
          <p:nvPr/>
        </p:nvSpPr>
        <p:spPr>
          <a:xfrm>
            <a:off x="336632" y="993009"/>
            <a:ext cx="4652212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16F5E8E1-4FF0-4B1E-99EB-88719D6F3374}"/>
              </a:ext>
            </a:extLst>
          </p:cNvPr>
          <p:cNvSpPr/>
          <p:nvPr/>
        </p:nvSpPr>
        <p:spPr>
          <a:xfrm>
            <a:off x="377465" y="3146292"/>
            <a:ext cx="4611379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sp>
        <p:nvSpPr>
          <p:cNvPr id="33" name="Rounded Rectangular Callout 15">
            <a:extLst>
              <a:ext uri="{FF2B5EF4-FFF2-40B4-BE49-F238E27FC236}">
                <a16:creationId xmlns:a16="http://schemas.microsoft.com/office/drawing/2014/main" id="{333655D5-3D90-4DE7-B773-0D05462C2C22}"/>
              </a:ext>
            </a:extLst>
          </p:cNvPr>
          <p:cNvSpPr/>
          <p:nvPr/>
        </p:nvSpPr>
        <p:spPr>
          <a:xfrm>
            <a:off x="5979242" y="1020297"/>
            <a:ext cx="4388976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5">
            <a:extLst>
              <a:ext uri="{FF2B5EF4-FFF2-40B4-BE49-F238E27FC236}">
                <a16:creationId xmlns:a16="http://schemas.microsoft.com/office/drawing/2014/main" id="{529D930F-BD99-4046-9E70-BD6D6F31A27F}"/>
              </a:ext>
            </a:extLst>
          </p:cNvPr>
          <p:cNvSpPr/>
          <p:nvPr/>
        </p:nvSpPr>
        <p:spPr>
          <a:xfrm>
            <a:off x="6316109" y="3473899"/>
            <a:ext cx="4014952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AEF8D61A-F7DF-46F3-8D3A-AAC3BBEB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14" y="4445853"/>
            <a:ext cx="2963295" cy="296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E14EE-C9B0-47C6-BC27-F326549B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8348D2F-56FF-4ADE-953C-A2A8B9C9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822705" y="195968"/>
            <a:ext cx="10945716" cy="6978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A31A9-A44E-49B1-9542-B4029EEF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6" y="1473672"/>
            <a:ext cx="5717406" cy="5700804"/>
          </a:xfrm>
          <a:prstGeom prst="rect">
            <a:avLst/>
          </a:prstGeom>
        </p:spPr>
      </p:pic>
      <p:pic>
        <p:nvPicPr>
          <p:cNvPr id="4" name="图片 33">
            <a:extLst>
              <a:ext uri="{FF2B5EF4-FFF2-40B4-BE49-F238E27FC236}">
                <a16:creationId xmlns:a16="http://schemas.microsoft.com/office/drawing/2014/main" id="{3D995329-8898-4E5D-8209-F33B5E78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8324685" y="992730"/>
            <a:ext cx="2592108" cy="23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eriod"/>
              </a:pP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endParaRPr lang="vi-VN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 </a:t>
              </a:r>
            </a:p>
            <a:p>
              <a:br>
                <a:rPr lang="en-SG" sz="3000" b="1" dirty="0"/>
              </a:br>
              <a:endParaRPr lang="zh-CN" altLang="en-US" sz="3000" b="1" dirty="0">
                <a:ln w="12700">
                  <a:noFill/>
                </a:ln>
                <a:solidFill>
                  <a:schemeClr val="tx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9B6923C2-D132-4D40-8AEC-CB602340CC1F}"/>
              </a:ext>
            </a:extLst>
          </p:cNvPr>
          <p:cNvSpPr/>
          <p:nvPr/>
        </p:nvSpPr>
        <p:spPr>
          <a:xfrm>
            <a:off x="135656" y="2158708"/>
            <a:ext cx="4762165" cy="310602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530030" y="2043846"/>
            <a:ext cx="5525275" cy="3273342"/>
            <a:chOff x="-6787" y="571502"/>
            <a:chExt cx="12080256" cy="2593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6787" y="571502"/>
              <a:ext cx="12080256" cy="2047032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319471" y="592336"/>
              <a:ext cx="11598983" cy="257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thiểu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lang="en-SG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40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CC08-EF65-425E-B680-0286EC63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9" y="4333589"/>
            <a:ext cx="2510555" cy="25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1.xml><?xml version="1.0" encoding="utf-8"?>
<ds:datastoreItem xmlns:ds="http://schemas.openxmlformats.org/officeDocument/2006/customXml" ds:itemID="{F5AE6940-5FC4-4E5A-A6FE-B399FFC0970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809</Words>
  <Application>Microsoft Office PowerPoint</Application>
  <PresentationFormat>Widescreen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#9Slide07 HoneyCream</vt:lpstr>
      <vt:lpstr>Arial</vt:lpstr>
      <vt:lpstr>Calibri</vt:lpstr>
      <vt:lpstr>Cambria</vt:lpstr>
      <vt:lpstr>SVN-Newton</vt:lpstr>
      <vt:lpstr>Times New Roman</vt:lpstr>
      <vt:lpstr>Wingdings</vt:lpstr>
      <vt:lpstr>思源黑体 CN Bold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MANG NON</dc:creator>
  <cp:keywords>MĂNG NON TEAM</cp:keywords>
  <cp:lastModifiedBy>duong quynh anh</cp:lastModifiedBy>
  <cp:revision>162</cp:revision>
  <dcterms:created xsi:type="dcterms:W3CDTF">2019-06-19T02:08:00Z</dcterms:created>
  <dcterms:modified xsi:type="dcterms:W3CDTF">2024-12-17T16:05:23Z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5A4128D80418448CBB50B1174DD62AFF</vt:lpwstr>
  </property>
</Properties>
</file>