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60" r:id="rId3"/>
    <p:sldId id="259" r:id="rId4"/>
    <p:sldId id="297" r:id="rId5"/>
    <p:sldId id="309" r:id="rId6"/>
    <p:sldId id="268" r:id="rId7"/>
    <p:sldId id="269" r:id="rId8"/>
    <p:sldId id="310" r:id="rId9"/>
    <p:sldId id="311" r:id="rId10"/>
    <p:sldId id="270" r:id="rId11"/>
    <p:sldId id="271" r:id="rId12"/>
    <p:sldId id="312" r:id="rId13"/>
    <p:sldId id="313" r:id="rId14"/>
    <p:sldId id="272" r:id="rId15"/>
    <p:sldId id="314" r:id="rId16"/>
    <p:sldId id="315" r:id="rId17"/>
    <p:sldId id="298" r:id="rId18"/>
    <p:sldId id="300" r:id="rId19"/>
    <p:sldId id="301" r:id="rId20"/>
    <p:sldId id="302" r:id="rId21"/>
    <p:sldId id="303" r:id="rId22"/>
    <p:sldId id="299" r:id="rId23"/>
    <p:sldId id="278" r:id="rId24"/>
    <p:sldId id="316" r:id="rId25"/>
    <p:sldId id="317" r:id="rId26"/>
    <p:sldId id="279"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initials="A"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56"/>
  </p:normalViewPr>
  <p:slideViewPr>
    <p:cSldViewPr snapToGrid="0">
      <p:cViewPr varScale="1">
        <p:scale>
          <a:sx n="59" d="100"/>
          <a:sy n="59" d="100"/>
        </p:scale>
        <p:origin x="964" y="52"/>
      </p:cViewPr>
      <p:guideLst/>
    </p:cSldViewPr>
  </p:slideViewPr>
  <p:notesTextViewPr>
    <p:cViewPr>
      <p:scale>
        <a:sx n="1" d="1"/>
        <a:sy n="1" d="1"/>
      </p:scale>
      <p:origin x="0" y="0"/>
    </p:cViewPr>
  </p:notesTextViewPr>
  <p:sorterViewPr>
    <p:cViewPr>
      <p:scale>
        <a:sx n="49" d="100"/>
        <a:sy n="49" d="100"/>
      </p:scale>
      <p:origin x="0" y="0"/>
    </p:cViewPr>
  </p:sorterViewPr>
  <p:notesViewPr>
    <p:cSldViewPr snapToGrid="0">
      <p:cViewPr varScale="1">
        <p:scale>
          <a:sx n="80" d="100"/>
          <a:sy n="80" d="100"/>
        </p:scale>
        <p:origin x="2524" y="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4DA483-1208-4303-A2B4-7F7AB639F8CD}" type="datetimeFigureOut">
              <a:rPr lang="zh-CN" altLang="en-US" smtClean="0"/>
              <a:t>2024/12/12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稻壳鸭鸭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16E9E-2047-49EA-9E54-587321CF65A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BEE1A-457B-4DAF-A788-B8457702E3B3}" type="datetimeFigureOut">
              <a:rPr lang="zh-CN" altLang="en-US" smtClean="0"/>
              <a:t>2024/12/12</a:t>
            </a:fld>
            <a:endParaRPr lang="zh-CN" altLang="en-US"/>
          </a:p>
        </p:txBody>
      </p:sp>
      <p:sp>
        <p:nvSpPr>
          <p:cNvPr id="4" name="稻壳鸭鸭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4A709-1053-4F67-96D3-AD9BEFC6FB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20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l="-2000" r="-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98E9B-EFF5-AE37-1EAE-098AD44ADD7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4558F8DD-37CF-EF53-CB82-786537B8CD5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9411FFA3-3DC9-0E2B-DF64-AB49445D2785}"/>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1F200A34-F80D-31FE-E42B-7937F210C7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8655685" y="0"/>
            <a:ext cx="3622040" cy="2620645"/>
          </a:xfrm>
          <a:prstGeom prst="rect">
            <a:avLst/>
          </a:prstGeom>
        </p:spPr>
      </p:pic>
      <p:pic>
        <p:nvPicPr>
          <p:cNvPr id="4" name="图片 3" descr="16"/>
          <p:cNvPicPr>
            <a:picLocks noChangeAspect="1"/>
          </p:cNvPicPr>
          <p:nvPr/>
        </p:nvPicPr>
        <p:blipFill>
          <a:blip r:embed="rId4"/>
          <a:stretch>
            <a:fillRect/>
          </a:stretch>
        </p:blipFill>
        <p:spPr>
          <a:xfrm>
            <a:off x="115570" y="2984500"/>
            <a:ext cx="3502660" cy="3966845"/>
          </a:xfrm>
          <a:prstGeom prst="rect">
            <a:avLst/>
          </a:prstGeom>
        </p:spPr>
      </p:pic>
      <p:pic>
        <p:nvPicPr>
          <p:cNvPr id="5" name="图片 4" descr="14"/>
          <p:cNvPicPr>
            <a:picLocks noChangeAspect="1"/>
          </p:cNvPicPr>
          <p:nvPr/>
        </p:nvPicPr>
        <p:blipFill>
          <a:blip r:embed="rId5"/>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6"/>
          <a:stretch>
            <a:fillRect/>
          </a:stretch>
        </p:blipFill>
        <p:spPr>
          <a:xfrm>
            <a:off x="9486063" y="4310002"/>
            <a:ext cx="2460625" cy="2355215"/>
          </a:xfrm>
          <a:prstGeom prst="rect">
            <a:avLst/>
          </a:prstGeom>
        </p:spPr>
      </p:pic>
      <p:pic>
        <p:nvPicPr>
          <p:cNvPr id="7" name="图片 6" descr="11"/>
          <p:cNvPicPr>
            <a:picLocks noChangeAspect="1"/>
          </p:cNvPicPr>
          <p:nvPr/>
        </p:nvPicPr>
        <p:blipFill>
          <a:blip r:embed="rId7"/>
          <a:stretch>
            <a:fillRect/>
          </a:stretch>
        </p:blipFill>
        <p:spPr>
          <a:xfrm>
            <a:off x="1148947" y="1237598"/>
            <a:ext cx="1188720" cy="1259205"/>
          </a:xfrm>
          <a:prstGeom prst="rect">
            <a:avLst/>
          </a:prstGeom>
        </p:spPr>
      </p:pic>
      <p:pic>
        <p:nvPicPr>
          <p:cNvPr id="11" name="Picture 10">
            <a:extLst>
              <a:ext uri="{FF2B5EF4-FFF2-40B4-BE49-F238E27FC236}">
                <a16:creationId xmlns:a16="http://schemas.microsoft.com/office/drawing/2014/main" id="{EC94C087-AE45-4C3B-1C1C-704E08072795}"/>
              </a:ext>
            </a:extLst>
          </p:cNvPr>
          <p:cNvPicPr>
            <a:picLocks noChangeAspect="1"/>
          </p:cNvPicPr>
          <p:nvPr/>
        </p:nvPicPr>
        <p:blipFill>
          <a:blip r:embed="rId8"/>
          <a:stretch>
            <a:fillRect/>
          </a:stretch>
        </p:blipFill>
        <p:spPr>
          <a:xfrm>
            <a:off x="1800443" y="898815"/>
            <a:ext cx="9503407" cy="3411187"/>
          </a:xfrm>
          <a:prstGeom prst="rect">
            <a:avLst/>
          </a:prstGeom>
        </p:spPr>
      </p:pic>
      <p:pic>
        <p:nvPicPr>
          <p:cNvPr id="14" name="Picture 13">
            <a:extLst>
              <a:ext uri="{FF2B5EF4-FFF2-40B4-BE49-F238E27FC236}">
                <a16:creationId xmlns:a16="http://schemas.microsoft.com/office/drawing/2014/main" id="{7846E37F-0778-0553-A344-6ED966E77E2C}"/>
              </a:ext>
            </a:extLst>
          </p:cNvPr>
          <p:cNvPicPr>
            <a:picLocks noChangeAspect="1"/>
          </p:cNvPicPr>
          <p:nvPr/>
        </p:nvPicPr>
        <p:blipFill>
          <a:blip r:embed="rId9"/>
          <a:stretch>
            <a:fillRect/>
          </a:stretch>
        </p:blipFill>
        <p:spPr>
          <a:xfrm>
            <a:off x="5998173" y="3682586"/>
            <a:ext cx="5627096" cy="445047"/>
          </a:xfrm>
          <a:prstGeom prst="rect">
            <a:avLst/>
          </a:prstGeom>
        </p:spPr>
      </p:pic>
      <p:pic>
        <p:nvPicPr>
          <p:cNvPr id="16" name="Picture 15">
            <a:extLst>
              <a:ext uri="{FF2B5EF4-FFF2-40B4-BE49-F238E27FC236}">
                <a16:creationId xmlns:a16="http://schemas.microsoft.com/office/drawing/2014/main" id="{20F2CA2D-DE33-27C3-BEC6-D4CC785CC334}"/>
              </a:ext>
            </a:extLst>
          </p:cNvPr>
          <p:cNvPicPr>
            <a:picLocks noChangeAspect="1"/>
          </p:cNvPicPr>
          <p:nvPr/>
        </p:nvPicPr>
        <p:blipFill>
          <a:blip r:embed="rId10"/>
          <a:stretch>
            <a:fillRect/>
          </a:stretch>
        </p:blipFill>
        <p:spPr>
          <a:xfrm>
            <a:off x="5050445" y="79497"/>
            <a:ext cx="2091109" cy="1341236"/>
          </a:xfrm>
          <a:prstGeom prst="rect">
            <a:avLst/>
          </a:prstGeom>
        </p:spPr>
      </p:pic>
      <p:pic>
        <p:nvPicPr>
          <p:cNvPr id="18" name="Picture 17" descr="A green and white logo&#10;&#10;Description automatically generated">
            <a:extLst>
              <a:ext uri="{FF2B5EF4-FFF2-40B4-BE49-F238E27FC236}">
                <a16:creationId xmlns:a16="http://schemas.microsoft.com/office/drawing/2014/main" id="{2BBA8E9E-AB82-60FF-95B3-AE4E82ACD9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1809" y="-188383"/>
            <a:ext cx="1876995" cy="1876995"/>
          </a:xfrm>
          <a:prstGeom prst="rect">
            <a:avLst/>
          </a:prstGeom>
        </p:spPr>
      </p:pic>
      <p:pic>
        <p:nvPicPr>
          <p:cNvPr id="19" name="图片 93">
            <a:extLst>
              <a:ext uri="{FF2B5EF4-FFF2-40B4-BE49-F238E27FC236}">
                <a16:creationId xmlns:a16="http://schemas.microsoft.com/office/drawing/2014/main" id="{D56F33D6-9BE0-B5EC-55D9-0BC2C674BA8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341894" y="2545314"/>
            <a:ext cx="1613452" cy="1435421"/>
          </a:xfrm>
          <a:prstGeom prst="rect">
            <a:avLst/>
          </a:prstGeom>
        </p:spPr>
      </p:pic>
      <p:pic>
        <p:nvPicPr>
          <p:cNvPr id="20" name="图片 7">
            <a:extLst>
              <a:ext uri="{FF2B5EF4-FFF2-40B4-BE49-F238E27FC236}">
                <a16:creationId xmlns:a16="http://schemas.microsoft.com/office/drawing/2014/main" id="{65B228DB-8498-F916-5BCC-989C93CDBC14}"/>
              </a:ext>
            </a:extLst>
          </p:cNvPr>
          <p:cNvPicPr>
            <a:picLocks noChangeAspect="1"/>
          </p:cNvPicPr>
          <p:nvPr/>
        </p:nvPicPr>
        <p:blipFill>
          <a:blip r:embed="rId13"/>
          <a:stretch>
            <a:fillRect/>
          </a:stretch>
        </p:blipFill>
        <p:spPr>
          <a:xfrm rot="4050412">
            <a:off x="5308116" y="4047355"/>
            <a:ext cx="1337200" cy="1596281"/>
          </a:xfrm>
          <a:prstGeom prst="rect">
            <a:avLst/>
          </a:prstGeom>
        </p:spPr>
      </p:pic>
      <p:pic>
        <p:nvPicPr>
          <p:cNvPr id="21" name="图片 10">
            <a:extLst>
              <a:ext uri="{FF2B5EF4-FFF2-40B4-BE49-F238E27FC236}">
                <a16:creationId xmlns:a16="http://schemas.microsoft.com/office/drawing/2014/main" id="{3E392CFD-69A1-F4B5-D4EB-D577ED2AD934}"/>
              </a:ext>
            </a:extLst>
          </p:cNvPr>
          <p:cNvPicPr>
            <a:picLocks noChangeAspect="1"/>
          </p:cNvPicPr>
          <p:nvPr/>
        </p:nvPicPr>
        <p:blipFill rotWithShape="1">
          <a:blip r:embed="rId14">
            <a:extLst>
              <a:ext uri="{28A0092B-C50C-407E-A947-70E740481C1C}">
                <a14:useLocalDpi xmlns:a14="http://schemas.microsoft.com/office/drawing/2010/main" val="0"/>
              </a:ext>
            </a:extLst>
          </a:blip>
          <a:srcRect l="83322" t="64405" r="3085"/>
          <a:stretch/>
        </p:blipFill>
        <p:spPr>
          <a:xfrm>
            <a:off x="6907691" y="4388113"/>
            <a:ext cx="1891732" cy="2032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 presetClass="entr" presetSubtype="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1+#ppt_w/2"/>
                                          </p:val>
                                        </p:tav>
                                        <p:tav tm="100000">
                                          <p:val>
                                            <p:strVal val="#ppt_x"/>
                                          </p:val>
                                        </p:tav>
                                      </p:tavLst>
                                    </p:anim>
                                    <p:anim calcmode="lin" valueType="num">
                                      <p:cBhvr additive="base">
                                        <p:cTn id="30" dur="1000" fill="hold"/>
                                        <p:tgtEl>
                                          <p:spTgt spid="19"/>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197" y="437031"/>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稻壳儿鸭鸭1-1"/>
          <p:cNvSpPr/>
          <p:nvPr/>
        </p:nvSpPr>
        <p:spPr>
          <a:xfrm>
            <a:off x="5255805" y="803158"/>
            <a:ext cx="2673440" cy="825731"/>
          </a:xfrm>
          <a:prstGeom prst="roundRect">
            <a:avLst>
              <a:gd name="adj" fmla="val 50000"/>
            </a:avLst>
          </a:prstGeom>
          <a:solidFill>
            <a:srgbClr val="7FB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dại dột</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grpSp>
        <p:nvGrpSpPr>
          <p:cNvPr id="11" name="组合 10"/>
          <p:cNvGrpSpPr/>
          <p:nvPr/>
        </p:nvGrpSpPr>
        <p:grpSpPr>
          <a:xfrm>
            <a:off x="838790" y="2468880"/>
            <a:ext cx="3974465" cy="3973830"/>
            <a:chOff x="1167" y="3838"/>
            <a:chExt cx="6259" cy="6258"/>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12" name="图片 11" descr="C:\Users\Am'be'r\Desktop\千库网_航天的宇航员_元素编号12782780.png千库网_航天的宇航员_元素编号12782780"/>
            <p:cNvPicPr>
              <a:picLocks noChangeAspect="1"/>
            </p:cNvPicPr>
            <p:nvPr/>
          </p:nvPicPr>
          <p:blipFill>
            <a:blip r:embed="rId2"/>
            <a:srcRect/>
            <a:stretch>
              <a:fillRect/>
            </a:stretch>
          </p:blipFill>
          <p:spPr>
            <a:xfrm>
              <a:off x="1167" y="3838"/>
              <a:ext cx="6259" cy="6258"/>
            </a:xfrm>
            <a:prstGeom prst="rect">
              <a:avLst/>
            </a:prstGeom>
          </p:spPr>
        </p:pic>
      </p:grpSp>
      <p:sp>
        <p:nvSpPr>
          <p:cNvPr id="13" name="稻壳儿鸭鸭1-1">
            <a:extLst>
              <a:ext uri="{FF2B5EF4-FFF2-40B4-BE49-F238E27FC236}">
                <a16:creationId xmlns:a16="http://schemas.microsoft.com/office/drawing/2014/main" id="{2F95562C-D3E4-5D6C-D5A0-CD2952D160DF}"/>
              </a:ext>
            </a:extLst>
          </p:cNvPr>
          <p:cNvSpPr/>
          <p:nvPr/>
        </p:nvSpPr>
        <p:spPr>
          <a:xfrm>
            <a:off x="8236088" y="1754994"/>
            <a:ext cx="2673440" cy="825731"/>
          </a:xfrm>
          <a:prstGeom prst="roundRect">
            <a:avLst>
              <a:gd name="adj" fmla="val 50000"/>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rủi ro</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4" name="稻壳儿鸭鸭1-1">
            <a:extLst>
              <a:ext uri="{FF2B5EF4-FFF2-40B4-BE49-F238E27FC236}">
                <a16:creationId xmlns:a16="http://schemas.microsoft.com/office/drawing/2014/main" id="{204701C9-BB8B-60E6-FF44-D1EFF22F93D3}"/>
              </a:ext>
            </a:extLst>
          </p:cNvPr>
          <p:cNvSpPr/>
          <p:nvPr/>
        </p:nvSpPr>
        <p:spPr>
          <a:xfrm>
            <a:off x="4795929" y="3016134"/>
            <a:ext cx="3333023" cy="825731"/>
          </a:xfrm>
          <a:prstGeom prst="roundRect">
            <a:avLst>
              <a:gd name="adj" fmla="val 50000"/>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non nớt</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8" name="稻壳儿鸭鸭1-1">
            <a:extLst>
              <a:ext uri="{FF2B5EF4-FFF2-40B4-BE49-F238E27FC236}">
                <a16:creationId xmlns:a16="http://schemas.microsoft.com/office/drawing/2014/main" id="{53FA8D56-DB26-F83E-20C2-39C00D96A0BF}"/>
              </a:ext>
            </a:extLst>
          </p:cNvPr>
          <p:cNvSpPr/>
          <p:nvPr/>
        </p:nvSpPr>
        <p:spPr>
          <a:xfrm>
            <a:off x="5542551" y="4913399"/>
            <a:ext cx="5623651" cy="825731"/>
          </a:xfrm>
          <a:prstGeom prst="roundRect">
            <a:avLst>
              <a:gd name="adj" fmla="val 50000"/>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Xi – ôn – cốp - xki</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24" name="Rectangle: Rounded Corners 23">
            <a:extLst>
              <a:ext uri="{FF2B5EF4-FFF2-40B4-BE49-F238E27FC236}">
                <a16:creationId xmlns:a16="http://schemas.microsoft.com/office/drawing/2014/main" id="{F2303731-57AB-5B4B-9444-DF512ACF216E}"/>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3" name="Picture 22">
            <a:extLst>
              <a:ext uri="{FF2B5EF4-FFF2-40B4-BE49-F238E27FC236}">
                <a16:creationId xmlns:a16="http://schemas.microsoft.com/office/drawing/2014/main" id="{99D42509-64A2-5355-E3E5-0AB0B6A13E75}"/>
              </a:ext>
            </a:extLst>
          </p:cNvPr>
          <p:cNvPicPr>
            <a:picLocks noChangeAspect="1"/>
          </p:cNvPicPr>
          <p:nvPr/>
        </p:nvPicPr>
        <p:blipFill>
          <a:blip r:embed="rId3"/>
          <a:stretch>
            <a:fillRect/>
          </a:stretch>
        </p:blipFill>
        <p:spPr>
          <a:xfrm>
            <a:off x="625390" y="551148"/>
            <a:ext cx="3531950" cy="1596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539069" y="2465721"/>
            <a:ext cx="3704591" cy="2738846"/>
          </a:xfrm>
          <a:prstGeom prst="roundRect">
            <a:avLst>
              <a:gd name="adj" fmla="val 50000"/>
            </a:avLst>
          </a:prstGeom>
          <a:solidFill>
            <a:srgbClr val="7FB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pic>
        <p:nvPicPr>
          <p:cNvPr id="13" name="Picture 12">
            <a:extLst>
              <a:ext uri="{FF2B5EF4-FFF2-40B4-BE49-F238E27FC236}">
                <a16:creationId xmlns:a16="http://schemas.microsoft.com/office/drawing/2014/main" id="{94A26DCB-CE06-7D4C-091B-BF1098DEFAE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364240" y="547583"/>
            <a:ext cx="6988970" cy="5640914"/>
          </a:xfrm>
          <a:prstGeom prst="round2DiagRect">
            <a:avLst/>
          </a:prstGeom>
          <a:ln w="88900" cap="sq">
            <a:solidFill>
              <a:srgbClr val="FFFFFF"/>
            </a:solidFill>
            <a:miter lim="800000"/>
          </a:ln>
          <a:effectLst>
            <a:outerShdw blurRad="254000" algn="tl" rotWithShape="0">
              <a:srgbClr val="000000">
                <a:alpha val="43000"/>
              </a:srgbClr>
            </a:outerShdw>
          </a:effectLst>
        </p:spPr>
      </p:pic>
      <p:sp>
        <p:nvSpPr>
          <p:cNvPr id="14" name="Rectangle 13">
            <a:extLst>
              <a:ext uri="{FF2B5EF4-FFF2-40B4-BE49-F238E27FC236}">
                <a16:creationId xmlns:a16="http://schemas.microsoft.com/office/drawing/2014/main" id="{9FDBBE7F-2A5E-0846-B4B1-EFD4E7B37ACC}"/>
              </a:ext>
            </a:extLst>
          </p:cNvPr>
          <p:cNvSpPr/>
          <p:nvPr/>
        </p:nvSpPr>
        <p:spPr>
          <a:xfrm>
            <a:off x="739296" y="2670125"/>
            <a:ext cx="3204644" cy="2400657"/>
          </a:xfrm>
          <a:prstGeom prst="rect">
            <a:avLst/>
          </a:prstGeom>
        </p:spPr>
        <p:txBody>
          <a:bodyPr wrap="square">
            <a:spAutoFit/>
          </a:bodyPr>
          <a:lstStyle/>
          <a:p>
            <a:pPr algn="ctr"/>
            <a:r>
              <a:rPr lang="en-US" altLang="vi-VN" sz="3000" b="1" dirty="0">
                <a:solidFill>
                  <a:srgbClr val="023467"/>
                </a:solidFill>
                <a:latin typeface="Cambria" panose="02040503050406030204" pitchFamily="18" charset="0"/>
                <a:ea typeface="Cambria" panose="02040503050406030204" pitchFamily="18" charset="0"/>
                <a:cs typeface="Arial" panose="020B0604020202020204" pitchFamily="34" charset="0"/>
              </a:rPr>
              <a:t>KHÍ CẦU</a:t>
            </a:r>
          </a:p>
          <a:p>
            <a:pPr algn="ct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dụng</a:t>
            </a:r>
            <a:r>
              <a:rPr lang="en-US" altLang="vi-VN" sz="3000" b="1" i="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cụ</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hình</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quả</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cầu</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chứa</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đầy</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khí</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nhẹ</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có</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thể</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bay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lên</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cao</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vi-VN"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endParaRPr lang="vi-VN" sz="3000" b="1" dirty="0">
              <a:solidFill>
                <a:srgbClr val="C0000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4"/>
          <a:stretch>
            <a:fillRect/>
          </a:stretch>
        </p:blipFill>
        <p:spPr>
          <a:xfrm>
            <a:off x="565853" y="727346"/>
            <a:ext cx="3694496" cy="110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500"/>
                                        <p:tgtEl>
                                          <p:spTgt spid="13"/>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500" fill="hold"/>
                                        <p:tgtEl>
                                          <p:spTgt spid="14"/>
                                        </p:tgtEl>
                                        <p:attrNameLst>
                                          <p:attrName>ppt_w</p:attrName>
                                        </p:attrNameLst>
                                      </p:cBhvr>
                                      <p:tavLst>
                                        <p:tav tm="0">
                                          <p:val>
                                            <p:strVal val="#ppt_w+.3"/>
                                          </p:val>
                                        </p:tav>
                                        <p:tav tm="100000">
                                          <p:val>
                                            <p:strVal val="#ppt_w"/>
                                          </p:val>
                                        </p:tav>
                                      </p:tavLst>
                                    </p:anim>
                                    <p:anim calcmode="lin" valueType="num">
                                      <p:cBhvr>
                                        <p:cTn id="12" dur="1500" fill="hold"/>
                                        <p:tgtEl>
                                          <p:spTgt spid="14"/>
                                        </p:tgtEl>
                                        <p:attrNameLst>
                                          <p:attrName>ppt_h</p:attrName>
                                        </p:attrNameLst>
                                      </p:cBhvr>
                                      <p:tavLst>
                                        <p:tav tm="0">
                                          <p:val>
                                            <p:strVal val="#ppt_h"/>
                                          </p:val>
                                        </p:tav>
                                        <p:tav tm="100000">
                                          <p:val>
                                            <p:strVal val="#ppt_h"/>
                                          </p:val>
                                        </p:tav>
                                      </p:tavLst>
                                    </p:anim>
                                    <p:animEffect transition="in" filter="fade">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1551621" y="2059577"/>
            <a:ext cx="3704591" cy="2738846"/>
          </a:xfrm>
          <a:prstGeom prst="roundRect">
            <a:avLst>
              <a:gd name="adj" fmla="val 50000"/>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2"/>
          <a:stretch>
            <a:fillRect/>
          </a:stretch>
        </p:blipFill>
        <p:spPr>
          <a:xfrm>
            <a:off x="565853" y="727346"/>
            <a:ext cx="3694496" cy="1103472"/>
          </a:xfrm>
          <a:prstGeom prst="rect">
            <a:avLst/>
          </a:prstGeom>
        </p:spPr>
      </p:pic>
      <p:pic>
        <p:nvPicPr>
          <p:cNvPr id="3" name="Picture 2">
            <a:extLst>
              <a:ext uri="{FF2B5EF4-FFF2-40B4-BE49-F238E27FC236}">
                <a16:creationId xmlns:a16="http://schemas.microsoft.com/office/drawing/2014/main" id="{C031BC29-21F4-F94B-57F6-24B866C03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90" b="2165"/>
          <a:stretch/>
        </p:blipFill>
        <p:spPr>
          <a:xfrm>
            <a:off x="5469522" y="415290"/>
            <a:ext cx="5170857" cy="5925448"/>
          </a:xfrm>
          <a:prstGeom prst="rect">
            <a:avLst/>
          </a:prstGeom>
        </p:spPr>
      </p:pic>
      <p:sp>
        <p:nvSpPr>
          <p:cNvPr id="4" name="Rectangle 3">
            <a:extLst>
              <a:ext uri="{FF2B5EF4-FFF2-40B4-BE49-F238E27FC236}">
                <a16:creationId xmlns:a16="http://schemas.microsoft.com/office/drawing/2014/main" id="{597AEF30-62F4-B3AB-FDE4-A0A2F278CB14}"/>
              </a:ext>
            </a:extLst>
          </p:cNvPr>
          <p:cNvSpPr/>
          <p:nvPr/>
        </p:nvSpPr>
        <p:spPr>
          <a:xfrm>
            <a:off x="1396954" y="2659058"/>
            <a:ext cx="3965913" cy="1323439"/>
          </a:xfrm>
          <a:prstGeom prst="rect">
            <a:avLst/>
          </a:prstGeom>
        </p:spPr>
        <p:txBody>
          <a:bodyPr wrap="square">
            <a:spAutoFit/>
          </a:bodyPr>
          <a:lstStyle/>
          <a:p>
            <a:pPr algn="ctr"/>
            <a:r>
              <a:rPr lang="en-US" altLang="vi-VN" sz="4000" b="1" dirty="0">
                <a:solidFill>
                  <a:srgbClr val="023467"/>
                </a:solidFill>
                <a:latin typeface="Cambria" panose="02040503050406030204" pitchFamily="18" charset="0"/>
                <a:ea typeface="Cambria" panose="02040503050406030204" pitchFamily="18" charset="0"/>
                <a:cs typeface="Arial" panose="020B0604020202020204" pitchFamily="34" charset="0"/>
              </a:rPr>
              <a:t>SA HOÀNG</a:t>
            </a:r>
          </a:p>
          <a:p>
            <a:pPr algn="ctr"/>
            <a:r>
              <a:rPr lang="en-US" altLang="vi-VN" sz="4000" b="1" dirty="0" err="1">
                <a:solidFill>
                  <a:srgbClr val="C00000"/>
                </a:solidFill>
                <a:latin typeface="Cambria" panose="02040503050406030204" pitchFamily="18" charset="0"/>
                <a:ea typeface="Cambria" panose="02040503050406030204" pitchFamily="18" charset="0"/>
                <a:cs typeface="Arial" panose="020B0604020202020204" pitchFamily="34" charset="0"/>
              </a:rPr>
              <a:t>Vua</a:t>
            </a:r>
            <a:r>
              <a:rPr lang="en-US" alt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4000" b="1" dirty="0" err="1">
                <a:solidFill>
                  <a:srgbClr val="C00000"/>
                </a:solidFill>
                <a:latin typeface="Cambria" panose="02040503050406030204" pitchFamily="18" charset="0"/>
                <a:ea typeface="Cambria" panose="02040503050406030204" pitchFamily="18" charset="0"/>
                <a:cs typeface="Arial" panose="020B0604020202020204" pitchFamily="34" charset="0"/>
              </a:rPr>
              <a:t>nước</a:t>
            </a:r>
            <a:r>
              <a:rPr lang="en-US" alt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 Nga</a:t>
            </a:r>
            <a:endParaRPr lang="vi-VN"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9831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500"/>
                                        <p:tgtEl>
                                          <p:spTgt spid="3"/>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p:val>
                                            <p:strVal val="#ppt_w+.3"/>
                                          </p:val>
                                        </p:tav>
                                        <p:tav tm="100000">
                                          <p:val>
                                            <p:strVal val="#ppt_w"/>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478155" y="2143934"/>
            <a:ext cx="4063470" cy="3722914"/>
          </a:xfrm>
          <a:prstGeom prst="roundRect">
            <a:avLst>
              <a:gd name="adj" fmla="val 50000"/>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2"/>
          <a:stretch>
            <a:fillRect/>
          </a:stretch>
        </p:blipFill>
        <p:spPr>
          <a:xfrm>
            <a:off x="565853" y="727346"/>
            <a:ext cx="3694496" cy="1103472"/>
          </a:xfrm>
          <a:prstGeom prst="rect">
            <a:avLst/>
          </a:prstGeom>
        </p:spPr>
      </p:pic>
      <p:pic>
        <p:nvPicPr>
          <p:cNvPr id="5" name="Picture 4">
            <a:extLst>
              <a:ext uri="{FF2B5EF4-FFF2-40B4-BE49-F238E27FC236}">
                <a16:creationId xmlns:a16="http://schemas.microsoft.com/office/drawing/2014/main" id="{C69088F9-F5CC-B950-A381-245BCD928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562" y="588989"/>
            <a:ext cx="6655008" cy="56800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7EE3E80E-4F3F-22A3-875C-C8F34D138855}"/>
              </a:ext>
            </a:extLst>
          </p:cNvPr>
          <p:cNvSpPr/>
          <p:nvPr/>
        </p:nvSpPr>
        <p:spPr>
          <a:xfrm>
            <a:off x="898702" y="2390991"/>
            <a:ext cx="3222376" cy="2893100"/>
          </a:xfrm>
          <a:prstGeom prst="rect">
            <a:avLst/>
          </a:prstGeom>
        </p:spPr>
        <p:txBody>
          <a:bodyPr wrap="square">
            <a:spAutoFit/>
          </a:bodyPr>
          <a:lstStyle/>
          <a:p>
            <a:pPr algn="ctr"/>
            <a:r>
              <a:rPr lang="en-US" altLang="vi-VN" sz="2600" b="1" dirty="0">
                <a:solidFill>
                  <a:srgbClr val="023467"/>
                </a:solidFill>
                <a:latin typeface="Cambria" panose="02040503050406030204" pitchFamily="18" charset="0"/>
                <a:ea typeface="Cambria" panose="02040503050406030204" pitchFamily="18" charset="0"/>
                <a:cs typeface="Arial" panose="020B0604020202020204" pitchFamily="34" charset="0"/>
              </a:rPr>
              <a:t>PHÁO THĂNG THIÊN</a:t>
            </a:r>
          </a:p>
          <a:p>
            <a:pPr algn="ctr"/>
            <a:r>
              <a:rPr lang="en-US" altLang="en-US" sz="2600" b="1" dirty="0">
                <a:solidFill>
                  <a:srgbClr val="C00000"/>
                </a:solidFill>
                <a:latin typeface="Cambria" panose="02040503050406030204" pitchFamily="18" charset="0"/>
                <a:ea typeface="Cambria" panose="02040503050406030204" pitchFamily="18" charset="0"/>
                <a:cs typeface="Arial" panose="020B0604020202020204" pitchFamily="34" charset="0"/>
              </a:rPr>
              <a:t> Loại pháo khi đốt thuốc phóng cháy đẩy phần đầu quả pháo bay lên cao và phát nổ khi tới hạn.</a:t>
            </a:r>
            <a:endParaRPr lang="en-US" altLang="vi-VN" sz="2600" b="1" dirty="0">
              <a:solidFill>
                <a:srgbClr val="023467"/>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0422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500"/>
                                        <p:tgtEl>
                                          <p:spTgt spid="5"/>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strVal val="#ppt_w+.3"/>
                                          </p:val>
                                        </p:tav>
                                        <p:tav tm="100000">
                                          <p:val>
                                            <p:strVal val="#ppt_w"/>
                                          </p:val>
                                        </p:tav>
                                      </p:tavLst>
                                    </p:anim>
                                    <p:anim calcmode="lin" valueType="num">
                                      <p:cBhvr>
                                        <p:cTn id="12" dur="1500" fill="hold"/>
                                        <p:tgtEl>
                                          <p:spTgt spid="6"/>
                                        </p:tgtEl>
                                        <p:attrNameLst>
                                          <p:attrName>ppt_h</p:attrName>
                                        </p:attrNameLst>
                                      </p:cBhvr>
                                      <p:tavLst>
                                        <p:tav tm="0">
                                          <p:val>
                                            <p:strVal val="#ppt_h"/>
                                          </p:val>
                                        </p:tav>
                                        <p:tav tm="100000">
                                          <p:val>
                                            <p:strVal val="#ppt_h"/>
                                          </p:val>
                                        </p:tav>
                                      </p:tavLst>
                                    </p:anim>
                                    <p:animEffect transition="in" filter="fade">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组合 89">
            <a:extLst>
              <a:ext uri="{FF2B5EF4-FFF2-40B4-BE49-F238E27FC236}">
                <a16:creationId xmlns:a16="http://schemas.microsoft.com/office/drawing/2014/main" id="{212848E0-AB8B-0BCF-55ED-6098AF6B1190}"/>
              </a:ext>
            </a:extLst>
          </p:cNvPr>
          <p:cNvGrpSpPr/>
          <p:nvPr/>
        </p:nvGrpSpPr>
        <p:grpSpPr>
          <a:xfrm>
            <a:off x="1074620" y="76200"/>
            <a:ext cx="10322723" cy="6357257"/>
            <a:chOff x="416678" y="409865"/>
            <a:chExt cx="11232946" cy="6711306"/>
          </a:xfrm>
        </p:grpSpPr>
        <p:sp>
          <p:nvSpPr>
            <p:cNvPr id="106" name="Freeform 9">
              <a:extLst>
                <a:ext uri="{FF2B5EF4-FFF2-40B4-BE49-F238E27FC236}">
                  <a16:creationId xmlns:a16="http://schemas.microsoft.com/office/drawing/2014/main" id="{2CBD4871-01F8-658B-DB0A-FD3B1E929B12}"/>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9">
              <a:extLst>
                <a:ext uri="{FF2B5EF4-FFF2-40B4-BE49-F238E27FC236}">
                  <a16:creationId xmlns:a16="http://schemas.microsoft.com/office/drawing/2014/main" id="{EFB80ED4-EE64-1A08-335B-5696D342F4E6}"/>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108" name="Freeform 10">
              <a:extLst>
                <a:ext uri="{FF2B5EF4-FFF2-40B4-BE49-F238E27FC236}">
                  <a16:creationId xmlns:a16="http://schemas.microsoft.com/office/drawing/2014/main" id="{416CE5B8-6C76-492B-CDD6-E09D5B02CBD5}"/>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Rectangle 108">
              <a:extLst>
                <a:ext uri="{FF2B5EF4-FFF2-40B4-BE49-F238E27FC236}">
                  <a16:creationId xmlns:a16="http://schemas.microsoft.com/office/drawing/2014/main" id="{FC515CBE-E460-FF2F-31FF-F3F0555C2EE1}"/>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0" name="Rectangle 109">
              <a:extLst>
                <a:ext uri="{FF2B5EF4-FFF2-40B4-BE49-F238E27FC236}">
                  <a16:creationId xmlns:a16="http://schemas.microsoft.com/office/drawing/2014/main" id="{F15FC8D1-D916-4839-C22E-378711628346}"/>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1" name="Rectangle 110">
              <a:extLst>
                <a:ext uri="{FF2B5EF4-FFF2-40B4-BE49-F238E27FC236}">
                  <a16:creationId xmlns:a16="http://schemas.microsoft.com/office/drawing/2014/main" id="{8EDE8872-48B0-4EC4-B278-90C42C8A0641}"/>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2" name="Rectangle 111">
              <a:extLst>
                <a:ext uri="{FF2B5EF4-FFF2-40B4-BE49-F238E27FC236}">
                  <a16:creationId xmlns:a16="http://schemas.microsoft.com/office/drawing/2014/main" id="{1C4A9A00-4112-CE02-D0BD-7C77908D34B2}"/>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3" name="Rectangle 112">
              <a:extLst>
                <a:ext uri="{FF2B5EF4-FFF2-40B4-BE49-F238E27FC236}">
                  <a16:creationId xmlns:a16="http://schemas.microsoft.com/office/drawing/2014/main" id="{2A2751C0-2401-B4C5-66B3-38BCDAD531A2}"/>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4" name="Rectangle 113">
              <a:extLst>
                <a:ext uri="{FF2B5EF4-FFF2-40B4-BE49-F238E27FC236}">
                  <a16:creationId xmlns:a16="http://schemas.microsoft.com/office/drawing/2014/main" id="{C1242E01-BF14-6A8E-314C-C204C67FFA07}"/>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5" name="Rectangle 114">
              <a:extLst>
                <a:ext uri="{FF2B5EF4-FFF2-40B4-BE49-F238E27FC236}">
                  <a16:creationId xmlns:a16="http://schemas.microsoft.com/office/drawing/2014/main" id="{FF7FDEE2-13E5-F6B9-2681-A5261CDDB639}"/>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6" name="Rectangle 115">
              <a:extLst>
                <a:ext uri="{FF2B5EF4-FFF2-40B4-BE49-F238E27FC236}">
                  <a16:creationId xmlns:a16="http://schemas.microsoft.com/office/drawing/2014/main" id="{FBB01524-B9AE-877C-0DBE-F984E5D23EEB}"/>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7" name="Rectangle 116">
              <a:extLst>
                <a:ext uri="{FF2B5EF4-FFF2-40B4-BE49-F238E27FC236}">
                  <a16:creationId xmlns:a16="http://schemas.microsoft.com/office/drawing/2014/main" id="{D7383D15-DAC0-A8E2-B743-EEF38D0335B7}"/>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8" name="Rectangle 117">
              <a:extLst>
                <a:ext uri="{FF2B5EF4-FFF2-40B4-BE49-F238E27FC236}">
                  <a16:creationId xmlns:a16="http://schemas.microsoft.com/office/drawing/2014/main" id="{DD5CC560-9E2C-8DC0-A225-4229FD0E9C8A}"/>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9" name="Rectangle 118">
              <a:extLst>
                <a:ext uri="{FF2B5EF4-FFF2-40B4-BE49-F238E27FC236}">
                  <a16:creationId xmlns:a16="http://schemas.microsoft.com/office/drawing/2014/main" id="{2CB8EEE9-1347-0766-7859-1EC6E9838158}"/>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0" name="Rectangle 119">
              <a:extLst>
                <a:ext uri="{FF2B5EF4-FFF2-40B4-BE49-F238E27FC236}">
                  <a16:creationId xmlns:a16="http://schemas.microsoft.com/office/drawing/2014/main" id="{0A1FD4D2-3B79-9058-A788-1E6EE379F1A7}"/>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1" name="Rectangle 120">
              <a:extLst>
                <a:ext uri="{FF2B5EF4-FFF2-40B4-BE49-F238E27FC236}">
                  <a16:creationId xmlns:a16="http://schemas.microsoft.com/office/drawing/2014/main" id="{7F73AA9F-77E5-35E2-36AF-56D1294CEF2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2" name="Freeform 24">
              <a:extLst>
                <a:ext uri="{FF2B5EF4-FFF2-40B4-BE49-F238E27FC236}">
                  <a16:creationId xmlns:a16="http://schemas.microsoft.com/office/drawing/2014/main" id="{525D36E2-832A-193C-C6C8-60799CA75EC3}"/>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3" name="Freeform 25">
              <a:extLst>
                <a:ext uri="{FF2B5EF4-FFF2-40B4-BE49-F238E27FC236}">
                  <a16:creationId xmlns:a16="http://schemas.microsoft.com/office/drawing/2014/main" id="{59926785-E8D0-8D74-2193-2F8B6FE48E19}"/>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4" name="Freeform 26">
              <a:extLst>
                <a:ext uri="{FF2B5EF4-FFF2-40B4-BE49-F238E27FC236}">
                  <a16:creationId xmlns:a16="http://schemas.microsoft.com/office/drawing/2014/main" id="{879DE2F8-EF83-1971-44ED-593CEBBA2F39}"/>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5" name="Freeform 27">
              <a:extLst>
                <a:ext uri="{FF2B5EF4-FFF2-40B4-BE49-F238E27FC236}">
                  <a16:creationId xmlns:a16="http://schemas.microsoft.com/office/drawing/2014/main" id="{053333FF-C139-0F8E-3F2B-CB554CB03383}"/>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6" name="Freeform 28">
              <a:extLst>
                <a:ext uri="{FF2B5EF4-FFF2-40B4-BE49-F238E27FC236}">
                  <a16:creationId xmlns:a16="http://schemas.microsoft.com/office/drawing/2014/main" id="{F7BFEE2A-822F-13F8-04AA-BAEFCAA16D58}"/>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7" name="Freeform 29">
              <a:extLst>
                <a:ext uri="{FF2B5EF4-FFF2-40B4-BE49-F238E27FC236}">
                  <a16:creationId xmlns:a16="http://schemas.microsoft.com/office/drawing/2014/main" id="{91398C6D-75AC-8309-9F66-6DD1A8B61F94}"/>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8" name="Freeform 30">
              <a:extLst>
                <a:ext uri="{FF2B5EF4-FFF2-40B4-BE49-F238E27FC236}">
                  <a16:creationId xmlns:a16="http://schemas.microsoft.com/office/drawing/2014/main" id="{104DA5C8-ABFC-71BB-B47D-42BED9CD1CA7}"/>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9" name="Freeform 31">
              <a:extLst>
                <a:ext uri="{FF2B5EF4-FFF2-40B4-BE49-F238E27FC236}">
                  <a16:creationId xmlns:a16="http://schemas.microsoft.com/office/drawing/2014/main" id="{98B84BF3-316A-0848-3F05-D4638E398CD9}"/>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0" name="Freeform 32">
              <a:extLst>
                <a:ext uri="{FF2B5EF4-FFF2-40B4-BE49-F238E27FC236}">
                  <a16:creationId xmlns:a16="http://schemas.microsoft.com/office/drawing/2014/main" id="{C5A4FE98-9E6F-68E4-7EBA-1D6D91786174}"/>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1" name="Freeform 33">
              <a:extLst>
                <a:ext uri="{FF2B5EF4-FFF2-40B4-BE49-F238E27FC236}">
                  <a16:creationId xmlns:a16="http://schemas.microsoft.com/office/drawing/2014/main" id="{55933D08-F7BF-7F80-9DEE-B6F579408D2C}"/>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2" name="Freeform 34">
              <a:extLst>
                <a:ext uri="{FF2B5EF4-FFF2-40B4-BE49-F238E27FC236}">
                  <a16:creationId xmlns:a16="http://schemas.microsoft.com/office/drawing/2014/main" id="{45395BDF-D025-8943-1898-643C87D7127E}"/>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3" name="Freeform 35">
              <a:extLst>
                <a:ext uri="{FF2B5EF4-FFF2-40B4-BE49-F238E27FC236}">
                  <a16:creationId xmlns:a16="http://schemas.microsoft.com/office/drawing/2014/main" id="{CFD9943A-790A-5503-25B9-7AA0E49C6BD7}"/>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4" name="Freeform 36">
              <a:extLst>
                <a:ext uri="{FF2B5EF4-FFF2-40B4-BE49-F238E27FC236}">
                  <a16:creationId xmlns:a16="http://schemas.microsoft.com/office/drawing/2014/main" id="{740BAF36-B1F2-AA1B-EBD2-84F0DE08FA2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5" name="Freeform 37">
              <a:extLst>
                <a:ext uri="{FF2B5EF4-FFF2-40B4-BE49-F238E27FC236}">
                  <a16:creationId xmlns:a16="http://schemas.microsoft.com/office/drawing/2014/main" id="{3DA3877E-3573-8A9D-EB7C-9A2C17D8145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6" name="Freeform 38">
              <a:extLst>
                <a:ext uri="{FF2B5EF4-FFF2-40B4-BE49-F238E27FC236}">
                  <a16:creationId xmlns:a16="http://schemas.microsoft.com/office/drawing/2014/main" id="{191F455D-EB85-DF12-6090-D848584B1345}"/>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7" name="Freeform 39">
              <a:extLst>
                <a:ext uri="{FF2B5EF4-FFF2-40B4-BE49-F238E27FC236}">
                  <a16:creationId xmlns:a16="http://schemas.microsoft.com/office/drawing/2014/main" id="{A4A4F348-3FCD-AB6C-1DEA-04A861A73BFC}"/>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8" name="Freeform 40">
              <a:extLst>
                <a:ext uri="{FF2B5EF4-FFF2-40B4-BE49-F238E27FC236}">
                  <a16:creationId xmlns:a16="http://schemas.microsoft.com/office/drawing/2014/main" id="{A848E8EC-6AEE-901C-2F9B-0B21C35AB004}"/>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9" name="Freeform 41">
              <a:extLst>
                <a:ext uri="{FF2B5EF4-FFF2-40B4-BE49-F238E27FC236}">
                  <a16:creationId xmlns:a16="http://schemas.microsoft.com/office/drawing/2014/main" id="{5FA6F96D-2997-4E55-43E7-96BA62CB71D0}"/>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0" name="Freeform 42">
              <a:extLst>
                <a:ext uri="{FF2B5EF4-FFF2-40B4-BE49-F238E27FC236}">
                  <a16:creationId xmlns:a16="http://schemas.microsoft.com/office/drawing/2014/main" id="{9E648DDD-45D3-9C90-C1B2-D28C108E4045}"/>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1" name="Freeform 43">
              <a:extLst>
                <a:ext uri="{FF2B5EF4-FFF2-40B4-BE49-F238E27FC236}">
                  <a16:creationId xmlns:a16="http://schemas.microsoft.com/office/drawing/2014/main" id="{C5AC3E40-478B-1EA8-4E67-301F7A0C9042}"/>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2" name="Freeform 44">
              <a:extLst>
                <a:ext uri="{FF2B5EF4-FFF2-40B4-BE49-F238E27FC236}">
                  <a16:creationId xmlns:a16="http://schemas.microsoft.com/office/drawing/2014/main" id="{FEEC690E-E72B-2482-A15A-5BBCD858E03C}"/>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3" name="Freeform 45">
              <a:extLst>
                <a:ext uri="{FF2B5EF4-FFF2-40B4-BE49-F238E27FC236}">
                  <a16:creationId xmlns:a16="http://schemas.microsoft.com/office/drawing/2014/main" id="{E93F6E8C-58F8-51F6-D5AA-39F7C7D82B6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4" name="Freeform 46">
              <a:extLst>
                <a:ext uri="{FF2B5EF4-FFF2-40B4-BE49-F238E27FC236}">
                  <a16:creationId xmlns:a16="http://schemas.microsoft.com/office/drawing/2014/main" id="{6E177878-7390-E9E4-3DDC-FBF2EFC169BD}"/>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5" name="Freeform 47">
              <a:extLst>
                <a:ext uri="{FF2B5EF4-FFF2-40B4-BE49-F238E27FC236}">
                  <a16:creationId xmlns:a16="http://schemas.microsoft.com/office/drawing/2014/main" id="{C05C13C8-E66A-9CD1-8EA5-A63D3DCE9B0E}"/>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6" name="Freeform 48">
              <a:extLst>
                <a:ext uri="{FF2B5EF4-FFF2-40B4-BE49-F238E27FC236}">
                  <a16:creationId xmlns:a16="http://schemas.microsoft.com/office/drawing/2014/main" id="{CE71C467-F993-608C-8488-D7AD2313661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7" name="Freeform 49">
              <a:extLst>
                <a:ext uri="{FF2B5EF4-FFF2-40B4-BE49-F238E27FC236}">
                  <a16:creationId xmlns:a16="http://schemas.microsoft.com/office/drawing/2014/main" id="{DD6EA369-E50A-844D-2705-03561B5B719E}"/>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8" name="Rectangle 147">
              <a:extLst>
                <a:ext uri="{FF2B5EF4-FFF2-40B4-BE49-F238E27FC236}">
                  <a16:creationId xmlns:a16="http://schemas.microsoft.com/office/drawing/2014/main" id="{0C508A37-044B-7323-2546-96AA9F1DFDD2}"/>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9" name="Rectangle 148">
              <a:extLst>
                <a:ext uri="{FF2B5EF4-FFF2-40B4-BE49-F238E27FC236}">
                  <a16:creationId xmlns:a16="http://schemas.microsoft.com/office/drawing/2014/main" id="{70D8F8F6-3B06-E042-A084-B59477CAB8C8}"/>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0" name="Rectangle 149">
              <a:extLst>
                <a:ext uri="{FF2B5EF4-FFF2-40B4-BE49-F238E27FC236}">
                  <a16:creationId xmlns:a16="http://schemas.microsoft.com/office/drawing/2014/main" id="{5F9C68B3-7D29-F081-112A-FA6EF02DB454}"/>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1" name="Rectangle 150">
              <a:extLst>
                <a:ext uri="{FF2B5EF4-FFF2-40B4-BE49-F238E27FC236}">
                  <a16:creationId xmlns:a16="http://schemas.microsoft.com/office/drawing/2014/main" id="{C937DC4B-3534-FA7A-069C-34D3B301A4EF}"/>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2" name="Rectangle 151">
              <a:extLst>
                <a:ext uri="{FF2B5EF4-FFF2-40B4-BE49-F238E27FC236}">
                  <a16:creationId xmlns:a16="http://schemas.microsoft.com/office/drawing/2014/main" id="{BCBDFD2E-6461-AE99-D393-9AB736B33E8D}"/>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3" name="Rectangle 152">
              <a:extLst>
                <a:ext uri="{FF2B5EF4-FFF2-40B4-BE49-F238E27FC236}">
                  <a16:creationId xmlns:a16="http://schemas.microsoft.com/office/drawing/2014/main" id="{CE2E3C0B-83DD-E669-EA33-83B9D7E1E778}"/>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4" name="Rectangle 153">
              <a:extLst>
                <a:ext uri="{FF2B5EF4-FFF2-40B4-BE49-F238E27FC236}">
                  <a16:creationId xmlns:a16="http://schemas.microsoft.com/office/drawing/2014/main" id="{FA4D8E37-5695-06C6-ACB8-E056C858F524}"/>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5" name="Rectangle 154">
              <a:extLst>
                <a:ext uri="{FF2B5EF4-FFF2-40B4-BE49-F238E27FC236}">
                  <a16:creationId xmlns:a16="http://schemas.microsoft.com/office/drawing/2014/main" id="{ACCD48B3-746B-5435-B9F6-449A5C5CCE7C}"/>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6" name="Rectangle 155">
              <a:extLst>
                <a:ext uri="{FF2B5EF4-FFF2-40B4-BE49-F238E27FC236}">
                  <a16:creationId xmlns:a16="http://schemas.microsoft.com/office/drawing/2014/main" id="{20FBE41E-936B-EDA1-1D2B-5363F5479F88}"/>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7" name="Rectangle 156">
              <a:extLst>
                <a:ext uri="{FF2B5EF4-FFF2-40B4-BE49-F238E27FC236}">
                  <a16:creationId xmlns:a16="http://schemas.microsoft.com/office/drawing/2014/main" id="{32E97C1B-F066-CE2D-67FD-85FAA0FA0D9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8" name="Rectangle 157">
              <a:extLst>
                <a:ext uri="{FF2B5EF4-FFF2-40B4-BE49-F238E27FC236}">
                  <a16:creationId xmlns:a16="http://schemas.microsoft.com/office/drawing/2014/main" id="{42929EBF-AD0E-3CBB-4007-A1C42EC9734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9" name="Rectangle 158">
              <a:extLst>
                <a:ext uri="{FF2B5EF4-FFF2-40B4-BE49-F238E27FC236}">
                  <a16:creationId xmlns:a16="http://schemas.microsoft.com/office/drawing/2014/main" id="{07F18659-14BF-6580-C341-55BBA4AD1043}"/>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0" name="Rectangle 159">
              <a:extLst>
                <a:ext uri="{FF2B5EF4-FFF2-40B4-BE49-F238E27FC236}">
                  <a16:creationId xmlns:a16="http://schemas.microsoft.com/office/drawing/2014/main" id="{DCE27954-70F0-03C3-094F-D43C5934B370}"/>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1" name="Freeform 63">
              <a:extLst>
                <a:ext uri="{FF2B5EF4-FFF2-40B4-BE49-F238E27FC236}">
                  <a16:creationId xmlns:a16="http://schemas.microsoft.com/office/drawing/2014/main" id="{A39ADD76-3F75-EAA0-C5EB-02867AFB03A1}"/>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2" name="Freeform 64">
              <a:extLst>
                <a:ext uri="{FF2B5EF4-FFF2-40B4-BE49-F238E27FC236}">
                  <a16:creationId xmlns:a16="http://schemas.microsoft.com/office/drawing/2014/main" id="{DDD3905C-494C-6F96-7170-DF71324430A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3" name="Freeform 65">
              <a:extLst>
                <a:ext uri="{FF2B5EF4-FFF2-40B4-BE49-F238E27FC236}">
                  <a16:creationId xmlns:a16="http://schemas.microsoft.com/office/drawing/2014/main" id="{263DF563-8F79-0216-437D-E9A477C2E7EC}"/>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4" name="Freeform 66">
              <a:extLst>
                <a:ext uri="{FF2B5EF4-FFF2-40B4-BE49-F238E27FC236}">
                  <a16:creationId xmlns:a16="http://schemas.microsoft.com/office/drawing/2014/main" id="{7C94B729-E850-F1E7-0886-EA0DED8AD9C3}"/>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5" name="Freeform 67">
              <a:extLst>
                <a:ext uri="{FF2B5EF4-FFF2-40B4-BE49-F238E27FC236}">
                  <a16:creationId xmlns:a16="http://schemas.microsoft.com/office/drawing/2014/main" id="{5DE29200-502B-9ACD-41B4-C1D8E8975ABB}"/>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6" name="Freeform 68">
              <a:extLst>
                <a:ext uri="{FF2B5EF4-FFF2-40B4-BE49-F238E27FC236}">
                  <a16:creationId xmlns:a16="http://schemas.microsoft.com/office/drawing/2014/main" id="{62986DB5-1D34-6AFE-214D-57A89B3D9E58}"/>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7" name="Freeform 69">
              <a:extLst>
                <a:ext uri="{FF2B5EF4-FFF2-40B4-BE49-F238E27FC236}">
                  <a16:creationId xmlns:a16="http://schemas.microsoft.com/office/drawing/2014/main" id="{60B4D4A0-5A5A-1A9B-8813-A000DC659C2B}"/>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8" name="Freeform 70">
              <a:extLst>
                <a:ext uri="{FF2B5EF4-FFF2-40B4-BE49-F238E27FC236}">
                  <a16:creationId xmlns:a16="http://schemas.microsoft.com/office/drawing/2014/main" id="{33907F72-3BD8-6B1B-4014-41C82A330F37}"/>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9" name="Freeform 71">
              <a:extLst>
                <a:ext uri="{FF2B5EF4-FFF2-40B4-BE49-F238E27FC236}">
                  <a16:creationId xmlns:a16="http://schemas.microsoft.com/office/drawing/2014/main" id="{B0235A45-4A1E-6ABC-91E7-A167F3FB5DA5}"/>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0" name="Freeform 72">
              <a:extLst>
                <a:ext uri="{FF2B5EF4-FFF2-40B4-BE49-F238E27FC236}">
                  <a16:creationId xmlns:a16="http://schemas.microsoft.com/office/drawing/2014/main" id="{FB0D969A-19B4-A7C3-0498-B5B85EC68587}"/>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1" name="Freeform 73">
              <a:extLst>
                <a:ext uri="{FF2B5EF4-FFF2-40B4-BE49-F238E27FC236}">
                  <a16:creationId xmlns:a16="http://schemas.microsoft.com/office/drawing/2014/main" id="{20414DEB-4A14-07DA-0AEF-4D07BCAFF9B8}"/>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2" name="Freeform 74">
              <a:extLst>
                <a:ext uri="{FF2B5EF4-FFF2-40B4-BE49-F238E27FC236}">
                  <a16:creationId xmlns:a16="http://schemas.microsoft.com/office/drawing/2014/main" id="{C2450C1B-7B27-158C-A51B-C694F548F625}"/>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3" name="Freeform 75">
              <a:extLst>
                <a:ext uri="{FF2B5EF4-FFF2-40B4-BE49-F238E27FC236}">
                  <a16:creationId xmlns:a16="http://schemas.microsoft.com/office/drawing/2014/main" id="{E787466A-FA2D-476E-235B-EC662233BD6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4" name="Freeform 76">
              <a:extLst>
                <a:ext uri="{FF2B5EF4-FFF2-40B4-BE49-F238E27FC236}">
                  <a16:creationId xmlns:a16="http://schemas.microsoft.com/office/drawing/2014/main" id="{B7DA9C21-D865-26A2-4FD3-94CAE8A910E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5" name="Freeform 77">
              <a:extLst>
                <a:ext uri="{FF2B5EF4-FFF2-40B4-BE49-F238E27FC236}">
                  <a16:creationId xmlns:a16="http://schemas.microsoft.com/office/drawing/2014/main" id="{2018288F-E3B2-E40E-2C9F-6FB6A65A8900}"/>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6" name="Freeform 78">
              <a:extLst>
                <a:ext uri="{FF2B5EF4-FFF2-40B4-BE49-F238E27FC236}">
                  <a16:creationId xmlns:a16="http://schemas.microsoft.com/office/drawing/2014/main" id="{B5E3F89E-0A37-CAA7-71E6-397C3C5ED070}"/>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7" name="Freeform 79">
              <a:extLst>
                <a:ext uri="{FF2B5EF4-FFF2-40B4-BE49-F238E27FC236}">
                  <a16:creationId xmlns:a16="http://schemas.microsoft.com/office/drawing/2014/main" id="{0E7980EF-0E51-3504-0669-FA6AF1B46C3A}"/>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8" name="Freeform 80">
              <a:extLst>
                <a:ext uri="{FF2B5EF4-FFF2-40B4-BE49-F238E27FC236}">
                  <a16:creationId xmlns:a16="http://schemas.microsoft.com/office/drawing/2014/main" id="{A928FF82-F849-F2DF-F53B-77D9B3C6D65D}"/>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9" name="Freeform 81">
              <a:extLst>
                <a:ext uri="{FF2B5EF4-FFF2-40B4-BE49-F238E27FC236}">
                  <a16:creationId xmlns:a16="http://schemas.microsoft.com/office/drawing/2014/main" id="{3D3CAA2E-ACB8-1976-5EFE-18943588DD1C}"/>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0" name="Freeform 82">
              <a:extLst>
                <a:ext uri="{FF2B5EF4-FFF2-40B4-BE49-F238E27FC236}">
                  <a16:creationId xmlns:a16="http://schemas.microsoft.com/office/drawing/2014/main" id="{4EFA61A7-BBAD-A27F-2C3C-DE4665BC9772}"/>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1" name="Freeform 83">
              <a:extLst>
                <a:ext uri="{FF2B5EF4-FFF2-40B4-BE49-F238E27FC236}">
                  <a16:creationId xmlns:a16="http://schemas.microsoft.com/office/drawing/2014/main" id="{35012E79-4F39-BA44-D033-836390FD139C}"/>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2" name="Freeform 84">
              <a:extLst>
                <a:ext uri="{FF2B5EF4-FFF2-40B4-BE49-F238E27FC236}">
                  <a16:creationId xmlns:a16="http://schemas.microsoft.com/office/drawing/2014/main" id="{9F4E844A-9B3D-5B3C-5C6E-A0CE93D9166F}"/>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3" name="Freeform 85">
              <a:extLst>
                <a:ext uri="{FF2B5EF4-FFF2-40B4-BE49-F238E27FC236}">
                  <a16:creationId xmlns:a16="http://schemas.microsoft.com/office/drawing/2014/main" id="{78E628F3-DB92-A724-BF7E-E5937F46A31F}"/>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4" name="Freeform 86">
              <a:extLst>
                <a:ext uri="{FF2B5EF4-FFF2-40B4-BE49-F238E27FC236}">
                  <a16:creationId xmlns:a16="http://schemas.microsoft.com/office/drawing/2014/main" id="{B57B84AC-C064-0EAB-AF69-2A30495F1A99}"/>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5" name="Freeform 87">
              <a:extLst>
                <a:ext uri="{FF2B5EF4-FFF2-40B4-BE49-F238E27FC236}">
                  <a16:creationId xmlns:a16="http://schemas.microsoft.com/office/drawing/2014/main" id="{1D454EF8-B257-C2EB-C365-EDAB4F4DCD84}"/>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6" name="Freeform 88">
              <a:extLst>
                <a:ext uri="{FF2B5EF4-FFF2-40B4-BE49-F238E27FC236}">
                  <a16:creationId xmlns:a16="http://schemas.microsoft.com/office/drawing/2014/main" id="{B8791250-114C-688B-6032-159955C51E22}"/>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87" name="TextBox 186">
            <a:extLst>
              <a:ext uri="{FF2B5EF4-FFF2-40B4-BE49-F238E27FC236}">
                <a16:creationId xmlns:a16="http://schemas.microsoft.com/office/drawing/2014/main" id="{9A709408-9E69-C04C-1650-EA8369556543}"/>
              </a:ext>
            </a:extLst>
          </p:cNvPr>
          <p:cNvSpPr txBox="1"/>
          <p:nvPr/>
        </p:nvSpPr>
        <p:spPr>
          <a:xfrm>
            <a:off x="1878333" y="2208238"/>
            <a:ext cx="8868488" cy="2554545"/>
          </a:xfrm>
          <a:prstGeom prst="rect">
            <a:avLst/>
          </a:prstGeom>
          <a:noFill/>
          <a:ln w="28575">
            <a:solidFill>
              <a:srgbClr val="C42767"/>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0" fontAlgn="base" hangingPunct="0">
              <a:spcBef>
                <a:spcPct val="0"/>
              </a:spcBef>
              <a:spcAft>
                <a:spcPct val="0"/>
              </a:spcAft>
              <a:defRPr/>
            </a:pPr>
            <a:r>
              <a:rPr lang="en-GB" sz="4000" b="1" dirty="0">
                <a:solidFill>
                  <a:schemeClr val="tx1">
                    <a:lumMod val="95000"/>
                    <a:lumOff val="5000"/>
                  </a:schemeClr>
                </a:solidFill>
                <a:latin typeface="Cambria" panose="02040503050406030204" pitchFamily="18" charset="0"/>
                <a:ea typeface="Cambria" panose="02040503050406030204" pitchFamily="18" charset="0"/>
                <a:cs typeface="Times New Roman" pitchFamily="18" charset="0"/>
              </a:rPr>
              <a:t>Nhưng  rủi ro lại làm nảy ra trong đầu óc non nớt của ông lúc bấy giờ  một câu hỏi : “Vì sao quả bóng không có cánh mà vẫn bay được?”</a:t>
            </a:r>
          </a:p>
        </p:txBody>
      </p:sp>
      <p:cxnSp>
        <p:nvCxnSpPr>
          <p:cNvPr id="188" name="Straight Connector 187">
            <a:extLst>
              <a:ext uri="{FF2B5EF4-FFF2-40B4-BE49-F238E27FC236}">
                <a16:creationId xmlns:a16="http://schemas.microsoft.com/office/drawing/2014/main" id="{A965E8B0-11FC-E596-226A-B325E7D57ACD}"/>
              </a:ext>
            </a:extLst>
          </p:cNvPr>
          <p:cNvCxnSpPr>
            <a:cxnSpLocks/>
          </p:cNvCxnSpPr>
          <p:nvPr/>
        </p:nvCxnSpPr>
        <p:spPr>
          <a:xfrm flipH="1">
            <a:off x="3750488" y="2312680"/>
            <a:ext cx="136007" cy="4594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73D3440-2064-479C-A8B0-C339C6B85EE6}"/>
              </a:ext>
            </a:extLst>
          </p:cNvPr>
          <p:cNvCxnSpPr/>
          <p:nvPr/>
        </p:nvCxnSpPr>
        <p:spPr>
          <a:xfrm flipH="1">
            <a:off x="10639517" y="3001876"/>
            <a:ext cx="85725" cy="381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3472D0-3443-FF6D-3615-98D95B478F27}"/>
              </a:ext>
            </a:extLst>
          </p:cNvPr>
          <p:cNvCxnSpPr>
            <a:cxnSpLocks/>
          </p:cNvCxnSpPr>
          <p:nvPr/>
        </p:nvCxnSpPr>
        <p:spPr>
          <a:xfrm flipH="1">
            <a:off x="4800120" y="3437870"/>
            <a:ext cx="120295" cy="5797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92" name="Picture 191">
            <a:extLst>
              <a:ext uri="{FF2B5EF4-FFF2-40B4-BE49-F238E27FC236}">
                <a16:creationId xmlns:a16="http://schemas.microsoft.com/office/drawing/2014/main" id="{1ED6742D-06E1-F6F3-BC31-37DB10C0DF75}"/>
              </a:ext>
            </a:extLst>
          </p:cNvPr>
          <p:cNvPicPr>
            <a:picLocks noChangeAspect="1"/>
          </p:cNvPicPr>
          <p:nvPr/>
        </p:nvPicPr>
        <p:blipFill>
          <a:blip r:embed="rId2"/>
          <a:stretch>
            <a:fillRect/>
          </a:stretch>
        </p:blipFill>
        <p:spPr>
          <a:xfrm>
            <a:off x="3608983" y="1216239"/>
            <a:ext cx="5364945"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1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barn(inVertical)">
                                      <p:cBhvr>
                                        <p:cTn id="12" dur="500"/>
                                        <p:tgtEl>
                                          <p:spTgt spid="192"/>
                                        </p:tgtEl>
                                      </p:cBhvr>
                                    </p:animEffect>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187"/>
                                        </p:tgtEl>
                                        <p:attrNameLst>
                                          <p:attrName>style.visibility</p:attrName>
                                        </p:attrNameLst>
                                      </p:cBhvr>
                                      <p:to>
                                        <p:strVal val="visible"/>
                                      </p:to>
                                    </p:set>
                                    <p:anim calcmode="lin" valueType="num">
                                      <p:cBhvr>
                                        <p:cTn id="16" dur="1500" fill="hold"/>
                                        <p:tgtEl>
                                          <p:spTgt spid="187"/>
                                        </p:tgtEl>
                                        <p:attrNameLst>
                                          <p:attrName>ppt_w</p:attrName>
                                        </p:attrNameLst>
                                      </p:cBhvr>
                                      <p:tavLst>
                                        <p:tav tm="0">
                                          <p:val>
                                            <p:strVal val="#ppt_w+.3"/>
                                          </p:val>
                                        </p:tav>
                                        <p:tav tm="100000">
                                          <p:val>
                                            <p:strVal val="#ppt_w"/>
                                          </p:val>
                                        </p:tav>
                                      </p:tavLst>
                                    </p:anim>
                                    <p:anim calcmode="lin" valueType="num">
                                      <p:cBhvr>
                                        <p:cTn id="17" dur="1500" fill="hold"/>
                                        <p:tgtEl>
                                          <p:spTgt spid="187"/>
                                        </p:tgtEl>
                                        <p:attrNameLst>
                                          <p:attrName>ppt_h</p:attrName>
                                        </p:attrNameLst>
                                      </p:cBhvr>
                                      <p:tavLst>
                                        <p:tav tm="0">
                                          <p:val>
                                            <p:strVal val="#ppt_h"/>
                                          </p:val>
                                        </p:tav>
                                        <p:tav tm="100000">
                                          <p:val>
                                            <p:strVal val="#ppt_h"/>
                                          </p:val>
                                        </p:tav>
                                      </p:tavLst>
                                    </p:anim>
                                    <p:animEffect transition="in" filter="fade">
                                      <p:cBhvr>
                                        <p:cTn id="18" dur="1500"/>
                                        <p:tgtEl>
                                          <p:spTgt spid="18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barn(inVertical)">
                                      <p:cBhvr>
                                        <p:cTn id="23" dur="1500"/>
                                        <p:tgtEl>
                                          <p:spTgt spid="188"/>
                                        </p:tgtEl>
                                      </p:cBhvr>
                                    </p:animEffect>
                                  </p:childTnLst>
                                </p:cTn>
                              </p:par>
                              <p:par>
                                <p:cTn id="24" presetID="16" presetClass="entr" presetSubtype="21" fill="hold"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barn(inVertical)">
                                      <p:cBhvr>
                                        <p:cTn id="26" dur="1500"/>
                                        <p:tgtEl>
                                          <p:spTgt spid="189"/>
                                        </p:tgtEl>
                                      </p:cBhvr>
                                    </p:animEffect>
                                  </p:childTnLst>
                                </p:cTn>
                              </p:par>
                              <p:par>
                                <p:cTn id="27" presetID="16" presetClass="entr" presetSubtype="21"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animEffect transition="in" filter="barn(inVertical)">
                                      <p:cBhvr>
                                        <p:cTn id="29" dur="1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Tree>
    <p:extLst>
      <p:ext uri="{BB962C8B-B14F-4D97-AF65-F5344CB8AC3E}">
        <p14:creationId xmlns:p14="http://schemas.microsoft.com/office/powerpoint/2010/main" val="2874199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Tree>
    <p:extLst>
      <p:ext uri="{BB962C8B-B14F-4D97-AF65-F5344CB8AC3E}">
        <p14:creationId xmlns:p14="http://schemas.microsoft.com/office/powerpoint/2010/main" val="2306477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4DCF955C-4204-746A-E5B8-958212950B82}"/>
              </a:ext>
            </a:extLst>
          </p:cNvPr>
          <p:cNvPicPr>
            <a:picLocks noChangeAspect="1"/>
          </p:cNvPicPr>
          <p:nvPr/>
        </p:nvPicPr>
        <p:blipFill>
          <a:blip r:embed="rId8"/>
          <a:stretch>
            <a:fillRect/>
          </a:stretch>
        </p:blipFill>
        <p:spPr>
          <a:xfrm>
            <a:off x="2710024" y="1211389"/>
            <a:ext cx="9567701" cy="2818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 name="Rectangle: Rounded Corners 1">
            <a:extLst>
              <a:ext uri="{FF2B5EF4-FFF2-40B4-BE49-F238E27FC236}">
                <a16:creationId xmlns:a16="http://schemas.microsoft.com/office/drawing/2014/main" id="{F7FD3067-8B41-8256-AC1C-3BBF1144AA17}"/>
              </a:ext>
            </a:extLst>
          </p:cNvPr>
          <p:cNvSpPr/>
          <p:nvPr/>
        </p:nvSpPr>
        <p:spPr>
          <a:xfrm>
            <a:off x="609600" y="532765"/>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TextBox 5">
            <a:extLst>
              <a:ext uri="{FF2B5EF4-FFF2-40B4-BE49-F238E27FC236}">
                <a16:creationId xmlns:a16="http://schemas.microsoft.com/office/drawing/2014/main" id="{4345481D-602A-01A5-F902-F65DC9E63C16}"/>
              </a:ext>
            </a:extLst>
          </p:cNvPr>
          <p:cNvSpPr txBox="1"/>
          <p:nvPr/>
        </p:nvSpPr>
        <p:spPr>
          <a:xfrm>
            <a:off x="631592" y="535047"/>
            <a:ext cx="10684107"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1: Chi tiết nào cho thấy từ nhỏ Ki – ôn-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ham tìm tòi, khám phá?</a:t>
            </a:r>
            <a:endParaRPr lang="vi-VN" sz="3200" dirty="0">
              <a:latin typeface="Cambria" panose="02040503050406030204" pitchFamily="18" charset="0"/>
              <a:ea typeface="Cambria" panose="02040503050406030204" pitchFamily="18" charset="0"/>
            </a:endParaRPr>
          </a:p>
        </p:txBody>
      </p:sp>
      <p:sp>
        <p:nvSpPr>
          <p:cNvPr id="7" name="Rounded Rectangle 3">
            <a:extLst>
              <a:ext uri="{FF2B5EF4-FFF2-40B4-BE49-F238E27FC236}">
                <a16:creationId xmlns:a16="http://schemas.microsoft.com/office/drawing/2014/main" id="{C800398F-66EF-6939-0850-6DDE2A16124A}"/>
              </a:ext>
            </a:extLst>
          </p:cNvPr>
          <p:cNvSpPr/>
          <p:nvPr/>
        </p:nvSpPr>
        <p:spPr>
          <a:xfrm>
            <a:off x="609600" y="2019375"/>
            <a:ext cx="10985818" cy="3009899"/>
          </a:xfrm>
          <a:prstGeom prst="roundRect">
            <a:avLst/>
          </a:prstGeom>
          <a:solidFill>
            <a:schemeClr val="accent2">
              <a:lumMod val="20000"/>
              <a:lumOff val="80000"/>
            </a:schemeClr>
          </a:solidFill>
          <a:ln w="254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latin typeface="Cambria" panose="02040503050406030204" pitchFamily="18" charset="0"/>
                <a:ea typeface="Cambria" panose="02040503050406030204" pitchFamily="18" charset="0"/>
              </a:rPr>
              <a:t>	</a:t>
            </a:r>
            <a:r>
              <a:rPr lang="vi-VN" sz="4000" dirty="0">
                <a:solidFill>
                  <a:schemeClr val="tx1">
                    <a:lumMod val="95000"/>
                    <a:lumOff val="5000"/>
                  </a:schemeClr>
                </a:solidFill>
                <a:latin typeface="Cambria" panose="02040503050406030204" pitchFamily="18" charset="0"/>
                <a:ea typeface="Cambria" panose="02040503050406030204" pitchFamily="18" charset="0"/>
              </a:rPr>
              <a:t>Chi tiết cho thấy từ nhỏ Xi-ôn-cốp-xki đã ham tìm tòi, khám phá là: để tìm hiểu bí mật "Vì sao quả bóng không có cánh mà vẫn bay được?", Xi-ôn-cốp-xki đọc không biết bao nhiêu là xách, hì hục làm thí nghiệm có khi đến hàng trăm lần.</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13928" y="5029274"/>
            <a:ext cx="2003541" cy="2003541"/>
          </a:xfrm>
          <a:prstGeom prst="rect">
            <a:avLst/>
          </a:prstGeom>
        </p:spPr>
      </p:pic>
      <p:pic>
        <p:nvPicPr>
          <p:cNvPr id="34" name="图片 33" descr="14"/>
          <p:cNvPicPr>
            <a:picLocks noChangeAspect="1"/>
          </p:cNvPicPr>
          <p:nvPr/>
        </p:nvPicPr>
        <p:blipFill>
          <a:blip r:embed="rId4"/>
          <a:stretch>
            <a:fillRect/>
          </a:stretch>
        </p:blipFill>
        <p:spPr>
          <a:xfrm>
            <a:off x="141054" y="5888233"/>
            <a:ext cx="1563537" cy="1049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animEffect transition="in" filter="fade">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图片 5">
            <a:extLst>
              <a:ext uri="{FF2B5EF4-FFF2-40B4-BE49-F238E27FC236}">
                <a16:creationId xmlns:a16="http://schemas.microsoft.com/office/drawing/2014/main" id="{83451E53-651C-29F7-2338-16A3ADDE1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49176">
            <a:off x="10165280" y="3310015"/>
            <a:ext cx="1671539" cy="1487099"/>
          </a:xfrm>
          <a:prstGeom prst="rect">
            <a:avLst/>
          </a:prstGeom>
        </p:spPr>
      </p:pic>
      <p:sp>
        <p:nvSpPr>
          <p:cNvPr id="10" name="Rectangle: Rounded Corners 9">
            <a:extLst>
              <a:ext uri="{FF2B5EF4-FFF2-40B4-BE49-F238E27FC236}">
                <a16:creationId xmlns:a16="http://schemas.microsoft.com/office/drawing/2014/main" id="{6B5D4D42-9A3E-DD73-4B5C-3D44F362E9F9}"/>
              </a:ext>
            </a:extLst>
          </p:cNvPr>
          <p:cNvSpPr/>
          <p:nvPr/>
        </p:nvSpPr>
        <p:spPr>
          <a:xfrm>
            <a:off x="698182" y="614764"/>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8999ECA3-E62B-8A8D-8D8A-A9AF7B501D6F}"/>
              </a:ext>
            </a:extLst>
          </p:cNvPr>
          <p:cNvSpPr txBox="1"/>
          <p:nvPr/>
        </p:nvSpPr>
        <p:spPr>
          <a:xfrm>
            <a:off x="959483" y="614764"/>
            <a:ext cx="10795001"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2: Xi – ôn –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kiên trì thực hiện ước mơ của mình như thế nào? </a:t>
            </a:r>
            <a:endParaRPr lang="vi-VN" sz="3200" dirty="0">
              <a:latin typeface="Cambria" panose="02040503050406030204" pitchFamily="18" charset="0"/>
              <a:ea typeface="Cambria" panose="02040503050406030204" pitchFamily="18" charset="0"/>
            </a:endParaRPr>
          </a:p>
        </p:txBody>
      </p:sp>
      <p:sp>
        <p:nvSpPr>
          <p:cNvPr id="27" name="Rounded Rectangle 3">
            <a:extLst>
              <a:ext uri="{FF2B5EF4-FFF2-40B4-BE49-F238E27FC236}">
                <a16:creationId xmlns:a16="http://schemas.microsoft.com/office/drawing/2014/main" id="{13D3DB3E-C922-522A-106C-A695C7E95828}"/>
              </a:ext>
            </a:extLst>
          </p:cNvPr>
          <p:cNvSpPr/>
          <p:nvPr/>
        </p:nvSpPr>
        <p:spPr>
          <a:xfrm>
            <a:off x="602773" y="1849746"/>
            <a:ext cx="10985818" cy="4393490"/>
          </a:xfrm>
          <a:prstGeom prst="roundRect">
            <a:avLst/>
          </a:prstGeom>
          <a:solidFill>
            <a:schemeClr val="accent2">
              <a:lumMod val="20000"/>
              <a:lumOff val="80000"/>
            </a:schemeClr>
          </a:solidFill>
          <a:ln w="25400">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Xi-ôn-cốp-xki đọc không biết bao nhiêu là sách. Nghĩ ra điều gì, ông lại hì hục làm thí nghiệm, có khi đến hàng trăm lần.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Quanh năm ông chỉ ăn bánh mì suông để tiết kiệm tiền mua sách và dụng cụ thí nghiệm.</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 nhiều lần thí nghiệm, ông đã tìm ra cách chế tạo khí cầu bay bằng kim loại. Sa hoàng chưa tin nên không ủng hộ. Không nản chí, ông tiếp tục đi sâu vào lí thuyết bay trong không gian.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Hơn bốn mươi năm khổ công nghiên cứu, tìm tòi thì ông cũng thành công. </a:t>
            </a:r>
          </a:p>
        </p:txBody>
      </p:sp>
      <p:pic>
        <p:nvPicPr>
          <p:cNvPr id="2" name="图片 1">
            <a:extLst>
              <a:ext uri="{FF2B5EF4-FFF2-40B4-BE49-F238E27FC236}">
                <a16:creationId xmlns:a16="http://schemas.microsoft.com/office/drawing/2014/main" id="{DB9C9766-E8BF-78B1-737E-BD52E594C2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517" y="5896171"/>
            <a:ext cx="1590417" cy="1048556"/>
          </a:xfrm>
          <a:prstGeom prst="rect">
            <a:avLst/>
          </a:prstGeom>
        </p:spPr>
      </p:pic>
      <p:pic>
        <p:nvPicPr>
          <p:cNvPr id="34" name="图片 33" descr="14"/>
          <p:cNvPicPr>
            <a:picLocks noChangeAspect="1"/>
          </p:cNvPicPr>
          <p:nvPr/>
        </p:nvPicPr>
        <p:blipFill>
          <a:blip r:embed="rId5"/>
          <a:stretch>
            <a:fillRect/>
          </a:stretch>
        </p:blipFill>
        <p:spPr>
          <a:xfrm>
            <a:off x="10729987" y="5793021"/>
            <a:ext cx="1341755" cy="900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2" presetClass="entr" presetSubtype="8" decel="5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500" fill="hold"/>
                                        <p:tgtEl>
                                          <p:spTgt spid="27"/>
                                        </p:tgtEl>
                                        <p:attrNameLst>
                                          <p:attrName>ppt_w</p:attrName>
                                        </p:attrNameLst>
                                      </p:cBhvr>
                                      <p:tavLst>
                                        <p:tav tm="0">
                                          <p:val>
                                            <p:fltVal val="0"/>
                                          </p:val>
                                        </p:tav>
                                        <p:tav tm="100000">
                                          <p:val>
                                            <p:strVal val="#ppt_w"/>
                                          </p:val>
                                        </p:tav>
                                      </p:tavLst>
                                    </p:anim>
                                    <p:anim calcmode="lin" valueType="num">
                                      <p:cBhvr>
                                        <p:cTn id="32" dur="1500" fill="hold"/>
                                        <p:tgtEl>
                                          <p:spTgt spid="27"/>
                                        </p:tgtEl>
                                        <p:attrNameLst>
                                          <p:attrName>ppt_h</p:attrName>
                                        </p:attrNameLst>
                                      </p:cBhvr>
                                      <p:tavLst>
                                        <p:tav tm="0">
                                          <p:val>
                                            <p:fltVal val="0"/>
                                          </p:val>
                                        </p:tav>
                                        <p:tav tm="100000">
                                          <p:val>
                                            <p:strVal val="#ppt_h"/>
                                          </p:val>
                                        </p:tav>
                                      </p:tavLst>
                                    </p:anim>
                                    <p:animEffect transition="in" filter="fade">
                                      <p:cBhvr>
                                        <p:cTn id="33"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03505" y="3307692"/>
            <a:ext cx="3099541" cy="3510303"/>
          </a:xfrm>
          <a:prstGeom prst="rect">
            <a:avLst/>
          </a:prstGeom>
        </p:spPr>
      </p:pic>
      <p:pic>
        <p:nvPicPr>
          <p:cNvPr id="7" name="图片 6" descr="11"/>
          <p:cNvPicPr>
            <a:picLocks noChangeAspect="1"/>
          </p:cNvPicPr>
          <p:nvPr/>
        </p:nvPicPr>
        <p:blipFill>
          <a:blip r:embed="rId5"/>
          <a:stretch>
            <a:fillRect/>
          </a:stretch>
        </p:blipFill>
        <p:spPr>
          <a:xfrm>
            <a:off x="4858512" y="267529"/>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21B4E94A-6967-44C4-EB7E-2D8B219A4933}"/>
              </a:ext>
            </a:extLst>
          </p:cNvPr>
          <p:cNvPicPr>
            <a:picLocks noChangeAspect="1"/>
          </p:cNvPicPr>
          <p:nvPr/>
        </p:nvPicPr>
        <p:blipFill>
          <a:blip r:embed="rId8"/>
          <a:stretch>
            <a:fillRect/>
          </a:stretch>
        </p:blipFill>
        <p:spPr>
          <a:xfrm>
            <a:off x="445583" y="887257"/>
            <a:ext cx="11203297" cy="3188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741E069-91CB-A517-48D2-93C64A1D6661}"/>
              </a:ext>
            </a:extLst>
          </p:cNvPr>
          <p:cNvSpPr/>
          <p:nvPr/>
        </p:nvSpPr>
        <p:spPr>
          <a:xfrm>
            <a:off x="359066" y="170339"/>
            <a:ext cx="11473868" cy="941771"/>
          </a:xfrm>
          <a:prstGeom prst="roundRect">
            <a:avLst/>
          </a:prstGeom>
          <a:solidFill>
            <a:schemeClr val="accent4">
              <a:lumMod val="60000"/>
              <a:lumOff val="40000"/>
              <a:alpha val="98000"/>
            </a:schemeClr>
          </a:solidFill>
          <a:ln w="28575">
            <a:solidFill>
              <a:srgbClr val="02346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rPr>
              <a:t>Câu 3: Những nghiên cứu tìm tòi của XI – ôn – Cốp – Xki đem lại kết quả gì?</a:t>
            </a:r>
          </a:p>
        </p:txBody>
      </p:sp>
      <p:grpSp>
        <p:nvGrpSpPr>
          <p:cNvPr id="6" name="组合 89">
            <a:extLst>
              <a:ext uri="{FF2B5EF4-FFF2-40B4-BE49-F238E27FC236}">
                <a16:creationId xmlns:a16="http://schemas.microsoft.com/office/drawing/2014/main" id="{077271B9-8338-1D55-4FC1-C126D88DE0CA}"/>
              </a:ext>
            </a:extLst>
          </p:cNvPr>
          <p:cNvGrpSpPr/>
          <p:nvPr/>
        </p:nvGrpSpPr>
        <p:grpSpPr>
          <a:xfrm>
            <a:off x="917416" y="1016000"/>
            <a:ext cx="10646298" cy="5442857"/>
            <a:chOff x="398681" y="409865"/>
            <a:chExt cx="11125245" cy="6711306"/>
          </a:xfrm>
        </p:grpSpPr>
        <p:sp>
          <p:nvSpPr>
            <p:cNvPr id="7" name="Freeform 9">
              <a:extLst>
                <a:ext uri="{FF2B5EF4-FFF2-40B4-BE49-F238E27FC236}">
                  <a16:creationId xmlns:a16="http://schemas.microsoft.com/office/drawing/2014/main" id="{44648192-F1CB-9741-0B14-FA64AD3DD12E}"/>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 name="Freeform 9">
              <a:extLst>
                <a:ext uri="{FF2B5EF4-FFF2-40B4-BE49-F238E27FC236}">
                  <a16:creationId xmlns:a16="http://schemas.microsoft.com/office/drawing/2014/main" id="{9AABA612-8E1C-B39D-EE86-BB5ACA6A31A0}"/>
                </a:ext>
              </a:extLst>
            </p:cNvPr>
            <p:cNvSpPr>
              <a:spLocks/>
            </p:cNvSpPr>
            <p:nvPr/>
          </p:nvSpPr>
          <p:spPr bwMode="auto">
            <a:xfrm>
              <a:off x="398681" y="927705"/>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27" name="Freeform 10">
              <a:extLst>
                <a:ext uri="{FF2B5EF4-FFF2-40B4-BE49-F238E27FC236}">
                  <a16:creationId xmlns:a16="http://schemas.microsoft.com/office/drawing/2014/main" id="{91AF4B93-BF71-EF02-CE1D-9FD6A332E35B}"/>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8" name="Rectangle 27">
              <a:extLst>
                <a:ext uri="{FF2B5EF4-FFF2-40B4-BE49-F238E27FC236}">
                  <a16:creationId xmlns:a16="http://schemas.microsoft.com/office/drawing/2014/main" id="{7EEB07B4-6045-A96F-FC94-62A2CA92EC7E}"/>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9" name="Rectangle 28">
              <a:extLst>
                <a:ext uri="{FF2B5EF4-FFF2-40B4-BE49-F238E27FC236}">
                  <a16:creationId xmlns:a16="http://schemas.microsoft.com/office/drawing/2014/main" id="{745D3967-3975-5024-8FF2-CCBD3E91FDE5}"/>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0" name="Rectangle 29">
              <a:extLst>
                <a:ext uri="{FF2B5EF4-FFF2-40B4-BE49-F238E27FC236}">
                  <a16:creationId xmlns:a16="http://schemas.microsoft.com/office/drawing/2014/main" id="{B20DC6F9-CAF8-03E8-F394-C106F90EBD48}"/>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1" name="Rectangle 30">
              <a:extLst>
                <a:ext uri="{FF2B5EF4-FFF2-40B4-BE49-F238E27FC236}">
                  <a16:creationId xmlns:a16="http://schemas.microsoft.com/office/drawing/2014/main" id="{2E83EDDC-2746-0D4F-DF93-D43A4B910DE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2" name="Rectangle 31">
              <a:extLst>
                <a:ext uri="{FF2B5EF4-FFF2-40B4-BE49-F238E27FC236}">
                  <a16:creationId xmlns:a16="http://schemas.microsoft.com/office/drawing/2014/main" id="{EABDEEB2-D6E2-7D61-0C10-FB3AA6544BE1}"/>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5" name="Rectangle 34">
              <a:extLst>
                <a:ext uri="{FF2B5EF4-FFF2-40B4-BE49-F238E27FC236}">
                  <a16:creationId xmlns:a16="http://schemas.microsoft.com/office/drawing/2014/main" id="{49BC1554-1116-279A-C989-027987A41625}"/>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7" name="Rectangle 36">
              <a:extLst>
                <a:ext uri="{FF2B5EF4-FFF2-40B4-BE49-F238E27FC236}">
                  <a16:creationId xmlns:a16="http://schemas.microsoft.com/office/drawing/2014/main" id="{1796B7AB-DFDB-593B-DB53-15C04341D788}"/>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8" name="Rectangle 37">
              <a:extLst>
                <a:ext uri="{FF2B5EF4-FFF2-40B4-BE49-F238E27FC236}">
                  <a16:creationId xmlns:a16="http://schemas.microsoft.com/office/drawing/2014/main" id="{54027464-0C9C-A956-07F3-72DB828060BD}"/>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9" name="Rectangle 38">
              <a:extLst>
                <a:ext uri="{FF2B5EF4-FFF2-40B4-BE49-F238E27FC236}">
                  <a16:creationId xmlns:a16="http://schemas.microsoft.com/office/drawing/2014/main" id="{2E7F3508-2DD3-E574-DCDC-993063FCDE8B}"/>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0" name="Rectangle 39">
              <a:extLst>
                <a:ext uri="{FF2B5EF4-FFF2-40B4-BE49-F238E27FC236}">
                  <a16:creationId xmlns:a16="http://schemas.microsoft.com/office/drawing/2014/main" id="{2AC37B43-0565-1C4B-7B9C-6E2C0506416B}"/>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1" name="Rectangle 40">
              <a:extLst>
                <a:ext uri="{FF2B5EF4-FFF2-40B4-BE49-F238E27FC236}">
                  <a16:creationId xmlns:a16="http://schemas.microsoft.com/office/drawing/2014/main" id="{1518ABE7-FFAF-36FC-552A-234E2F9B830A}"/>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2" name="Rectangle 41">
              <a:extLst>
                <a:ext uri="{FF2B5EF4-FFF2-40B4-BE49-F238E27FC236}">
                  <a16:creationId xmlns:a16="http://schemas.microsoft.com/office/drawing/2014/main" id="{6C9589F4-4BD3-A179-1D01-B8DDD9C3191F}"/>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3" name="Rectangle 42">
              <a:extLst>
                <a:ext uri="{FF2B5EF4-FFF2-40B4-BE49-F238E27FC236}">
                  <a16:creationId xmlns:a16="http://schemas.microsoft.com/office/drawing/2014/main" id="{96F8EFA3-CB1F-15E1-684E-27E4CB1E24E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4" name="Freeform 24">
              <a:extLst>
                <a:ext uri="{FF2B5EF4-FFF2-40B4-BE49-F238E27FC236}">
                  <a16:creationId xmlns:a16="http://schemas.microsoft.com/office/drawing/2014/main" id="{5BDBA84C-BCD8-083F-C8DF-4D4ED64307CC}"/>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5" name="Freeform 25">
              <a:extLst>
                <a:ext uri="{FF2B5EF4-FFF2-40B4-BE49-F238E27FC236}">
                  <a16:creationId xmlns:a16="http://schemas.microsoft.com/office/drawing/2014/main" id="{2F87AB29-450E-6BA2-E31A-D5471B0D0974}"/>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6" name="Freeform 26">
              <a:extLst>
                <a:ext uri="{FF2B5EF4-FFF2-40B4-BE49-F238E27FC236}">
                  <a16:creationId xmlns:a16="http://schemas.microsoft.com/office/drawing/2014/main" id="{98534CEA-B0B9-7C62-F83A-17C1BE0C90D8}"/>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7" name="Freeform 27">
              <a:extLst>
                <a:ext uri="{FF2B5EF4-FFF2-40B4-BE49-F238E27FC236}">
                  <a16:creationId xmlns:a16="http://schemas.microsoft.com/office/drawing/2014/main" id="{58C08797-DF6A-9119-EA57-7D743155215A}"/>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8" name="Freeform 28">
              <a:extLst>
                <a:ext uri="{FF2B5EF4-FFF2-40B4-BE49-F238E27FC236}">
                  <a16:creationId xmlns:a16="http://schemas.microsoft.com/office/drawing/2014/main" id="{BA9DCF9C-EDCF-932A-4ADD-70593776DF5B}"/>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9" name="Freeform 29">
              <a:extLst>
                <a:ext uri="{FF2B5EF4-FFF2-40B4-BE49-F238E27FC236}">
                  <a16:creationId xmlns:a16="http://schemas.microsoft.com/office/drawing/2014/main" id="{0F85BC46-E980-B052-701E-72685CE60C3D}"/>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0" name="Freeform 30">
              <a:extLst>
                <a:ext uri="{FF2B5EF4-FFF2-40B4-BE49-F238E27FC236}">
                  <a16:creationId xmlns:a16="http://schemas.microsoft.com/office/drawing/2014/main" id="{3F3E8745-C6DE-739C-842D-9251BF853A89}"/>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1" name="Freeform 31">
              <a:extLst>
                <a:ext uri="{FF2B5EF4-FFF2-40B4-BE49-F238E27FC236}">
                  <a16:creationId xmlns:a16="http://schemas.microsoft.com/office/drawing/2014/main" id="{7613E6DC-9488-403E-F2BD-7C1AA710B7AB}"/>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2" name="Freeform 32">
              <a:extLst>
                <a:ext uri="{FF2B5EF4-FFF2-40B4-BE49-F238E27FC236}">
                  <a16:creationId xmlns:a16="http://schemas.microsoft.com/office/drawing/2014/main" id="{9BE27F5C-9FD5-7559-C758-981D2E703A66}"/>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3" name="Freeform 33">
              <a:extLst>
                <a:ext uri="{FF2B5EF4-FFF2-40B4-BE49-F238E27FC236}">
                  <a16:creationId xmlns:a16="http://schemas.microsoft.com/office/drawing/2014/main" id="{F4EB4E3A-69C4-564A-B1C7-26899C7AEFEA}"/>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4" name="Freeform 34">
              <a:extLst>
                <a:ext uri="{FF2B5EF4-FFF2-40B4-BE49-F238E27FC236}">
                  <a16:creationId xmlns:a16="http://schemas.microsoft.com/office/drawing/2014/main" id="{82246FB3-5D33-E368-4718-932A3BCFDB70}"/>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5" name="Freeform 35">
              <a:extLst>
                <a:ext uri="{FF2B5EF4-FFF2-40B4-BE49-F238E27FC236}">
                  <a16:creationId xmlns:a16="http://schemas.microsoft.com/office/drawing/2014/main" id="{0B36AB66-B011-E788-A248-D9B91C759A44}"/>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6" name="Freeform 36">
              <a:extLst>
                <a:ext uri="{FF2B5EF4-FFF2-40B4-BE49-F238E27FC236}">
                  <a16:creationId xmlns:a16="http://schemas.microsoft.com/office/drawing/2014/main" id="{F9E0E558-1AE0-994F-295F-E15F0531582D}"/>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7" name="Freeform 37">
              <a:extLst>
                <a:ext uri="{FF2B5EF4-FFF2-40B4-BE49-F238E27FC236}">
                  <a16:creationId xmlns:a16="http://schemas.microsoft.com/office/drawing/2014/main" id="{509DEA6E-4830-CDA6-3B0C-73E812F924B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8" name="Freeform 38">
              <a:extLst>
                <a:ext uri="{FF2B5EF4-FFF2-40B4-BE49-F238E27FC236}">
                  <a16:creationId xmlns:a16="http://schemas.microsoft.com/office/drawing/2014/main" id="{D8DEF0A9-CBF7-B60F-3FF5-D21979833FEC}"/>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9" name="Freeform 39">
              <a:extLst>
                <a:ext uri="{FF2B5EF4-FFF2-40B4-BE49-F238E27FC236}">
                  <a16:creationId xmlns:a16="http://schemas.microsoft.com/office/drawing/2014/main" id="{FE614626-D677-60DD-32B3-47CDAAB99D01}"/>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0" name="Freeform 40">
              <a:extLst>
                <a:ext uri="{FF2B5EF4-FFF2-40B4-BE49-F238E27FC236}">
                  <a16:creationId xmlns:a16="http://schemas.microsoft.com/office/drawing/2014/main" id="{0DC0CB72-396C-2895-120F-3B0AB9E2E83C}"/>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1" name="Freeform 41">
              <a:extLst>
                <a:ext uri="{FF2B5EF4-FFF2-40B4-BE49-F238E27FC236}">
                  <a16:creationId xmlns:a16="http://schemas.microsoft.com/office/drawing/2014/main" id="{4E20575B-A366-5190-81FB-6150B28BB4AF}"/>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2" name="Freeform 42">
              <a:extLst>
                <a:ext uri="{FF2B5EF4-FFF2-40B4-BE49-F238E27FC236}">
                  <a16:creationId xmlns:a16="http://schemas.microsoft.com/office/drawing/2014/main" id="{48AA454A-86AC-6669-1D15-DE1827BCDE28}"/>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3" name="Freeform 43">
              <a:extLst>
                <a:ext uri="{FF2B5EF4-FFF2-40B4-BE49-F238E27FC236}">
                  <a16:creationId xmlns:a16="http://schemas.microsoft.com/office/drawing/2014/main" id="{75E8AC46-2321-D2E2-E1F8-7B036C2187F7}"/>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4" name="Freeform 44">
              <a:extLst>
                <a:ext uri="{FF2B5EF4-FFF2-40B4-BE49-F238E27FC236}">
                  <a16:creationId xmlns:a16="http://schemas.microsoft.com/office/drawing/2014/main" id="{45F0DC8D-7716-DCE3-B4D0-9E6D13501BB0}"/>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5" name="Freeform 45">
              <a:extLst>
                <a:ext uri="{FF2B5EF4-FFF2-40B4-BE49-F238E27FC236}">
                  <a16:creationId xmlns:a16="http://schemas.microsoft.com/office/drawing/2014/main" id="{971D03CC-3D46-466E-879C-1254CE25435E}"/>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6" name="Freeform 46">
              <a:extLst>
                <a:ext uri="{FF2B5EF4-FFF2-40B4-BE49-F238E27FC236}">
                  <a16:creationId xmlns:a16="http://schemas.microsoft.com/office/drawing/2014/main" id="{E75EBD8D-DB22-B8CE-7625-2C62EC125BC4}"/>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7" name="Freeform 47">
              <a:extLst>
                <a:ext uri="{FF2B5EF4-FFF2-40B4-BE49-F238E27FC236}">
                  <a16:creationId xmlns:a16="http://schemas.microsoft.com/office/drawing/2014/main" id="{E647BE51-045E-27FE-7D13-E91BDAAFFC40}"/>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9" name="Freeform 48">
              <a:extLst>
                <a:ext uri="{FF2B5EF4-FFF2-40B4-BE49-F238E27FC236}">
                  <a16:creationId xmlns:a16="http://schemas.microsoft.com/office/drawing/2014/main" id="{33AB9B0F-18B1-8021-EF56-CCB8B8BCE9F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0" name="Freeform 49">
              <a:extLst>
                <a:ext uri="{FF2B5EF4-FFF2-40B4-BE49-F238E27FC236}">
                  <a16:creationId xmlns:a16="http://schemas.microsoft.com/office/drawing/2014/main" id="{91A08EB2-4923-D6F3-5FAC-4051B12D572C}"/>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1" name="Rectangle 70">
              <a:extLst>
                <a:ext uri="{FF2B5EF4-FFF2-40B4-BE49-F238E27FC236}">
                  <a16:creationId xmlns:a16="http://schemas.microsoft.com/office/drawing/2014/main" id="{B078124C-1C99-E461-A64D-C8650196859F}"/>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2" name="Rectangle 71">
              <a:extLst>
                <a:ext uri="{FF2B5EF4-FFF2-40B4-BE49-F238E27FC236}">
                  <a16:creationId xmlns:a16="http://schemas.microsoft.com/office/drawing/2014/main" id="{6366F829-C4C0-AAD8-E760-43270FD5E97E}"/>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3" name="Rectangle 72">
              <a:extLst>
                <a:ext uri="{FF2B5EF4-FFF2-40B4-BE49-F238E27FC236}">
                  <a16:creationId xmlns:a16="http://schemas.microsoft.com/office/drawing/2014/main" id="{ACB51ABF-9B13-379F-CB0F-C2D8D834CED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4" name="Rectangle 73">
              <a:extLst>
                <a:ext uri="{FF2B5EF4-FFF2-40B4-BE49-F238E27FC236}">
                  <a16:creationId xmlns:a16="http://schemas.microsoft.com/office/drawing/2014/main" id="{24F4936D-BA43-BD74-ED9E-A84113D8C20C}"/>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5" name="Rectangle 74">
              <a:extLst>
                <a:ext uri="{FF2B5EF4-FFF2-40B4-BE49-F238E27FC236}">
                  <a16:creationId xmlns:a16="http://schemas.microsoft.com/office/drawing/2014/main" id="{CA9CD3EC-EF1B-A28A-30C3-AD26DDB6764F}"/>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6" name="Rectangle 75">
              <a:extLst>
                <a:ext uri="{FF2B5EF4-FFF2-40B4-BE49-F238E27FC236}">
                  <a16:creationId xmlns:a16="http://schemas.microsoft.com/office/drawing/2014/main" id="{890B2B4C-F38A-9462-CF05-7CD69E676331}"/>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7" name="Rectangle 76">
              <a:extLst>
                <a:ext uri="{FF2B5EF4-FFF2-40B4-BE49-F238E27FC236}">
                  <a16:creationId xmlns:a16="http://schemas.microsoft.com/office/drawing/2014/main" id="{BDC9BBCE-E5C5-8BF8-8E97-D6466BBEB9DD}"/>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8" name="Rectangle 77">
              <a:extLst>
                <a:ext uri="{FF2B5EF4-FFF2-40B4-BE49-F238E27FC236}">
                  <a16:creationId xmlns:a16="http://schemas.microsoft.com/office/drawing/2014/main" id="{E9A7E197-08EF-2ADF-D3B6-A75EB955B7F7}"/>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9" name="Rectangle 78">
              <a:extLst>
                <a:ext uri="{FF2B5EF4-FFF2-40B4-BE49-F238E27FC236}">
                  <a16:creationId xmlns:a16="http://schemas.microsoft.com/office/drawing/2014/main" id="{94FEC76F-3EF7-17C9-A92C-2C32379AC77C}"/>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0" name="Rectangle 79">
              <a:extLst>
                <a:ext uri="{FF2B5EF4-FFF2-40B4-BE49-F238E27FC236}">
                  <a16:creationId xmlns:a16="http://schemas.microsoft.com/office/drawing/2014/main" id="{3D6A226D-C4DC-1797-C2F8-FDB4C34E1AF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1" name="Rectangle 80">
              <a:extLst>
                <a:ext uri="{FF2B5EF4-FFF2-40B4-BE49-F238E27FC236}">
                  <a16:creationId xmlns:a16="http://schemas.microsoft.com/office/drawing/2014/main" id="{899B6610-B8CF-00B8-1A9E-4091F8EE3F8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2" name="Rectangle 81">
              <a:extLst>
                <a:ext uri="{FF2B5EF4-FFF2-40B4-BE49-F238E27FC236}">
                  <a16:creationId xmlns:a16="http://schemas.microsoft.com/office/drawing/2014/main" id="{35D98185-804A-9600-37CC-D765306A71F5}"/>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3" name="Rectangle 82">
              <a:extLst>
                <a:ext uri="{FF2B5EF4-FFF2-40B4-BE49-F238E27FC236}">
                  <a16:creationId xmlns:a16="http://schemas.microsoft.com/office/drawing/2014/main" id="{F43D7D6D-8A0C-04DE-68E6-1C6659F5B6F1}"/>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4" name="Freeform 63">
              <a:extLst>
                <a:ext uri="{FF2B5EF4-FFF2-40B4-BE49-F238E27FC236}">
                  <a16:creationId xmlns:a16="http://schemas.microsoft.com/office/drawing/2014/main" id="{82911AE9-1F96-D662-36D0-91CA190EC368}"/>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5" name="Freeform 64">
              <a:extLst>
                <a:ext uri="{FF2B5EF4-FFF2-40B4-BE49-F238E27FC236}">
                  <a16:creationId xmlns:a16="http://schemas.microsoft.com/office/drawing/2014/main" id="{A761F93B-CF12-ADC1-17B7-634C24C0D1E4}"/>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6" name="Freeform 65">
              <a:extLst>
                <a:ext uri="{FF2B5EF4-FFF2-40B4-BE49-F238E27FC236}">
                  <a16:creationId xmlns:a16="http://schemas.microsoft.com/office/drawing/2014/main" id="{4ECE12E5-AAE4-4A24-D691-D0B4B7D51B99}"/>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7" name="Freeform 66">
              <a:extLst>
                <a:ext uri="{FF2B5EF4-FFF2-40B4-BE49-F238E27FC236}">
                  <a16:creationId xmlns:a16="http://schemas.microsoft.com/office/drawing/2014/main" id="{6E191FAF-3681-3327-A1BE-880D1D2F8756}"/>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8" name="Freeform 67">
              <a:extLst>
                <a:ext uri="{FF2B5EF4-FFF2-40B4-BE49-F238E27FC236}">
                  <a16:creationId xmlns:a16="http://schemas.microsoft.com/office/drawing/2014/main" id="{050C486E-0CE8-E5DC-629A-C22935BCA89D}"/>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9" name="Freeform 68">
              <a:extLst>
                <a:ext uri="{FF2B5EF4-FFF2-40B4-BE49-F238E27FC236}">
                  <a16:creationId xmlns:a16="http://schemas.microsoft.com/office/drawing/2014/main" id="{19E5F871-B321-992C-669B-897E87AB7765}"/>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0" name="Freeform 69">
              <a:extLst>
                <a:ext uri="{FF2B5EF4-FFF2-40B4-BE49-F238E27FC236}">
                  <a16:creationId xmlns:a16="http://schemas.microsoft.com/office/drawing/2014/main" id="{4612A439-12DD-02CD-97DC-2A28ECD7C761}"/>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1" name="Freeform 70">
              <a:extLst>
                <a:ext uri="{FF2B5EF4-FFF2-40B4-BE49-F238E27FC236}">
                  <a16:creationId xmlns:a16="http://schemas.microsoft.com/office/drawing/2014/main" id="{1F1416E7-80DE-85D1-E0A7-6DB622090825}"/>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2" name="Freeform 71">
              <a:extLst>
                <a:ext uri="{FF2B5EF4-FFF2-40B4-BE49-F238E27FC236}">
                  <a16:creationId xmlns:a16="http://schemas.microsoft.com/office/drawing/2014/main" id="{320393D5-54C4-C8C8-0C4E-B0620FCE0B90}"/>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3" name="Freeform 72">
              <a:extLst>
                <a:ext uri="{FF2B5EF4-FFF2-40B4-BE49-F238E27FC236}">
                  <a16:creationId xmlns:a16="http://schemas.microsoft.com/office/drawing/2014/main" id="{BBFC83B8-7F32-D7AA-FC40-2F05BB14024E}"/>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4" name="Freeform 73">
              <a:extLst>
                <a:ext uri="{FF2B5EF4-FFF2-40B4-BE49-F238E27FC236}">
                  <a16:creationId xmlns:a16="http://schemas.microsoft.com/office/drawing/2014/main" id="{F240037F-DF6A-5D51-C042-3E653F589FE0}"/>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5" name="Freeform 74">
              <a:extLst>
                <a:ext uri="{FF2B5EF4-FFF2-40B4-BE49-F238E27FC236}">
                  <a16:creationId xmlns:a16="http://schemas.microsoft.com/office/drawing/2014/main" id="{1B8E94A7-9670-536D-045A-A8E0326BEB66}"/>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6" name="Freeform 75">
              <a:extLst>
                <a:ext uri="{FF2B5EF4-FFF2-40B4-BE49-F238E27FC236}">
                  <a16:creationId xmlns:a16="http://schemas.microsoft.com/office/drawing/2014/main" id="{DE10328F-9A59-25A8-A43F-EB5E0F7B52C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7" name="Freeform 76">
              <a:extLst>
                <a:ext uri="{FF2B5EF4-FFF2-40B4-BE49-F238E27FC236}">
                  <a16:creationId xmlns:a16="http://schemas.microsoft.com/office/drawing/2014/main" id="{C41207C0-406A-6FA4-0B63-19E0EFCC20C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8" name="Freeform 77">
              <a:extLst>
                <a:ext uri="{FF2B5EF4-FFF2-40B4-BE49-F238E27FC236}">
                  <a16:creationId xmlns:a16="http://schemas.microsoft.com/office/drawing/2014/main" id="{2CC50DA6-950B-4AF4-3C1F-6AA782FC99B8}"/>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9" name="Freeform 78">
              <a:extLst>
                <a:ext uri="{FF2B5EF4-FFF2-40B4-BE49-F238E27FC236}">
                  <a16:creationId xmlns:a16="http://schemas.microsoft.com/office/drawing/2014/main" id="{225A893D-91C3-DCA4-CA75-2E8F1FFA622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0" name="Freeform 79">
              <a:extLst>
                <a:ext uri="{FF2B5EF4-FFF2-40B4-BE49-F238E27FC236}">
                  <a16:creationId xmlns:a16="http://schemas.microsoft.com/office/drawing/2014/main" id="{904FB023-7EF9-6E02-6FE7-E7F88284313E}"/>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1" name="Freeform 80">
              <a:extLst>
                <a:ext uri="{FF2B5EF4-FFF2-40B4-BE49-F238E27FC236}">
                  <a16:creationId xmlns:a16="http://schemas.microsoft.com/office/drawing/2014/main" id="{A34A9F05-E993-51E8-BC84-0B3C00FE049B}"/>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2" name="Freeform 81">
              <a:extLst>
                <a:ext uri="{FF2B5EF4-FFF2-40B4-BE49-F238E27FC236}">
                  <a16:creationId xmlns:a16="http://schemas.microsoft.com/office/drawing/2014/main" id="{3C895836-4630-4B60-75FA-CC2134128F24}"/>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3" name="Freeform 82">
              <a:extLst>
                <a:ext uri="{FF2B5EF4-FFF2-40B4-BE49-F238E27FC236}">
                  <a16:creationId xmlns:a16="http://schemas.microsoft.com/office/drawing/2014/main" id="{F39FDAD8-8270-3798-25B4-B093FA67649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4" name="Freeform 83">
              <a:extLst>
                <a:ext uri="{FF2B5EF4-FFF2-40B4-BE49-F238E27FC236}">
                  <a16:creationId xmlns:a16="http://schemas.microsoft.com/office/drawing/2014/main" id="{9AE1D9D9-A58C-82F9-FA7A-41D1B0DE7BF5}"/>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5" name="Freeform 84">
              <a:extLst>
                <a:ext uri="{FF2B5EF4-FFF2-40B4-BE49-F238E27FC236}">
                  <a16:creationId xmlns:a16="http://schemas.microsoft.com/office/drawing/2014/main" id="{632260C1-264E-5414-B06B-5D4372A24501}"/>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6" name="Freeform 85">
              <a:extLst>
                <a:ext uri="{FF2B5EF4-FFF2-40B4-BE49-F238E27FC236}">
                  <a16:creationId xmlns:a16="http://schemas.microsoft.com/office/drawing/2014/main" id="{2443668D-AA43-DB6A-A16C-C0D1A1C98F02}"/>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86">
              <a:extLst>
                <a:ext uri="{FF2B5EF4-FFF2-40B4-BE49-F238E27FC236}">
                  <a16:creationId xmlns:a16="http://schemas.microsoft.com/office/drawing/2014/main" id="{C661CE01-2F87-1D72-E2D1-97CA19C91D9D}"/>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8" name="Freeform 87">
              <a:extLst>
                <a:ext uri="{FF2B5EF4-FFF2-40B4-BE49-F238E27FC236}">
                  <a16:creationId xmlns:a16="http://schemas.microsoft.com/office/drawing/2014/main" id="{7CB6029B-6B38-A29A-F4B1-195652CC7C90}"/>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Freeform 88">
              <a:extLst>
                <a:ext uri="{FF2B5EF4-FFF2-40B4-BE49-F238E27FC236}">
                  <a16:creationId xmlns:a16="http://schemas.microsoft.com/office/drawing/2014/main" id="{67A27574-FAA1-FA48-D180-CA103968F02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11" name="TextBox 110">
            <a:extLst>
              <a:ext uri="{FF2B5EF4-FFF2-40B4-BE49-F238E27FC236}">
                <a16:creationId xmlns:a16="http://schemas.microsoft.com/office/drawing/2014/main" id="{EE697D41-9B50-EA34-54C8-99DF6BDA22BE}"/>
              </a:ext>
            </a:extLst>
          </p:cNvPr>
          <p:cNvSpPr txBox="1"/>
          <p:nvPr/>
        </p:nvSpPr>
        <p:spPr>
          <a:xfrm>
            <a:off x="1254547" y="1957771"/>
            <a:ext cx="9899999" cy="3785652"/>
          </a:xfrm>
          <a:prstGeom prst="rect">
            <a:avLst/>
          </a:prstGeom>
          <a:noFill/>
        </p:spPr>
        <p:txBody>
          <a:bodyPr wrap="square">
            <a:spAutoFit/>
          </a:bodyPr>
          <a:lstStyle/>
          <a:p>
            <a:pPr algn="just"/>
            <a:r>
              <a:rPr lang="vi-VN" sz="4000" b="1" i="0" dirty="0">
                <a:solidFill>
                  <a:srgbClr val="000000"/>
                </a:solidFill>
                <a:effectLst/>
                <a:latin typeface="Cambria" panose="02040503050406030204" pitchFamily="18" charset="0"/>
                <a:ea typeface="Cambria" panose="02040503050406030204" pitchFamily="18" charset="0"/>
              </a:rPr>
              <a:t>	Những nghiên cứu, tìm tòi của Xi-ôn-cốp-xki đã giúp ông đề xuất mô hình tên lửa nhiều tầng trở thành một phương tiện bay tới các vì sao, ông đã thực hiện được điều ông hằng tâm niệm “Các vì sao không phải để tôn thờ mà để chinh phục”</a:t>
            </a:r>
            <a:endParaRPr lang="vi-VN"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500" fill="hold"/>
                                        <p:tgtEl>
                                          <p:spTgt spid="111"/>
                                        </p:tgtEl>
                                        <p:attrNameLst>
                                          <p:attrName>ppt_w</p:attrName>
                                        </p:attrNameLst>
                                      </p:cBhvr>
                                      <p:tavLst>
                                        <p:tav tm="0">
                                          <p:val>
                                            <p:fltVal val="0"/>
                                          </p:val>
                                        </p:tav>
                                        <p:tav tm="100000">
                                          <p:val>
                                            <p:strVal val="#ppt_w"/>
                                          </p:val>
                                        </p:tav>
                                      </p:tavLst>
                                    </p:anim>
                                    <p:anim calcmode="lin" valueType="num">
                                      <p:cBhvr>
                                        <p:cTn id="20" dur="500" fill="hold"/>
                                        <p:tgtEl>
                                          <p:spTgt spid="111"/>
                                        </p:tgtEl>
                                        <p:attrNameLst>
                                          <p:attrName>ppt_h</p:attrName>
                                        </p:attrNameLst>
                                      </p:cBhvr>
                                      <p:tavLst>
                                        <p:tav tm="0">
                                          <p:val>
                                            <p:fltVal val="0"/>
                                          </p:val>
                                        </p:tav>
                                        <p:tav tm="100000">
                                          <p:val>
                                            <p:strVal val="#ppt_h"/>
                                          </p:val>
                                        </p:tav>
                                      </p:tavLst>
                                    </p:anim>
                                    <p:animEffect transition="in" filter="fade">
                                      <p:cBhvr>
                                        <p:cTn id="2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7A6007-B126-5AAF-DA0E-583E7D8A0CFE}"/>
              </a:ext>
            </a:extLst>
          </p:cNvPr>
          <p:cNvSpPr/>
          <p:nvPr/>
        </p:nvSpPr>
        <p:spPr>
          <a:xfrm>
            <a:off x="571500" y="1930400"/>
            <a:ext cx="11404600" cy="3822700"/>
          </a:xfrm>
          <a:prstGeom prst="roundRect">
            <a:avLst>
              <a:gd name="adj" fmla="val 6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chemeClr val="tx1">
                    <a:lumMod val="95000"/>
                    <a:lumOff val="5000"/>
                  </a:schemeClr>
                </a:solidFill>
                <a:latin typeface="Cambria" panose="02040503050406030204" pitchFamily="18" charset="0"/>
                <a:ea typeface="Cambria" panose="02040503050406030204" pitchFamily="18" charset="0"/>
              </a:rPr>
              <a:t>	Nhan đề “Người tìm đường lên các vì sao” muốn nói với chúng ta rằng chúng ta hãy luôn cố gắng tìm tòi, khám phá những điều mới lạ, kiên trì với những việc mình đang làm thì chúng ta sẽ tìm được “đường đến các vì sao” – nơi mà chúng ta sẽ thành công với những mục tiêu mình đề ra.</a:t>
            </a:r>
            <a:endParaRPr kumimoji="0" lang="zh-CN" altLang="en-US" sz="4000" b="0"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字魂100号-方方先锋体" panose="00000500000000000000" charset="-122"/>
            </a:endParaRPr>
          </a:p>
        </p:txBody>
      </p:sp>
      <p:sp>
        <p:nvSpPr>
          <p:cNvPr id="6" name="Rectangle: Rounded Corners 5">
            <a:extLst>
              <a:ext uri="{FF2B5EF4-FFF2-40B4-BE49-F238E27FC236}">
                <a16:creationId xmlns:a16="http://schemas.microsoft.com/office/drawing/2014/main" id="{2BAA1224-2963-44F4-4623-C3E3A34AC27D}"/>
              </a:ext>
            </a:extLst>
          </p:cNvPr>
          <p:cNvSpPr/>
          <p:nvPr/>
        </p:nvSpPr>
        <p:spPr>
          <a:xfrm>
            <a:off x="698500" y="164755"/>
            <a:ext cx="11277600" cy="13234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020E9287-EDC3-D1EF-1F4B-22CE28915FF2}"/>
              </a:ext>
            </a:extLst>
          </p:cNvPr>
          <p:cNvSpPr txBox="1"/>
          <p:nvPr/>
        </p:nvSpPr>
        <p:spPr>
          <a:xfrm>
            <a:off x="870583" y="164755"/>
            <a:ext cx="11105517"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Câu 4: Theo em nhan đề “Người tìm đường lên các vì sao” muốn nói điều gì?</a:t>
            </a:r>
            <a:endParaRPr lang="vi-VN"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38"/>
          <p:cNvSpPr/>
          <p:nvPr/>
        </p:nvSpPr>
        <p:spPr>
          <a:xfrm>
            <a:off x="2611871" y="2113004"/>
            <a:ext cx="9085464" cy="1437004"/>
          </a:xfrm>
          <a:prstGeom prst="roundRect">
            <a:avLst>
              <a:gd name="adj" fmla="val 50000"/>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B" panose="00020600040101010101" pitchFamily="18" charset="-122"/>
              </a:rPr>
              <a:t>Câu 5: Nếu trở thành một nhà khoa học, em muốn sáng chế những gì? Vì sao?</a:t>
            </a:r>
          </a:p>
        </p:txBody>
      </p:sp>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9529245" y="1"/>
            <a:ext cx="2748479" cy="1988600"/>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3321356"/>
            <a:ext cx="3087476" cy="3496639"/>
          </a:xfrm>
          <a:prstGeom prst="rect">
            <a:avLst/>
          </a:prstGeom>
        </p:spPr>
      </p:pic>
      <p:pic>
        <p:nvPicPr>
          <p:cNvPr id="7" name="图片 6" descr="11"/>
          <p:cNvPicPr>
            <a:picLocks noChangeAspect="1"/>
          </p:cNvPicPr>
          <p:nvPr/>
        </p:nvPicPr>
        <p:blipFill>
          <a:blip r:embed="rId5"/>
          <a:stretch>
            <a:fillRect/>
          </a:stretch>
        </p:blipFill>
        <p:spPr>
          <a:xfrm>
            <a:off x="1272540" y="1467542"/>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A4CB6F1F-42EB-5B47-B274-FD0E0ADB2F8A}"/>
              </a:ext>
            </a:extLst>
          </p:cNvPr>
          <p:cNvSpPr/>
          <p:nvPr/>
        </p:nvSpPr>
        <p:spPr>
          <a:xfrm>
            <a:off x="495750" y="419100"/>
            <a:ext cx="11112500" cy="601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Rectangle 25">
            <a:extLst>
              <a:ext uri="{FF2B5EF4-FFF2-40B4-BE49-F238E27FC236}">
                <a16:creationId xmlns:a16="http://schemas.microsoft.com/office/drawing/2014/main" id="{1744B556-C675-9311-2E9E-795941E8261C}"/>
              </a:ext>
            </a:extLst>
          </p:cNvPr>
          <p:cNvSpPr/>
          <p:nvPr/>
        </p:nvSpPr>
        <p:spPr>
          <a:xfrm>
            <a:off x="4715035" y="2123863"/>
            <a:ext cx="6547300" cy="3323987"/>
          </a:xfrm>
          <a:prstGeom prst="rect">
            <a:avLst/>
          </a:prstGeom>
          <a:ln w="38100">
            <a:solidFill>
              <a:srgbClr val="F54550"/>
            </a:solidFill>
            <a:prstDash val="dash"/>
          </a:ln>
        </p:spPr>
        <p:txBody>
          <a:bodyPr wrap="square">
            <a:spAutoFit/>
          </a:bodyPr>
          <a:lstStyle/>
          <a:p>
            <a:pPr lvl="0" algn="just" fontAlgn="base">
              <a:spcBef>
                <a:spcPct val="0"/>
              </a:spcBef>
              <a:spcAft>
                <a:spcPct val="0"/>
              </a:spcAft>
            </a:pP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Ca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ngợi</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nhà</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khoa</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học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vĩ</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đại</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Xi-</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ôn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cốp-xki</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nhờ</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khổ</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nghiên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cứu</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kiên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trì</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bền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bỉ</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40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năm</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mơ</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ước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tìm</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đường</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lên</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5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altLang="en-US" sz="35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7" name="图片 92">
            <a:extLst>
              <a:ext uri="{FF2B5EF4-FFF2-40B4-BE49-F238E27FC236}">
                <a16:creationId xmlns:a16="http://schemas.microsoft.com/office/drawing/2014/main" id="{B144F843-8CAC-664D-E6DB-A118DAD31F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7141" y="999868"/>
            <a:ext cx="2768451" cy="2154427"/>
          </a:xfrm>
          <a:prstGeom prst="rect">
            <a:avLst/>
          </a:prstGeom>
        </p:spPr>
      </p:pic>
      <p:pic>
        <p:nvPicPr>
          <p:cNvPr id="28" name="图片 14">
            <a:extLst>
              <a:ext uri="{FF2B5EF4-FFF2-40B4-BE49-F238E27FC236}">
                <a16:creationId xmlns:a16="http://schemas.microsoft.com/office/drawing/2014/main" id="{E4F65DCA-C6F8-AFC4-7389-BB72DA929781}"/>
              </a:ext>
            </a:extLst>
          </p:cNvPr>
          <p:cNvPicPr>
            <a:picLocks noChangeAspect="1"/>
          </p:cNvPicPr>
          <p:nvPr/>
        </p:nvPicPr>
        <p:blipFill>
          <a:blip r:embed="rId3"/>
          <a:stretch>
            <a:fillRect/>
          </a:stretch>
        </p:blipFill>
        <p:spPr>
          <a:xfrm>
            <a:off x="8767966" y="5638500"/>
            <a:ext cx="3251913" cy="1219500"/>
          </a:xfrm>
          <a:prstGeom prst="rect">
            <a:avLst/>
          </a:prstGeom>
        </p:spPr>
      </p:pic>
      <p:pic>
        <p:nvPicPr>
          <p:cNvPr id="29" name="图片 22">
            <a:extLst>
              <a:ext uri="{FF2B5EF4-FFF2-40B4-BE49-F238E27FC236}">
                <a16:creationId xmlns:a16="http://schemas.microsoft.com/office/drawing/2014/main" id="{2A6E7681-A7A5-7999-9987-01CC70A84910}"/>
              </a:ext>
            </a:extLst>
          </p:cNvPr>
          <p:cNvPicPr>
            <a:picLocks noChangeAspect="1"/>
          </p:cNvPicPr>
          <p:nvPr/>
        </p:nvPicPr>
        <p:blipFill>
          <a:blip r:embed="rId4"/>
          <a:stretch>
            <a:fillRect/>
          </a:stretch>
        </p:blipFill>
        <p:spPr>
          <a:xfrm>
            <a:off x="9420031" y="450831"/>
            <a:ext cx="2188219" cy="1482382"/>
          </a:xfrm>
          <a:prstGeom prst="rect">
            <a:avLst/>
          </a:prstGeom>
        </p:spPr>
      </p:pic>
      <p:grpSp>
        <p:nvGrpSpPr>
          <p:cNvPr id="31" name="组 3">
            <a:extLst>
              <a:ext uri="{FF2B5EF4-FFF2-40B4-BE49-F238E27FC236}">
                <a16:creationId xmlns:a16="http://schemas.microsoft.com/office/drawing/2014/main" id="{34B79B55-2EBE-DCA9-2064-CED2E48E634C}"/>
              </a:ext>
            </a:extLst>
          </p:cNvPr>
          <p:cNvGrpSpPr/>
          <p:nvPr/>
        </p:nvGrpSpPr>
        <p:grpSpPr>
          <a:xfrm>
            <a:off x="958401" y="2077082"/>
            <a:ext cx="3870864" cy="4171168"/>
            <a:chOff x="2356140" y="1855997"/>
            <a:chExt cx="3870864" cy="3864976"/>
          </a:xfrm>
        </p:grpSpPr>
        <p:pic>
          <p:nvPicPr>
            <p:cNvPr id="32" name="图片 2">
              <a:extLst>
                <a:ext uri="{FF2B5EF4-FFF2-40B4-BE49-F238E27FC236}">
                  <a16:creationId xmlns:a16="http://schemas.microsoft.com/office/drawing/2014/main" id="{F453B699-5133-D48D-9127-F094A17287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56140" y="1855997"/>
              <a:ext cx="3870864" cy="3864976"/>
            </a:xfrm>
            <a:prstGeom prst="rect">
              <a:avLst/>
            </a:prstGeom>
          </p:spPr>
        </p:pic>
        <p:sp>
          <p:nvSpPr>
            <p:cNvPr id="33" name="文本框 12">
              <a:extLst>
                <a:ext uri="{FF2B5EF4-FFF2-40B4-BE49-F238E27FC236}">
                  <a16:creationId xmlns:a16="http://schemas.microsoft.com/office/drawing/2014/main" id="{EE991B90-34D7-71BE-AD00-F0C80C53B2E4}"/>
                </a:ext>
              </a:extLst>
            </p:cNvPr>
            <p:cNvSpPr txBox="1"/>
            <p:nvPr/>
          </p:nvSpPr>
          <p:spPr>
            <a:xfrm>
              <a:off x="3021747" y="2659058"/>
              <a:ext cx="3062291" cy="133850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UTM Guanine" panose="02040603050506020204" pitchFamily="18" charset="0"/>
                  <a:ea typeface="+mn-ea"/>
                  <a:cs typeface="+mn-ea"/>
                  <a:sym typeface="+mn-lt"/>
                </a:rPr>
                <a:t>NỘI</a:t>
              </a:r>
              <a:r>
                <a:rPr kumimoji="0" lang="en-US" altLang="zh-CN" sz="3600" b="0" i="0" u="none" strike="noStrike" kern="1200" cap="none" spc="0" normalizeH="0" noProof="0" dirty="0">
                  <a:ln>
                    <a:noFill/>
                  </a:ln>
                  <a:solidFill>
                    <a:schemeClr val="bg1"/>
                  </a:solidFill>
                  <a:effectLst/>
                  <a:uLnTx/>
                  <a:uFillTx/>
                  <a:latin typeface="UTM Guanine" panose="02040603050506020204" pitchFamily="18" charset="0"/>
                  <a:ea typeface="+mn-ea"/>
                  <a:cs typeface="+mn-ea"/>
                  <a:sym typeface="+mn-lt"/>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noProof="0" dirty="0">
                  <a:ln>
                    <a:noFill/>
                  </a:ln>
                  <a:solidFill>
                    <a:schemeClr val="bg1"/>
                  </a:solidFill>
                  <a:effectLst/>
                  <a:uLnTx/>
                  <a:uFillTx/>
                  <a:latin typeface="UTM Guanine" panose="02040603050506020204" pitchFamily="18" charset="0"/>
                  <a:ea typeface="+mn-ea"/>
                  <a:cs typeface="+mn-ea"/>
                  <a:sym typeface="+mn-lt"/>
                </a:rPr>
                <a:t>DUNG</a:t>
              </a:r>
              <a:endParaRPr kumimoji="0" lang="zh-CN" altLang="en-US" sz="3600" b="0" i="0" u="none" strike="noStrike" kern="1200" cap="none" spc="0" normalizeH="0" baseline="0" noProof="0" dirty="0">
                <a:ln>
                  <a:noFill/>
                </a:ln>
                <a:solidFill>
                  <a:schemeClr val="bg1"/>
                </a:solidFill>
                <a:effectLst/>
                <a:uLnTx/>
                <a:uFillTx/>
                <a:latin typeface="UTM Guanine" panose="02040603050506020204" pitchFamily="18" charset="0"/>
                <a:ea typeface="+mn-ea"/>
                <a:cs typeface="+mn-ea"/>
                <a:sym typeface="+mn-lt"/>
              </a:endParaRPr>
            </a:p>
          </p:txBody>
        </p:sp>
      </p:grpSp>
      <p:pic>
        <p:nvPicPr>
          <p:cNvPr id="34" name="图片 18">
            <a:extLst>
              <a:ext uri="{FF2B5EF4-FFF2-40B4-BE49-F238E27FC236}">
                <a16:creationId xmlns:a16="http://schemas.microsoft.com/office/drawing/2014/main" id="{137FCF59-F904-91CE-C632-BDC29FAE2C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250" r="83036" b="16883"/>
          <a:stretch/>
        </p:blipFill>
        <p:spPr>
          <a:xfrm>
            <a:off x="753122" y="3379653"/>
            <a:ext cx="1524019" cy="2868597"/>
          </a:xfrm>
          <a:prstGeom prst="rect">
            <a:avLst/>
          </a:prstGeom>
        </p:spPr>
      </p:pic>
      <p:pic>
        <p:nvPicPr>
          <p:cNvPr id="35" name="Picture 34">
            <a:extLst>
              <a:ext uri="{FF2B5EF4-FFF2-40B4-BE49-F238E27FC236}">
                <a16:creationId xmlns:a16="http://schemas.microsoft.com/office/drawing/2014/main" id="{63734F7C-B11A-556C-F30C-8805E825DC6A}"/>
              </a:ext>
            </a:extLst>
          </p:cNvPr>
          <p:cNvPicPr>
            <a:picLocks noChangeAspect="1"/>
          </p:cNvPicPr>
          <p:nvPr/>
        </p:nvPicPr>
        <p:blipFill>
          <a:blip r:embed="rId7"/>
          <a:stretch>
            <a:fillRect/>
          </a:stretch>
        </p:blipFill>
        <p:spPr>
          <a:xfrm>
            <a:off x="385494" y="547896"/>
            <a:ext cx="9144793" cy="713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1+#ppt_w/2"/>
                                          </p:val>
                                        </p:tav>
                                        <p:tav tm="100000">
                                          <p:val>
                                            <p:strVal val="#ppt_x"/>
                                          </p:val>
                                        </p:tav>
                                      </p:tavLst>
                                    </p:anim>
                                    <p:anim calcmode="lin" valueType="num">
                                      <p:cBhvr additive="base">
                                        <p:cTn id="8" dur="1500" fill="hold"/>
                                        <p:tgtEl>
                                          <p:spTgt spid="27"/>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750"/>
                                        <p:tgtEl>
                                          <p:spTgt spid="28"/>
                                        </p:tgtEl>
                                      </p:cBhvr>
                                    </p:animEffect>
                                    <p:anim calcmode="lin" valueType="num">
                                      <p:cBhvr>
                                        <p:cTn id="12" dur="750" fill="hold"/>
                                        <p:tgtEl>
                                          <p:spTgt spid="28"/>
                                        </p:tgtEl>
                                        <p:attrNameLst>
                                          <p:attrName>ppt_x</p:attrName>
                                        </p:attrNameLst>
                                      </p:cBhvr>
                                      <p:tavLst>
                                        <p:tav tm="0">
                                          <p:val>
                                            <p:strVal val="#ppt_x"/>
                                          </p:val>
                                        </p:tav>
                                        <p:tav tm="100000">
                                          <p:val>
                                            <p:strVal val="#ppt_x"/>
                                          </p:val>
                                        </p:tav>
                                      </p:tavLst>
                                    </p:anim>
                                    <p:anim calcmode="lin" valueType="num">
                                      <p:cBhvr>
                                        <p:cTn id="13" dur="75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1+#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26"/>
                                        </p:tgtEl>
                                        <p:attrNameLst>
                                          <p:attrName>style.visibility</p:attrName>
                                        </p:attrNameLst>
                                      </p:cBhvr>
                                      <p:to>
                                        <p:strVal val="visible"/>
                                      </p:to>
                                    </p:set>
                                    <p:anim by="(-#ppt_w*2)" calcmode="lin" valueType="num">
                                      <p:cBhvr rctx="PPT">
                                        <p:cTn id="29" dur="500" autoRev="1" fill="hold">
                                          <p:stCondLst>
                                            <p:cond delay="0"/>
                                          </p:stCondLst>
                                        </p:cTn>
                                        <p:tgtEl>
                                          <p:spTgt spid="26"/>
                                        </p:tgtEl>
                                        <p:attrNameLst>
                                          <p:attrName>ppt_w</p:attrName>
                                        </p:attrNameLst>
                                      </p:cBhvr>
                                    </p:anim>
                                    <p:anim by="(#ppt_w*0.50)" calcmode="lin" valueType="num">
                                      <p:cBhvr>
                                        <p:cTn id="30" dur="500" decel="50000" autoRev="1" fill="hold">
                                          <p:stCondLst>
                                            <p:cond delay="0"/>
                                          </p:stCondLst>
                                        </p:cTn>
                                        <p:tgtEl>
                                          <p:spTgt spid="26"/>
                                        </p:tgtEl>
                                        <p:attrNameLst>
                                          <p:attrName>ppt_x</p:attrName>
                                        </p:attrNameLst>
                                      </p:cBhvr>
                                    </p:anim>
                                    <p:anim from="(-#ppt_h/2)" to="(#ppt_y)" calcmode="lin" valueType="num">
                                      <p:cBhvr>
                                        <p:cTn id="31" dur="1000" fill="hold">
                                          <p:stCondLst>
                                            <p:cond delay="0"/>
                                          </p:stCondLst>
                                        </p:cTn>
                                        <p:tgtEl>
                                          <p:spTgt spid="26"/>
                                        </p:tgtEl>
                                        <p:attrNameLst>
                                          <p:attrName>ppt_y</p:attrName>
                                        </p:attrNameLst>
                                      </p:cBhvr>
                                    </p:anim>
                                    <p:animRot by="21600000">
                                      <p:cBhvr>
                                        <p:cTn id="32" dur="100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Tree>
    <p:extLst>
      <p:ext uri="{BB962C8B-B14F-4D97-AF65-F5344CB8AC3E}">
        <p14:creationId xmlns:p14="http://schemas.microsoft.com/office/powerpoint/2010/main" val="325896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Tree>
    <p:extLst>
      <p:ext uri="{BB962C8B-B14F-4D97-AF65-F5344CB8AC3E}">
        <p14:creationId xmlns:p14="http://schemas.microsoft.com/office/powerpoint/2010/main" val="2069028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3192493-0245-2511-0860-B6579170E225}"/>
              </a:ext>
            </a:extLst>
          </p:cNvPr>
          <p:cNvSpPr/>
          <p:nvPr/>
        </p:nvSpPr>
        <p:spPr>
          <a:xfrm>
            <a:off x="359342" y="300817"/>
            <a:ext cx="11527857" cy="601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18" name="Picture 17">
            <a:extLst>
              <a:ext uri="{FF2B5EF4-FFF2-40B4-BE49-F238E27FC236}">
                <a16:creationId xmlns:a16="http://schemas.microsoft.com/office/drawing/2014/main" id="{F2C789BC-7D13-076D-F68F-1A2A2E11B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73" y="1028338"/>
            <a:ext cx="4636149" cy="3290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 name="Rectangle 29">
            <a:extLst>
              <a:ext uri="{FF2B5EF4-FFF2-40B4-BE49-F238E27FC236}">
                <a16:creationId xmlns:a16="http://schemas.microsoft.com/office/drawing/2014/main" id="{23AD403E-C78B-5F1F-2D9A-EF24E4ACA0A6}"/>
              </a:ext>
            </a:extLst>
          </p:cNvPr>
          <p:cNvSpPr/>
          <p:nvPr/>
        </p:nvSpPr>
        <p:spPr>
          <a:xfrm>
            <a:off x="583750" y="1516893"/>
            <a:ext cx="6311900" cy="4524315"/>
          </a:xfrm>
          <a:prstGeom prst="rect">
            <a:avLst/>
          </a:prstGeom>
        </p:spPr>
        <p:txBody>
          <a:bodyPr wrap="square">
            <a:spAutoFit/>
          </a:bodyPr>
          <a:lstStyle/>
          <a:p>
            <a:pPr algn="just"/>
            <a:r>
              <a:rPr lang="en-US" sz="3200" b="1" dirty="0">
                <a:solidFill>
                  <a:srgbClr val="023E96"/>
                </a:solidFill>
                <a:latin typeface="Cambria" panose="02040503050406030204" pitchFamily="18" charset="0"/>
                <a:ea typeface="Cambria" panose="02040503050406030204" pitchFamily="18" charset="0"/>
              </a:rPr>
              <a:t>      Năm 1980, khi Phạm Tuân   33 tuổi, ông đã trở thành người đầu tiên của Việt Nam và Châu Á bay vào vũ trụ. Phạm Tuân phải vượt qua các bài kiểm tra và bài tập luyện thể lực vô cùng khó khăn, ông từng chia sẻ, có những khi “không thở được vì có lực nặng hàng tấn đè lên người”.</a:t>
            </a:r>
            <a:endParaRPr lang="vi-VN" sz="3200" b="1" dirty="0">
              <a:solidFill>
                <a:srgbClr val="023E96"/>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4C9A9B66-A938-F4D4-A1EF-45037CEE6C71}"/>
              </a:ext>
            </a:extLst>
          </p:cNvPr>
          <p:cNvSpPr/>
          <p:nvPr/>
        </p:nvSpPr>
        <p:spPr>
          <a:xfrm>
            <a:off x="7142267" y="4967886"/>
            <a:ext cx="4465983" cy="646331"/>
          </a:xfrm>
          <a:prstGeom prst="rect">
            <a:avLst/>
          </a:prstGeom>
        </p:spPr>
        <p:txBody>
          <a:bodyPr wrap="square">
            <a:spAutoFit/>
          </a:bodyPr>
          <a:lstStyle/>
          <a:p>
            <a:pPr algn="ctr"/>
            <a:r>
              <a:rPr lang="vi-VN" b="1" i="1" dirty="0" err="1">
                <a:solidFill>
                  <a:srgbClr val="222222"/>
                </a:solidFill>
                <a:latin typeface="Times New Roman" panose="02020603050405020304" pitchFamily="18" charset="0"/>
                <a:ea typeface="微软雅黑"/>
                <a:cs typeface="Times New Roman" panose="02020603050405020304" pitchFamily="18" charset="0"/>
              </a:rPr>
              <a:t>Nhà</a:t>
            </a:r>
            <a:r>
              <a:rPr lang="vi-VN" b="1" i="1" dirty="0">
                <a:solidFill>
                  <a:srgbClr val="222222"/>
                </a:solidFill>
                <a:latin typeface="Times New Roman" panose="02020603050405020304" pitchFamily="18" charset="0"/>
                <a:ea typeface="微软雅黑"/>
                <a:cs typeface="Times New Roman" panose="02020603050405020304" pitchFamily="18" charset="0"/>
              </a:rPr>
              <a:t> du </a:t>
            </a:r>
            <a:r>
              <a:rPr lang="vi-VN" b="1" i="1" dirty="0" err="1">
                <a:solidFill>
                  <a:srgbClr val="222222"/>
                </a:solidFill>
                <a:latin typeface="Times New Roman" panose="02020603050405020304" pitchFamily="18" charset="0"/>
                <a:ea typeface="微软雅黑"/>
                <a:cs typeface="Times New Roman" panose="02020603050405020304" pitchFamily="18" charset="0"/>
              </a:rPr>
              <a:t>hành</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vũ</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trụ</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Viktor</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Gorbatko</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cùng</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Phạm</a:t>
            </a:r>
            <a:r>
              <a:rPr lang="vi-VN" b="1" i="1" dirty="0">
                <a:solidFill>
                  <a:srgbClr val="222222"/>
                </a:solidFill>
                <a:latin typeface="Times New Roman" panose="02020603050405020304" pitchFamily="18" charset="0"/>
                <a:ea typeface="微软雅黑"/>
                <a:cs typeface="Times New Roman" panose="02020603050405020304" pitchFamily="18" charset="0"/>
              </a:rPr>
              <a:t> Tuân trong </a:t>
            </a:r>
            <a:r>
              <a:rPr lang="vi-VN" b="1" i="1" dirty="0" err="1">
                <a:solidFill>
                  <a:srgbClr val="222222"/>
                </a:solidFill>
                <a:latin typeface="Times New Roman" panose="02020603050405020304" pitchFamily="18" charset="0"/>
                <a:ea typeface="微软雅黑"/>
                <a:cs typeface="Times New Roman" panose="02020603050405020304" pitchFamily="18" charset="0"/>
              </a:rPr>
              <a:t>chuyến</a:t>
            </a:r>
            <a:r>
              <a:rPr lang="vi-VN" b="1" i="1" dirty="0">
                <a:solidFill>
                  <a:srgbClr val="222222"/>
                </a:solidFill>
                <a:latin typeface="Times New Roman" panose="02020603050405020304" pitchFamily="18" charset="0"/>
                <a:ea typeface="微软雅黑"/>
                <a:cs typeface="Times New Roman" panose="02020603050405020304" pitchFamily="18" charset="0"/>
              </a:rPr>
              <a:t> bay </a:t>
            </a:r>
            <a:r>
              <a:rPr lang="vi-VN" b="1" i="1" dirty="0" err="1">
                <a:solidFill>
                  <a:srgbClr val="222222"/>
                </a:solidFill>
                <a:latin typeface="Times New Roman" panose="02020603050405020304" pitchFamily="18" charset="0"/>
                <a:ea typeface="微软雅黑"/>
                <a:cs typeface="Times New Roman" panose="02020603050405020304" pitchFamily="18" charset="0"/>
              </a:rPr>
              <a:t>Soyuz</a:t>
            </a:r>
            <a:r>
              <a:rPr lang="vi-VN" b="1" i="1" dirty="0">
                <a:solidFill>
                  <a:srgbClr val="222222"/>
                </a:solidFill>
                <a:latin typeface="Times New Roman" panose="02020603050405020304" pitchFamily="18" charset="0"/>
                <a:ea typeface="微软雅黑"/>
                <a:cs typeface="Times New Roman" panose="02020603050405020304" pitchFamily="18" charset="0"/>
              </a:rPr>
              <a:t> 37</a:t>
            </a:r>
            <a:endParaRPr lang="vi-VN" b="1"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4C866FBD-90F0-8B1D-304E-40AE84DCCAED}"/>
              </a:ext>
            </a:extLst>
          </p:cNvPr>
          <p:cNvSpPr/>
          <p:nvPr/>
        </p:nvSpPr>
        <p:spPr>
          <a:xfrm>
            <a:off x="1049222" y="543681"/>
            <a:ext cx="5550756" cy="700102"/>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32" name="Rectangle 31">
            <a:extLst>
              <a:ext uri="{FF2B5EF4-FFF2-40B4-BE49-F238E27FC236}">
                <a16:creationId xmlns:a16="http://schemas.microsoft.com/office/drawing/2014/main" id="{7FF97789-3053-64BD-02E4-26B68FC1E1A6}"/>
              </a:ext>
            </a:extLst>
          </p:cNvPr>
          <p:cNvSpPr/>
          <p:nvPr/>
        </p:nvSpPr>
        <p:spPr>
          <a:xfrm>
            <a:off x="1150169" y="535897"/>
            <a:ext cx="5550756" cy="707886"/>
          </a:xfrm>
          <a:prstGeom prst="rect">
            <a:avLst/>
          </a:prstGeom>
        </p:spPr>
        <p:txBody>
          <a:bodyPr wrap="square">
            <a:spAutoFit/>
          </a:bodyPr>
          <a:lstStyle/>
          <a:p>
            <a:pPr algn="ctr"/>
            <a:r>
              <a:rPr lang="en-US" sz="4000" b="1" dirty="0" err="1">
                <a:solidFill>
                  <a:srgbClr val="023E96"/>
                </a:solidFill>
                <a:latin typeface="Cambria" panose="02040503050406030204" pitchFamily="18" charset="0"/>
                <a:ea typeface="Cambria" panose="02040503050406030204" pitchFamily="18" charset="0"/>
              </a:rPr>
              <a:t>Có</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thể</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bạn</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chưa</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biết</a:t>
            </a:r>
            <a:endParaRPr lang="vi-VN" sz="4000" b="1" dirty="0">
              <a:solidFill>
                <a:srgbClr val="023E9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1500"/>
                                        <p:tgtEl>
                                          <p:spTgt spid="1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1500"/>
                                        <p:tgtEl>
                                          <p:spTgt spid="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9550399" y="1"/>
            <a:ext cx="2727325" cy="1973294"/>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5" name="图片 4" descr="14"/>
          <p:cNvPicPr>
            <a:picLocks noChangeAspect="1"/>
          </p:cNvPicPr>
          <p:nvPr/>
        </p:nvPicPr>
        <p:blipFill>
          <a:blip r:embed="rId5"/>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6"/>
          <a:stretch>
            <a:fillRect/>
          </a:stretch>
        </p:blipFill>
        <p:spPr>
          <a:xfrm>
            <a:off x="9452610" y="3656965"/>
            <a:ext cx="2460625" cy="2355215"/>
          </a:xfrm>
          <a:prstGeom prst="rect">
            <a:avLst/>
          </a:prstGeom>
        </p:spPr>
      </p:pic>
      <p:pic>
        <p:nvPicPr>
          <p:cNvPr id="7" name="图片 6" descr="11"/>
          <p:cNvPicPr>
            <a:picLocks noChangeAspect="1"/>
          </p:cNvPicPr>
          <p:nvPr/>
        </p:nvPicPr>
        <p:blipFill>
          <a:blip r:embed="rId7"/>
          <a:stretch>
            <a:fillRect/>
          </a:stretch>
        </p:blipFill>
        <p:spPr>
          <a:xfrm>
            <a:off x="2148840" y="571500"/>
            <a:ext cx="1188720" cy="1392874"/>
          </a:xfrm>
          <a:prstGeom prst="rect">
            <a:avLst/>
          </a:prstGeom>
        </p:spPr>
      </p:pic>
      <p:pic>
        <p:nvPicPr>
          <p:cNvPr id="8" name="Picture 7">
            <a:extLst>
              <a:ext uri="{FF2B5EF4-FFF2-40B4-BE49-F238E27FC236}">
                <a16:creationId xmlns:a16="http://schemas.microsoft.com/office/drawing/2014/main" id="{4CD16088-9AEF-C0D4-1CA4-E16FAF50061C}"/>
              </a:ext>
            </a:extLst>
          </p:cNvPr>
          <p:cNvPicPr>
            <a:picLocks noChangeAspect="1"/>
          </p:cNvPicPr>
          <p:nvPr/>
        </p:nvPicPr>
        <p:blipFill>
          <a:blip r:embed="rId8"/>
          <a:stretch>
            <a:fillRect/>
          </a:stretch>
        </p:blipFill>
        <p:spPr>
          <a:xfrm>
            <a:off x="1403350" y="1744284"/>
            <a:ext cx="9690100" cy="1691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8655685" y="0"/>
            <a:ext cx="3622040" cy="262064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96661" y="4380633"/>
            <a:ext cx="2460625" cy="2355215"/>
          </a:xfrm>
          <a:prstGeom prst="rect">
            <a:avLst/>
          </a:prstGeom>
        </p:spPr>
      </p:pic>
      <p:grpSp>
        <p:nvGrpSpPr>
          <p:cNvPr id="8" name="组合 89">
            <a:extLst>
              <a:ext uri="{FF2B5EF4-FFF2-40B4-BE49-F238E27FC236}">
                <a16:creationId xmlns:a16="http://schemas.microsoft.com/office/drawing/2014/main" id="{9C7F5140-A3FD-BEED-7060-4BB280B864CB}"/>
              </a:ext>
            </a:extLst>
          </p:cNvPr>
          <p:cNvGrpSpPr/>
          <p:nvPr/>
        </p:nvGrpSpPr>
        <p:grpSpPr>
          <a:xfrm>
            <a:off x="3362174" y="721266"/>
            <a:ext cx="7173111" cy="3269073"/>
            <a:chOff x="416678" y="409865"/>
            <a:chExt cx="11232946" cy="6711306"/>
          </a:xfrm>
        </p:grpSpPr>
        <p:sp>
          <p:nvSpPr>
            <p:cNvPr id="9" name="Freeform 9">
              <a:extLst>
                <a:ext uri="{FF2B5EF4-FFF2-40B4-BE49-F238E27FC236}">
                  <a16:creationId xmlns:a16="http://schemas.microsoft.com/office/drawing/2014/main" id="{3D075504-D5F1-91BC-CF1C-E1371388DDB6}"/>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id="{267472C9-AFBF-922D-20C2-2021E28668D9}"/>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1" name="Freeform 10">
              <a:extLst>
                <a:ext uri="{FF2B5EF4-FFF2-40B4-BE49-F238E27FC236}">
                  <a16:creationId xmlns:a16="http://schemas.microsoft.com/office/drawing/2014/main" id="{5F46BF3F-04CF-1C86-CEC1-48932B58C3FD}"/>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Rectangle 11">
              <a:extLst>
                <a:ext uri="{FF2B5EF4-FFF2-40B4-BE49-F238E27FC236}">
                  <a16:creationId xmlns:a16="http://schemas.microsoft.com/office/drawing/2014/main" id="{2C0055E3-F84B-06C1-327C-9D3E575DA282}"/>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2">
              <a:extLst>
                <a:ext uri="{FF2B5EF4-FFF2-40B4-BE49-F238E27FC236}">
                  <a16:creationId xmlns:a16="http://schemas.microsoft.com/office/drawing/2014/main" id="{FFA38504-E25D-720F-7F4E-84785271BCC3}"/>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3">
              <a:extLst>
                <a:ext uri="{FF2B5EF4-FFF2-40B4-BE49-F238E27FC236}">
                  <a16:creationId xmlns:a16="http://schemas.microsoft.com/office/drawing/2014/main" id="{7DE6251A-2B94-62E4-9710-545E348CFC69}"/>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4">
              <a:extLst>
                <a:ext uri="{FF2B5EF4-FFF2-40B4-BE49-F238E27FC236}">
                  <a16:creationId xmlns:a16="http://schemas.microsoft.com/office/drawing/2014/main" id="{FFABEF73-C86E-FFBF-5D47-F856309F607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5">
              <a:extLst>
                <a:ext uri="{FF2B5EF4-FFF2-40B4-BE49-F238E27FC236}">
                  <a16:creationId xmlns:a16="http://schemas.microsoft.com/office/drawing/2014/main" id="{7F9625BC-02B1-D269-F941-0CEB49E5555A}"/>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6">
              <a:extLst>
                <a:ext uri="{FF2B5EF4-FFF2-40B4-BE49-F238E27FC236}">
                  <a16:creationId xmlns:a16="http://schemas.microsoft.com/office/drawing/2014/main" id="{A482C7DB-80B3-6576-7DBB-6FC654A2EDD8}"/>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Rectangle 17">
              <a:extLst>
                <a:ext uri="{FF2B5EF4-FFF2-40B4-BE49-F238E27FC236}">
                  <a16:creationId xmlns:a16="http://schemas.microsoft.com/office/drawing/2014/main" id="{4F38D949-3E61-75EB-D23E-4AD13DD762AD}"/>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Rectangle 18">
              <a:extLst>
                <a:ext uri="{FF2B5EF4-FFF2-40B4-BE49-F238E27FC236}">
                  <a16:creationId xmlns:a16="http://schemas.microsoft.com/office/drawing/2014/main" id="{9B4B5759-0708-E2B4-0435-039B30C9B0C3}"/>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Rectangle 19">
              <a:extLst>
                <a:ext uri="{FF2B5EF4-FFF2-40B4-BE49-F238E27FC236}">
                  <a16:creationId xmlns:a16="http://schemas.microsoft.com/office/drawing/2014/main" id="{45F86D01-07CC-2856-B509-5041FECD4FAD}"/>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Rectangle 20">
              <a:extLst>
                <a:ext uri="{FF2B5EF4-FFF2-40B4-BE49-F238E27FC236}">
                  <a16:creationId xmlns:a16="http://schemas.microsoft.com/office/drawing/2014/main" id="{4E91840F-5A67-B4FB-82C3-32CA458FBD8F}"/>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Rectangle 21">
              <a:extLst>
                <a:ext uri="{FF2B5EF4-FFF2-40B4-BE49-F238E27FC236}">
                  <a16:creationId xmlns:a16="http://schemas.microsoft.com/office/drawing/2014/main" id="{73F5FF91-6F2B-A736-6BAB-20DA3CC1E426}"/>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22">
              <a:extLst>
                <a:ext uri="{FF2B5EF4-FFF2-40B4-BE49-F238E27FC236}">
                  <a16:creationId xmlns:a16="http://schemas.microsoft.com/office/drawing/2014/main" id="{8C2266BE-41F6-5467-D709-46E727C8D330}"/>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Rectangle 23">
              <a:extLst>
                <a:ext uri="{FF2B5EF4-FFF2-40B4-BE49-F238E27FC236}">
                  <a16:creationId xmlns:a16="http://schemas.microsoft.com/office/drawing/2014/main" id="{50EFC2C5-40F0-DA08-1CEC-7031295ED696}"/>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id="{9F2AA6B7-9B1F-425C-6EDF-11F03E8A2EEA}"/>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id="{FEFB825B-A2E3-E643-AC7F-17EDC6CE9C4B}"/>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id="{C0E8D74F-461C-4EA7-0829-80B3F233A3ED}"/>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id="{67826FE7-BD71-DD58-56CF-DEEC32A8E319}"/>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8">
              <a:extLst>
                <a:ext uri="{FF2B5EF4-FFF2-40B4-BE49-F238E27FC236}">
                  <a16:creationId xmlns:a16="http://schemas.microsoft.com/office/drawing/2014/main" id="{91E0E2F1-9E53-D549-2451-31B1648073B2}"/>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id="{14BCFED4-58E7-67CA-AB42-5CA09BAB5A97}"/>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30">
              <a:extLst>
                <a:ext uri="{FF2B5EF4-FFF2-40B4-BE49-F238E27FC236}">
                  <a16:creationId xmlns:a16="http://schemas.microsoft.com/office/drawing/2014/main" id="{79BFECAD-264F-27F9-15BD-EC2E0DB9B27B}"/>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31">
              <a:extLst>
                <a:ext uri="{FF2B5EF4-FFF2-40B4-BE49-F238E27FC236}">
                  <a16:creationId xmlns:a16="http://schemas.microsoft.com/office/drawing/2014/main" id="{7561853D-D1BF-B7CB-CFEC-B6F8596F6571}"/>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id="{96DE6C4F-B9B6-6368-94D5-EAFCE405D643}"/>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33">
              <a:extLst>
                <a:ext uri="{FF2B5EF4-FFF2-40B4-BE49-F238E27FC236}">
                  <a16:creationId xmlns:a16="http://schemas.microsoft.com/office/drawing/2014/main" id="{0D27D3AE-FCAA-BE67-71AF-1148699A9A12}"/>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34">
              <a:extLst>
                <a:ext uri="{FF2B5EF4-FFF2-40B4-BE49-F238E27FC236}">
                  <a16:creationId xmlns:a16="http://schemas.microsoft.com/office/drawing/2014/main" id="{C66D218A-0716-586E-1744-B59B38828408}"/>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id="{77445552-BBAE-6BD6-206D-ABCB8BBA4F78}"/>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36">
              <a:extLst>
                <a:ext uri="{FF2B5EF4-FFF2-40B4-BE49-F238E27FC236}">
                  <a16:creationId xmlns:a16="http://schemas.microsoft.com/office/drawing/2014/main" id="{76E73DC4-16F1-C2DB-96F3-BB789786BCF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id="{04317CE5-2DA1-F33B-57FA-741A92C37161}"/>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8">
              <a:extLst>
                <a:ext uri="{FF2B5EF4-FFF2-40B4-BE49-F238E27FC236}">
                  <a16:creationId xmlns:a16="http://schemas.microsoft.com/office/drawing/2014/main" id="{B8B630D8-3751-F325-4EED-103E4FEC0AAE}"/>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39">
              <a:extLst>
                <a:ext uri="{FF2B5EF4-FFF2-40B4-BE49-F238E27FC236}">
                  <a16:creationId xmlns:a16="http://schemas.microsoft.com/office/drawing/2014/main" id="{89ADC8A2-B8AA-5B19-0639-567A9BDEE60B}"/>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0">
              <a:extLst>
                <a:ext uri="{FF2B5EF4-FFF2-40B4-BE49-F238E27FC236}">
                  <a16:creationId xmlns:a16="http://schemas.microsoft.com/office/drawing/2014/main" id="{56F22499-FA97-89F0-19FB-4AFBCDAF7AC1}"/>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1">
              <a:extLst>
                <a:ext uri="{FF2B5EF4-FFF2-40B4-BE49-F238E27FC236}">
                  <a16:creationId xmlns:a16="http://schemas.microsoft.com/office/drawing/2014/main" id="{0A066D73-4F29-8F13-A62E-A4DD8506060C}"/>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2">
              <a:extLst>
                <a:ext uri="{FF2B5EF4-FFF2-40B4-BE49-F238E27FC236}">
                  <a16:creationId xmlns:a16="http://schemas.microsoft.com/office/drawing/2014/main" id="{A2EF4BE4-133F-6A08-82B9-5E0CB799533C}"/>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3">
              <a:extLst>
                <a:ext uri="{FF2B5EF4-FFF2-40B4-BE49-F238E27FC236}">
                  <a16:creationId xmlns:a16="http://schemas.microsoft.com/office/drawing/2014/main" id="{13558130-F213-F3FF-E8B9-587AEEF9764E}"/>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4">
              <a:extLst>
                <a:ext uri="{FF2B5EF4-FFF2-40B4-BE49-F238E27FC236}">
                  <a16:creationId xmlns:a16="http://schemas.microsoft.com/office/drawing/2014/main" id="{60A7D682-A2F0-F543-3EC2-B5A0E5F3C921}"/>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45">
              <a:extLst>
                <a:ext uri="{FF2B5EF4-FFF2-40B4-BE49-F238E27FC236}">
                  <a16:creationId xmlns:a16="http://schemas.microsoft.com/office/drawing/2014/main" id="{CE19585E-354C-F5C4-E4CB-E976AD77192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6">
              <a:extLst>
                <a:ext uri="{FF2B5EF4-FFF2-40B4-BE49-F238E27FC236}">
                  <a16:creationId xmlns:a16="http://schemas.microsoft.com/office/drawing/2014/main" id="{3468943C-BFEF-7EAD-0E75-AE7FAE236B7B}"/>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47">
              <a:extLst>
                <a:ext uri="{FF2B5EF4-FFF2-40B4-BE49-F238E27FC236}">
                  <a16:creationId xmlns:a16="http://schemas.microsoft.com/office/drawing/2014/main" id="{5D46271B-D34E-4EE6-2416-FF42437BDCB3}"/>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48">
              <a:extLst>
                <a:ext uri="{FF2B5EF4-FFF2-40B4-BE49-F238E27FC236}">
                  <a16:creationId xmlns:a16="http://schemas.microsoft.com/office/drawing/2014/main" id="{E2550B46-5601-880D-EB97-65B5A26463B7}"/>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49">
              <a:extLst>
                <a:ext uri="{FF2B5EF4-FFF2-40B4-BE49-F238E27FC236}">
                  <a16:creationId xmlns:a16="http://schemas.microsoft.com/office/drawing/2014/main" id="{CE16DA80-8EF1-4CEF-E31A-BB37911CE3FD}"/>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Rectangle 56">
              <a:extLst>
                <a:ext uri="{FF2B5EF4-FFF2-40B4-BE49-F238E27FC236}">
                  <a16:creationId xmlns:a16="http://schemas.microsoft.com/office/drawing/2014/main" id="{938AD7E4-172A-098C-6DDB-6ED30BB84DB6}"/>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Rectangle 57">
              <a:extLst>
                <a:ext uri="{FF2B5EF4-FFF2-40B4-BE49-F238E27FC236}">
                  <a16:creationId xmlns:a16="http://schemas.microsoft.com/office/drawing/2014/main" id="{BDA111B3-800E-6223-BF92-0B24AB1102C5}"/>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Rectangle 58">
              <a:extLst>
                <a:ext uri="{FF2B5EF4-FFF2-40B4-BE49-F238E27FC236}">
                  <a16:creationId xmlns:a16="http://schemas.microsoft.com/office/drawing/2014/main" id="{40F1A4E5-EC66-6469-1C74-3D264E04D21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Rectangle 59">
              <a:extLst>
                <a:ext uri="{FF2B5EF4-FFF2-40B4-BE49-F238E27FC236}">
                  <a16:creationId xmlns:a16="http://schemas.microsoft.com/office/drawing/2014/main" id="{F3ADA5C9-387F-47E5-3979-F4E0973068BD}"/>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Rectangle 60">
              <a:extLst>
                <a:ext uri="{FF2B5EF4-FFF2-40B4-BE49-F238E27FC236}">
                  <a16:creationId xmlns:a16="http://schemas.microsoft.com/office/drawing/2014/main" id="{2EDB413A-A4E2-33A0-07FD-FC6C7A35445B}"/>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Rectangle 64">
              <a:extLst>
                <a:ext uri="{FF2B5EF4-FFF2-40B4-BE49-F238E27FC236}">
                  <a16:creationId xmlns:a16="http://schemas.microsoft.com/office/drawing/2014/main" id="{7CD03F1F-FB52-0430-8953-DD9CB0A198C0}"/>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Rectangle 68">
              <a:extLst>
                <a:ext uri="{FF2B5EF4-FFF2-40B4-BE49-F238E27FC236}">
                  <a16:creationId xmlns:a16="http://schemas.microsoft.com/office/drawing/2014/main" id="{F2872D8D-07F2-1CF7-BF44-AABCDF904696}"/>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Rectangle 72">
              <a:extLst>
                <a:ext uri="{FF2B5EF4-FFF2-40B4-BE49-F238E27FC236}">
                  <a16:creationId xmlns:a16="http://schemas.microsoft.com/office/drawing/2014/main" id="{C4E43AE3-A71B-B730-3EF1-6659AE07F069}"/>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Rectangle 73">
              <a:extLst>
                <a:ext uri="{FF2B5EF4-FFF2-40B4-BE49-F238E27FC236}">
                  <a16:creationId xmlns:a16="http://schemas.microsoft.com/office/drawing/2014/main" id="{731C2784-7516-2112-2D90-9E7797D5A54A}"/>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Rectangle 74">
              <a:extLst>
                <a:ext uri="{FF2B5EF4-FFF2-40B4-BE49-F238E27FC236}">
                  <a16:creationId xmlns:a16="http://schemas.microsoft.com/office/drawing/2014/main" id="{2E7CDCB4-6D59-7B80-D019-39D7004878B2}"/>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Rectangle 75">
              <a:extLst>
                <a:ext uri="{FF2B5EF4-FFF2-40B4-BE49-F238E27FC236}">
                  <a16:creationId xmlns:a16="http://schemas.microsoft.com/office/drawing/2014/main" id="{B86FA9E3-8FD7-3BB4-F93D-0B72993987A8}"/>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Rectangle 76">
              <a:extLst>
                <a:ext uri="{FF2B5EF4-FFF2-40B4-BE49-F238E27FC236}">
                  <a16:creationId xmlns:a16="http://schemas.microsoft.com/office/drawing/2014/main" id="{FD00FAE2-F602-35D6-032E-E267B21CD9BD}"/>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Rectangle 77">
              <a:extLst>
                <a:ext uri="{FF2B5EF4-FFF2-40B4-BE49-F238E27FC236}">
                  <a16:creationId xmlns:a16="http://schemas.microsoft.com/office/drawing/2014/main" id="{E956C757-C758-C507-9215-F7EE13CF5085}"/>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63">
              <a:extLst>
                <a:ext uri="{FF2B5EF4-FFF2-40B4-BE49-F238E27FC236}">
                  <a16:creationId xmlns:a16="http://schemas.microsoft.com/office/drawing/2014/main" id="{F1123B28-EC72-5E11-FAE6-D48536048EFB}"/>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64">
              <a:extLst>
                <a:ext uri="{FF2B5EF4-FFF2-40B4-BE49-F238E27FC236}">
                  <a16:creationId xmlns:a16="http://schemas.microsoft.com/office/drawing/2014/main" id="{05F0677F-877C-749D-B207-9B9B33806FE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65">
              <a:extLst>
                <a:ext uri="{FF2B5EF4-FFF2-40B4-BE49-F238E27FC236}">
                  <a16:creationId xmlns:a16="http://schemas.microsoft.com/office/drawing/2014/main" id="{83870E97-6676-71C1-6D83-107867100A8F}"/>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66">
              <a:extLst>
                <a:ext uri="{FF2B5EF4-FFF2-40B4-BE49-F238E27FC236}">
                  <a16:creationId xmlns:a16="http://schemas.microsoft.com/office/drawing/2014/main" id="{C486765A-1217-736B-C007-4F0471903221}"/>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67">
              <a:extLst>
                <a:ext uri="{FF2B5EF4-FFF2-40B4-BE49-F238E27FC236}">
                  <a16:creationId xmlns:a16="http://schemas.microsoft.com/office/drawing/2014/main" id="{B6DC6DAE-C809-0F6A-CA88-90F08B656F51}"/>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68">
              <a:extLst>
                <a:ext uri="{FF2B5EF4-FFF2-40B4-BE49-F238E27FC236}">
                  <a16:creationId xmlns:a16="http://schemas.microsoft.com/office/drawing/2014/main" id="{1FA10FB6-6843-0412-F251-8AD3989A78CF}"/>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69">
              <a:extLst>
                <a:ext uri="{FF2B5EF4-FFF2-40B4-BE49-F238E27FC236}">
                  <a16:creationId xmlns:a16="http://schemas.microsoft.com/office/drawing/2014/main" id="{9AEEAF9F-178C-9B89-542F-B07C4191AD25}"/>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70">
              <a:extLst>
                <a:ext uri="{FF2B5EF4-FFF2-40B4-BE49-F238E27FC236}">
                  <a16:creationId xmlns:a16="http://schemas.microsoft.com/office/drawing/2014/main" id="{7072F1DB-4756-BFCD-08D5-739D32F25AEB}"/>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71">
              <a:extLst>
                <a:ext uri="{FF2B5EF4-FFF2-40B4-BE49-F238E27FC236}">
                  <a16:creationId xmlns:a16="http://schemas.microsoft.com/office/drawing/2014/main" id="{AC5DF8CB-7FC1-1AA3-F1CA-0F7E01982136}"/>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72">
              <a:extLst>
                <a:ext uri="{FF2B5EF4-FFF2-40B4-BE49-F238E27FC236}">
                  <a16:creationId xmlns:a16="http://schemas.microsoft.com/office/drawing/2014/main" id="{3C3432C0-CD56-C8D4-B74F-F640662AD409}"/>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73">
              <a:extLst>
                <a:ext uri="{FF2B5EF4-FFF2-40B4-BE49-F238E27FC236}">
                  <a16:creationId xmlns:a16="http://schemas.microsoft.com/office/drawing/2014/main" id="{8017DEDA-64EE-DAC9-D5C3-5935F0AD714C}"/>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74">
              <a:extLst>
                <a:ext uri="{FF2B5EF4-FFF2-40B4-BE49-F238E27FC236}">
                  <a16:creationId xmlns:a16="http://schemas.microsoft.com/office/drawing/2014/main" id="{75D4DBEF-3743-4276-AD40-B57AB78E3BF1}"/>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75">
              <a:extLst>
                <a:ext uri="{FF2B5EF4-FFF2-40B4-BE49-F238E27FC236}">
                  <a16:creationId xmlns:a16="http://schemas.microsoft.com/office/drawing/2014/main" id="{A3C8E333-3860-881A-9671-6674ABF0B634}"/>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76">
              <a:extLst>
                <a:ext uri="{FF2B5EF4-FFF2-40B4-BE49-F238E27FC236}">
                  <a16:creationId xmlns:a16="http://schemas.microsoft.com/office/drawing/2014/main" id="{E0CB868C-E1C7-0FD1-FC57-42184E5A5868}"/>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77">
              <a:extLst>
                <a:ext uri="{FF2B5EF4-FFF2-40B4-BE49-F238E27FC236}">
                  <a16:creationId xmlns:a16="http://schemas.microsoft.com/office/drawing/2014/main" id="{D7FD6A62-B536-2283-933E-2364A6A014AB}"/>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78">
              <a:extLst>
                <a:ext uri="{FF2B5EF4-FFF2-40B4-BE49-F238E27FC236}">
                  <a16:creationId xmlns:a16="http://schemas.microsoft.com/office/drawing/2014/main" id="{E4E9A5B1-3DAC-D670-780F-89ED9889093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9">
              <a:extLst>
                <a:ext uri="{FF2B5EF4-FFF2-40B4-BE49-F238E27FC236}">
                  <a16:creationId xmlns:a16="http://schemas.microsoft.com/office/drawing/2014/main" id="{9CEC3213-8ABE-0DC8-9891-60B67D70F7E6}"/>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80">
              <a:extLst>
                <a:ext uri="{FF2B5EF4-FFF2-40B4-BE49-F238E27FC236}">
                  <a16:creationId xmlns:a16="http://schemas.microsoft.com/office/drawing/2014/main" id="{E3CF4A9F-5183-77FB-6C04-C6ADB13F9EC1}"/>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81">
              <a:extLst>
                <a:ext uri="{FF2B5EF4-FFF2-40B4-BE49-F238E27FC236}">
                  <a16:creationId xmlns:a16="http://schemas.microsoft.com/office/drawing/2014/main" id="{A7F553BB-0546-A95D-1FF7-763A606CC756}"/>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82">
              <a:extLst>
                <a:ext uri="{FF2B5EF4-FFF2-40B4-BE49-F238E27FC236}">
                  <a16:creationId xmlns:a16="http://schemas.microsoft.com/office/drawing/2014/main" id="{FC4218E6-8962-547B-4047-DB7D4FEE02E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83">
              <a:extLst>
                <a:ext uri="{FF2B5EF4-FFF2-40B4-BE49-F238E27FC236}">
                  <a16:creationId xmlns:a16="http://schemas.microsoft.com/office/drawing/2014/main" id="{CB309D17-07BF-F795-47C8-829297629706}"/>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84">
              <a:extLst>
                <a:ext uri="{FF2B5EF4-FFF2-40B4-BE49-F238E27FC236}">
                  <a16:creationId xmlns:a16="http://schemas.microsoft.com/office/drawing/2014/main" id="{B5DB24FC-70F7-31ED-543F-FB37C078688A}"/>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85">
              <a:extLst>
                <a:ext uri="{FF2B5EF4-FFF2-40B4-BE49-F238E27FC236}">
                  <a16:creationId xmlns:a16="http://schemas.microsoft.com/office/drawing/2014/main" id="{4E8356F0-3397-C240-3668-6142FD9AB9C9}"/>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86">
              <a:extLst>
                <a:ext uri="{FF2B5EF4-FFF2-40B4-BE49-F238E27FC236}">
                  <a16:creationId xmlns:a16="http://schemas.microsoft.com/office/drawing/2014/main" id="{9E22F4E4-76F9-494D-58D1-29A5CCA49BF7}"/>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87">
              <a:extLst>
                <a:ext uri="{FF2B5EF4-FFF2-40B4-BE49-F238E27FC236}">
                  <a16:creationId xmlns:a16="http://schemas.microsoft.com/office/drawing/2014/main" id="{0008431F-2DC5-2CDE-443A-521EB95A9468}"/>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88">
              <a:extLst>
                <a:ext uri="{FF2B5EF4-FFF2-40B4-BE49-F238E27FC236}">
                  <a16:creationId xmlns:a16="http://schemas.microsoft.com/office/drawing/2014/main" id="{2FB45169-5F3A-B0D1-C4AD-C832A86C5D4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5" name="TextBox 104">
            <a:extLst>
              <a:ext uri="{FF2B5EF4-FFF2-40B4-BE49-F238E27FC236}">
                <a16:creationId xmlns:a16="http://schemas.microsoft.com/office/drawing/2014/main" id="{39B5B081-4A29-F62F-E53B-514B3ADE794B}"/>
              </a:ext>
            </a:extLst>
          </p:cNvPr>
          <p:cNvSpPr txBox="1"/>
          <p:nvPr/>
        </p:nvSpPr>
        <p:spPr>
          <a:xfrm>
            <a:off x="3627580" y="1255409"/>
            <a:ext cx="6880821" cy="2400657"/>
          </a:xfrm>
          <a:prstGeom prst="rect">
            <a:avLst/>
          </a:prstGeom>
          <a:noFill/>
        </p:spPr>
        <p:txBody>
          <a:bodyPr wrap="square" rtlCol="0">
            <a:spAutoFit/>
          </a:bodyPr>
          <a:lstStyle/>
          <a:p>
            <a:pPr algn="just"/>
            <a:r>
              <a:rPr lang="en-US" sz="5000" dirty="0">
                <a:latin typeface="Cambria" panose="02040503050406030204" pitchFamily="18" charset="0"/>
                <a:ea typeface="Cambria" panose="02040503050406030204" pitchFamily="18" charset="0"/>
              </a:rPr>
              <a:t>Kể tên một nhà khoa học và nói những điều em biết về người đó?</a:t>
            </a:r>
            <a:endParaRPr lang="vi-VN" sz="5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500" fill="hold"/>
                                        <p:tgtEl>
                                          <p:spTgt spid="105"/>
                                        </p:tgtEl>
                                        <p:attrNameLst>
                                          <p:attrName>ppt_w</p:attrName>
                                        </p:attrNameLst>
                                      </p:cBhvr>
                                      <p:tavLst>
                                        <p:tav tm="0">
                                          <p:val>
                                            <p:fltVal val="0"/>
                                          </p:val>
                                        </p:tav>
                                        <p:tav tm="100000">
                                          <p:val>
                                            <p:strVal val="#ppt_w"/>
                                          </p:val>
                                        </p:tav>
                                      </p:tavLst>
                                    </p:anim>
                                    <p:anim calcmode="lin" valueType="num">
                                      <p:cBhvr>
                                        <p:cTn id="35" dur="500" fill="hold"/>
                                        <p:tgtEl>
                                          <p:spTgt spid="105"/>
                                        </p:tgtEl>
                                        <p:attrNameLst>
                                          <p:attrName>ppt_h</p:attrName>
                                        </p:attrNameLst>
                                      </p:cBhvr>
                                      <p:tavLst>
                                        <p:tav tm="0">
                                          <p:val>
                                            <p:fltVal val="0"/>
                                          </p:val>
                                        </p:tav>
                                        <p:tav tm="100000">
                                          <p:val>
                                            <p:strVal val="#ppt_h"/>
                                          </p:val>
                                        </p:tav>
                                      </p:tavLst>
                                    </p:anim>
                                    <p:animEffect transition="in" filter="fade">
                                      <p:cBhvr>
                                        <p:cTn id="3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8374F1C3-BC97-3033-DF53-95EC59AC97B0}"/>
              </a:ext>
            </a:extLst>
          </p:cNvPr>
          <p:cNvPicPr>
            <a:picLocks noChangeAspect="1"/>
          </p:cNvPicPr>
          <p:nvPr/>
        </p:nvPicPr>
        <p:blipFill>
          <a:blip r:embed="rId8"/>
          <a:stretch>
            <a:fillRect/>
          </a:stretch>
        </p:blipFill>
        <p:spPr>
          <a:xfrm>
            <a:off x="2281497" y="927052"/>
            <a:ext cx="9572953" cy="34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Tree>
    <p:extLst>
      <p:ext uri="{BB962C8B-B14F-4D97-AF65-F5344CB8AC3E}">
        <p14:creationId xmlns:p14="http://schemas.microsoft.com/office/powerpoint/2010/main" val="1019582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a:t>
            </a:r>
            <a:endParaRPr kumimoji="0" lang="vi-VN" altLang="vi-VN"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197" y="378241"/>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12" name="图片 93">
            <a:extLst>
              <a:ext uri="{FF2B5EF4-FFF2-40B4-BE49-F238E27FC236}">
                <a16:creationId xmlns:a16="http://schemas.microsoft.com/office/drawing/2014/main" id="{FF0156F5-CBBA-D765-ABCE-666B83550D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80495" y="2421720"/>
            <a:ext cx="1968671" cy="1751445"/>
          </a:xfrm>
          <a:prstGeom prst="rect">
            <a:avLst/>
          </a:prstGeom>
        </p:spPr>
      </p:pic>
      <p:pic>
        <p:nvPicPr>
          <p:cNvPr id="13" name="图片 92">
            <a:extLst>
              <a:ext uri="{FF2B5EF4-FFF2-40B4-BE49-F238E27FC236}">
                <a16:creationId xmlns:a16="http://schemas.microsoft.com/office/drawing/2014/main" id="{508D10FD-053B-2BEE-161C-95AD9FD87E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24753">
            <a:off x="-640977" y="5044194"/>
            <a:ext cx="2706783" cy="2408112"/>
          </a:xfrm>
          <a:prstGeom prst="rect">
            <a:avLst/>
          </a:prstGeom>
        </p:spPr>
      </p:pic>
      <p:pic>
        <p:nvPicPr>
          <p:cNvPr id="15" name="Picture 14">
            <a:extLst>
              <a:ext uri="{FF2B5EF4-FFF2-40B4-BE49-F238E27FC236}">
                <a16:creationId xmlns:a16="http://schemas.microsoft.com/office/drawing/2014/main" id="{7E0EF033-195A-83DE-881C-67883D29DBFA}"/>
              </a:ext>
            </a:extLst>
          </p:cNvPr>
          <p:cNvPicPr>
            <a:picLocks noChangeAspect="1"/>
          </p:cNvPicPr>
          <p:nvPr/>
        </p:nvPicPr>
        <p:blipFill>
          <a:blip r:embed="rId4"/>
          <a:stretch>
            <a:fillRect/>
          </a:stretch>
        </p:blipFill>
        <p:spPr>
          <a:xfrm>
            <a:off x="4321049" y="463134"/>
            <a:ext cx="3310415" cy="646232"/>
          </a:xfrm>
          <a:prstGeom prst="rect">
            <a:avLst/>
          </a:prstGeom>
        </p:spPr>
      </p:pic>
      <p:grpSp>
        <p:nvGrpSpPr>
          <p:cNvPr id="19" name="组 5">
            <a:extLst>
              <a:ext uri="{FF2B5EF4-FFF2-40B4-BE49-F238E27FC236}">
                <a16:creationId xmlns:a16="http://schemas.microsoft.com/office/drawing/2014/main" id="{BC3050D6-E869-20DF-1F62-DC79A320E4FC}"/>
              </a:ext>
            </a:extLst>
          </p:cNvPr>
          <p:cNvGrpSpPr/>
          <p:nvPr/>
        </p:nvGrpSpPr>
        <p:grpSpPr>
          <a:xfrm>
            <a:off x="2419941" y="3340809"/>
            <a:ext cx="1554219" cy="1551784"/>
            <a:chOff x="2438401" y="3270567"/>
            <a:chExt cx="1681444" cy="1698171"/>
          </a:xfrm>
        </p:grpSpPr>
        <p:pic>
          <p:nvPicPr>
            <p:cNvPr id="20" name="图片 9">
              <a:extLst>
                <a:ext uri="{FF2B5EF4-FFF2-40B4-BE49-F238E27FC236}">
                  <a16:creationId xmlns:a16="http://schemas.microsoft.com/office/drawing/2014/main" id="{9043AAD4-98FC-ECAE-6765-5D9A90EC85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38401" y="3270567"/>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2" name="文本框 4">
              <a:extLst>
                <a:ext uri="{FF2B5EF4-FFF2-40B4-BE49-F238E27FC236}">
                  <a16:creationId xmlns:a16="http://schemas.microsoft.com/office/drawing/2014/main" id="{3C083722-2277-7732-71D4-6A2DB2F244F8}"/>
                </a:ext>
              </a:extLst>
            </p:cNvPr>
            <p:cNvSpPr txBox="1"/>
            <p:nvPr/>
          </p:nvSpPr>
          <p:spPr>
            <a:xfrm>
              <a:off x="2605204" y="3912228"/>
              <a:ext cx="1347837" cy="505216"/>
            </a:xfrm>
            <a:prstGeom prst="rect">
              <a:avLst/>
            </a:prstGeom>
            <a:noFill/>
          </p:spPr>
          <p:txBody>
            <a:bodyPr wrap="none" rtlCol="0">
              <a:spAutoFit/>
            </a:bodyPr>
            <a:lstStyle/>
            <a:p>
              <a:r>
                <a:rPr kumimoji="1" lang="en-US" altLang="zh-CN" sz="2400" dirty="0" err="1">
                  <a:solidFill>
                    <a:srgbClr val="C458DA"/>
                  </a:solidFill>
                  <a:latin typeface="UTM Guanine" panose="02040603050506020204" pitchFamily="18" charset="0"/>
                  <a:cs typeface="+mn-ea"/>
                  <a:sym typeface="+mn-lt"/>
                </a:rPr>
                <a:t>Đoạn</a:t>
              </a:r>
              <a:r>
                <a:rPr kumimoji="1" lang="en-US" altLang="zh-CN" sz="2400" dirty="0">
                  <a:solidFill>
                    <a:srgbClr val="C458DA"/>
                  </a:solidFill>
                  <a:latin typeface="UTM Guanine" panose="02040603050506020204" pitchFamily="18" charset="0"/>
                  <a:cs typeface="+mn-ea"/>
                  <a:sym typeface="+mn-lt"/>
                </a:rPr>
                <a:t> 1</a:t>
              </a:r>
              <a:endParaRPr kumimoji="1" lang="zh-CN" altLang="en-US" sz="2400" dirty="0">
                <a:solidFill>
                  <a:srgbClr val="C458DA"/>
                </a:solidFill>
                <a:latin typeface="UTM Guanine" panose="02040603050506020204" pitchFamily="18" charset="0"/>
                <a:cs typeface="+mn-ea"/>
                <a:sym typeface="+mn-lt"/>
              </a:endParaRPr>
            </a:p>
          </p:txBody>
        </p:sp>
      </p:grpSp>
      <p:grpSp>
        <p:nvGrpSpPr>
          <p:cNvPr id="23" name="组 6">
            <a:extLst>
              <a:ext uri="{FF2B5EF4-FFF2-40B4-BE49-F238E27FC236}">
                <a16:creationId xmlns:a16="http://schemas.microsoft.com/office/drawing/2014/main" id="{9BD5CF9A-60D0-931E-9E8B-A49DE020B127}"/>
              </a:ext>
            </a:extLst>
          </p:cNvPr>
          <p:cNvGrpSpPr/>
          <p:nvPr/>
        </p:nvGrpSpPr>
        <p:grpSpPr>
          <a:xfrm>
            <a:off x="2835566" y="667394"/>
            <a:ext cx="1557192" cy="1510101"/>
            <a:chOff x="4410782" y="2579914"/>
            <a:chExt cx="1681444" cy="1698171"/>
          </a:xfrm>
        </p:grpSpPr>
        <p:pic>
          <p:nvPicPr>
            <p:cNvPr id="24" name="图片 10">
              <a:extLst>
                <a:ext uri="{FF2B5EF4-FFF2-40B4-BE49-F238E27FC236}">
                  <a16:creationId xmlns:a16="http://schemas.microsoft.com/office/drawing/2014/main" id="{630CA117-1F90-C28C-8635-172EE81254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10782" y="2579914"/>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5" name="文本框 15">
              <a:extLst>
                <a:ext uri="{FF2B5EF4-FFF2-40B4-BE49-F238E27FC236}">
                  <a16:creationId xmlns:a16="http://schemas.microsoft.com/office/drawing/2014/main" id="{58FF151B-5B56-7EFA-928F-B7EBB68B4633}"/>
                </a:ext>
              </a:extLst>
            </p:cNvPr>
            <p:cNvSpPr txBox="1"/>
            <p:nvPr/>
          </p:nvSpPr>
          <p:spPr>
            <a:xfrm>
              <a:off x="4577992" y="3188678"/>
              <a:ext cx="1437003" cy="519161"/>
            </a:xfrm>
            <a:prstGeom prst="rect">
              <a:avLst/>
            </a:prstGeom>
            <a:noFill/>
          </p:spPr>
          <p:txBody>
            <a:bodyPr wrap="none" rtlCol="0">
              <a:spAutoFit/>
            </a:bodyPr>
            <a:lstStyle/>
            <a:p>
              <a:r>
                <a:rPr kumimoji="1" lang="en-US" altLang="zh-CN" sz="2400" dirty="0" err="1">
                  <a:solidFill>
                    <a:srgbClr val="013367"/>
                  </a:solidFill>
                  <a:latin typeface="UTM Guanine" panose="02040603050506020204" pitchFamily="18" charset="0"/>
                  <a:cs typeface="+mn-ea"/>
                  <a:sym typeface="+mn-lt"/>
                </a:rPr>
                <a:t>Đoạn</a:t>
              </a:r>
              <a:r>
                <a:rPr kumimoji="1" lang="en-US" altLang="zh-CN" sz="2400" dirty="0">
                  <a:solidFill>
                    <a:srgbClr val="013367"/>
                  </a:solidFill>
                  <a:latin typeface="UTM Guanine" panose="02040603050506020204" pitchFamily="18" charset="0"/>
                  <a:cs typeface="+mn-ea"/>
                  <a:sym typeface="+mn-lt"/>
                </a:rPr>
                <a:t> 2</a:t>
              </a:r>
              <a:endParaRPr kumimoji="1" lang="zh-CN" altLang="en-US" sz="2400" dirty="0">
                <a:solidFill>
                  <a:srgbClr val="013367"/>
                </a:solidFill>
                <a:latin typeface="UTM Guanine" panose="02040603050506020204" pitchFamily="18" charset="0"/>
                <a:cs typeface="+mn-ea"/>
                <a:sym typeface="+mn-lt"/>
              </a:endParaRPr>
            </a:p>
          </p:txBody>
        </p:sp>
      </p:grpSp>
      <p:grpSp>
        <p:nvGrpSpPr>
          <p:cNvPr id="26" name="组 7">
            <a:extLst>
              <a:ext uri="{FF2B5EF4-FFF2-40B4-BE49-F238E27FC236}">
                <a16:creationId xmlns:a16="http://schemas.microsoft.com/office/drawing/2014/main" id="{9BF3199E-2304-7787-E7C0-C22536067653}"/>
              </a:ext>
            </a:extLst>
          </p:cNvPr>
          <p:cNvGrpSpPr/>
          <p:nvPr/>
        </p:nvGrpSpPr>
        <p:grpSpPr>
          <a:xfrm>
            <a:off x="6629601" y="3193961"/>
            <a:ext cx="1527982" cy="1596947"/>
            <a:chOff x="6383163" y="3428999"/>
            <a:chExt cx="1681444" cy="1698171"/>
          </a:xfrm>
        </p:grpSpPr>
        <p:pic>
          <p:nvPicPr>
            <p:cNvPr id="27" name="图片 11">
              <a:extLst>
                <a:ext uri="{FF2B5EF4-FFF2-40B4-BE49-F238E27FC236}">
                  <a16:creationId xmlns:a16="http://schemas.microsoft.com/office/drawing/2014/main" id="{952FDF95-4AF1-7E68-388C-92D4440F51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3163" y="3428999"/>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8" name="文本框 16">
              <a:extLst>
                <a:ext uri="{FF2B5EF4-FFF2-40B4-BE49-F238E27FC236}">
                  <a16:creationId xmlns:a16="http://schemas.microsoft.com/office/drawing/2014/main" id="{1AA158D0-947E-D2A0-2674-9AC25B9D94B9}"/>
                </a:ext>
              </a:extLst>
            </p:cNvPr>
            <p:cNvSpPr txBox="1"/>
            <p:nvPr/>
          </p:nvSpPr>
          <p:spPr>
            <a:xfrm>
              <a:off x="6536625" y="4132062"/>
              <a:ext cx="1468002" cy="490928"/>
            </a:xfrm>
            <a:prstGeom prst="rect">
              <a:avLst/>
            </a:prstGeom>
            <a:noFill/>
          </p:spPr>
          <p:txBody>
            <a:bodyPr wrap="none" rtlCol="0">
              <a:spAutoFit/>
            </a:bodyPr>
            <a:lstStyle/>
            <a:p>
              <a:r>
                <a:rPr kumimoji="1" lang="en-US" altLang="zh-CN" sz="2400" dirty="0" err="1">
                  <a:solidFill>
                    <a:srgbClr val="F54550"/>
                  </a:solidFill>
                  <a:latin typeface="UTM Guanine" panose="02040603050506020204" pitchFamily="18" charset="0"/>
                  <a:cs typeface="+mn-ea"/>
                  <a:sym typeface="+mn-lt"/>
                </a:rPr>
                <a:t>Đoạn</a:t>
              </a:r>
              <a:r>
                <a:rPr kumimoji="1" lang="en-US" altLang="zh-CN" sz="2400" dirty="0">
                  <a:solidFill>
                    <a:srgbClr val="F54550"/>
                  </a:solidFill>
                  <a:latin typeface="UTM Guanine" panose="02040603050506020204" pitchFamily="18" charset="0"/>
                  <a:cs typeface="+mn-ea"/>
                  <a:sym typeface="+mn-lt"/>
                </a:rPr>
                <a:t> 3</a:t>
              </a:r>
              <a:endParaRPr kumimoji="1" lang="zh-CN" altLang="en-US" sz="2400" dirty="0">
                <a:solidFill>
                  <a:srgbClr val="F54550"/>
                </a:solidFill>
                <a:latin typeface="UTM Guanine" panose="02040603050506020204" pitchFamily="18" charset="0"/>
                <a:cs typeface="+mn-ea"/>
                <a:sym typeface="+mn-lt"/>
              </a:endParaRPr>
            </a:p>
          </p:txBody>
        </p:sp>
      </p:grpSp>
      <p:grpSp>
        <p:nvGrpSpPr>
          <p:cNvPr id="29" name="组 8">
            <a:extLst>
              <a:ext uri="{FF2B5EF4-FFF2-40B4-BE49-F238E27FC236}">
                <a16:creationId xmlns:a16="http://schemas.microsoft.com/office/drawing/2014/main" id="{B9375955-9779-BC46-9061-3D426A127F47}"/>
              </a:ext>
            </a:extLst>
          </p:cNvPr>
          <p:cNvGrpSpPr/>
          <p:nvPr/>
        </p:nvGrpSpPr>
        <p:grpSpPr>
          <a:xfrm>
            <a:off x="8248365" y="1375530"/>
            <a:ext cx="1528399" cy="1547855"/>
            <a:chOff x="8421004" y="2821472"/>
            <a:chExt cx="1681444" cy="1698171"/>
          </a:xfrm>
        </p:grpSpPr>
        <p:pic>
          <p:nvPicPr>
            <p:cNvPr id="30" name="图片 12">
              <a:extLst>
                <a:ext uri="{FF2B5EF4-FFF2-40B4-BE49-F238E27FC236}">
                  <a16:creationId xmlns:a16="http://schemas.microsoft.com/office/drawing/2014/main" id="{BF2A7BEE-D9FB-D8EE-CD6E-C8D9BA8406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21004" y="2821472"/>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31" name="文本框 17">
              <a:extLst>
                <a:ext uri="{FF2B5EF4-FFF2-40B4-BE49-F238E27FC236}">
                  <a16:creationId xmlns:a16="http://schemas.microsoft.com/office/drawing/2014/main" id="{0058A482-343E-7DB4-D58B-86E4723061C4}"/>
                </a:ext>
              </a:extLst>
            </p:cNvPr>
            <p:cNvSpPr txBox="1"/>
            <p:nvPr/>
          </p:nvSpPr>
          <p:spPr>
            <a:xfrm>
              <a:off x="8629558" y="3451102"/>
              <a:ext cx="1472890" cy="506498"/>
            </a:xfrm>
            <a:prstGeom prst="rect">
              <a:avLst/>
            </a:prstGeom>
            <a:noFill/>
          </p:spPr>
          <p:txBody>
            <a:bodyPr wrap="none" rtlCol="0">
              <a:spAutoFit/>
            </a:bodyPr>
            <a:lstStyle/>
            <a:p>
              <a:r>
                <a:rPr kumimoji="1" lang="en-US" altLang="zh-CN" sz="2400" dirty="0" err="1">
                  <a:solidFill>
                    <a:srgbClr val="F94700"/>
                  </a:solidFill>
                  <a:latin typeface="UTM Guanine" panose="02040603050506020204" pitchFamily="18" charset="0"/>
                  <a:cs typeface="+mn-ea"/>
                  <a:sym typeface="+mn-lt"/>
                </a:rPr>
                <a:t>Đoạn</a:t>
              </a:r>
              <a:r>
                <a:rPr kumimoji="1" lang="en-US" altLang="zh-CN" sz="2400" dirty="0">
                  <a:solidFill>
                    <a:srgbClr val="F94700"/>
                  </a:solidFill>
                  <a:latin typeface="UTM Guanine" panose="02040603050506020204" pitchFamily="18" charset="0"/>
                  <a:cs typeface="+mn-ea"/>
                  <a:sym typeface="+mn-lt"/>
                </a:rPr>
                <a:t> 4</a:t>
              </a:r>
              <a:endParaRPr kumimoji="1" lang="zh-CN" altLang="en-US" sz="2400" dirty="0">
                <a:solidFill>
                  <a:srgbClr val="F94700"/>
                </a:solidFill>
                <a:latin typeface="UTM Guanine" panose="02040603050506020204" pitchFamily="18" charset="0"/>
                <a:cs typeface="+mn-ea"/>
                <a:sym typeface="+mn-lt"/>
              </a:endParaRPr>
            </a:p>
          </p:txBody>
        </p:sp>
      </p:grpSp>
      <p:pic>
        <p:nvPicPr>
          <p:cNvPr id="32" name="图片 93">
            <a:extLst>
              <a:ext uri="{FF2B5EF4-FFF2-40B4-BE49-F238E27FC236}">
                <a16:creationId xmlns:a16="http://schemas.microsoft.com/office/drawing/2014/main" id="{C7E3C098-C1AF-EF4F-2B2E-18555F8F0B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049176">
            <a:off x="326508" y="4858727"/>
            <a:ext cx="2485323" cy="2211089"/>
          </a:xfrm>
          <a:prstGeom prst="rect">
            <a:avLst/>
          </a:prstGeom>
        </p:spPr>
      </p:pic>
      <p:pic>
        <p:nvPicPr>
          <p:cNvPr id="33" name="图片 26">
            <a:extLst>
              <a:ext uri="{FF2B5EF4-FFF2-40B4-BE49-F238E27FC236}">
                <a16:creationId xmlns:a16="http://schemas.microsoft.com/office/drawing/2014/main" id="{BD0C8689-B7F7-9479-3168-9204EEE50F16}"/>
              </a:ext>
            </a:extLst>
          </p:cNvPr>
          <p:cNvPicPr>
            <a:picLocks noChangeAspect="1"/>
          </p:cNvPicPr>
          <p:nvPr/>
        </p:nvPicPr>
        <p:blipFill>
          <a:blip r:embed="rId7"/>
          <a:stretch>
            <a:fillRect/>
          </a:stretch>
        </p:blipFill>
        <p:spPr>
          <a:xfrm rot="3219770">
            <a:off x="726853" y="77633"/>
            <a:ext cx="1434978" cy="2347104"/>
          </a:xfrm>
          <a:prstGeom prst="rect">
            <a:avLst/>
          </a:prstGeom>
        </p:spPr>
      </p:pic>
      <p:pic>
        <p:nvPicPr>
          <p:cNvPr id="34" name="图片 27">
            <a:extLst>
              <a:ext uri="{FF2B5EF4-FFF2-40B4-BE49-F238E27FC236}">
                <a16:creationId xmlns:a16="http://schemas.microsoft.com/office/drawing/2014/main" id="{EE0A8D9C-7D84-B257-D5C2-EC07A4CAFCB2}"/>
              </a:ext>
            </a:extLst>
          </p:cNvPr>
          <p:cNvPicPr>
            <a:picLocks noChangeAspect="1"/>
          </p:cNvPicPr>
          <p:nvPr/>
        </p:nvPicPr>
        <p:blipFill>
          <a:blip r:embed="rId8"/>
          <a:stretch>
            <a:fillRect/>
          </a:stretch>
        </p:blipFill>
        <p:spPr>
          <a:xfrm>
            <a:off x="8046423" y="5358345"/>
            <a:ext cx="3966587" cy="1487510"/>
          </a:xfrm>
          <a:prstGeom prst="rect">
            <a:avLst/>
          </a:prstGeom>
        </p:spPr>
      </p:pic>
      <p:sp>
        <p:nvSpPr>
          <p:cNvPr id="35" name="Rectangle 34">
            <a:extLst>
              <a:ext uri="{FF2B5EF4-FFF2-40B4-BE49-F238E27FC236}">
                <a16:creationId xmlns:a16="http://schemas.microsoft.com/office/drawing/2014/main" id="{A2889D9C-251D-88FE-E16F-FE25B25BBF3C}"/>
              </a:ext>
            </a:extLst>
          </p:cNvPr>
          <p:cNvSpPr>
            <a:spLocks noChangeArrowheads="1"/>
          </p:cNvSpPr>
          <p:nvPr/>
        </p:nvSpPr>
        <p:spPr bwMode="auto">
          <a:xfrm>
            <a:off x="2346038" y="4929153"/>
            <a:ext cx="2010393" cy="830997"/>
          </a:xfrm>
          <a:prstGeom prst="rect">
            <a:avLst/>
          </a:prstGeom>
          <a:solidFill>
            <a:srgbClr val="CAEEF9"/>
          </a:solidFill>
          <a:ln w="28575">
            <a:solidFill>
              <a:srgbClr val="AE0FC5"/>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Từ</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nhỏ</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vẫn</a:t>
            </a:r>
            <a:r>
              <a:rPr lang="en-GB" altLang="vi-VN" sz="2000" dirty="0">
                <a:solidFill>
                  <a:srgbClr val="000000"/>
                </a:solidFill>
                <a:latin typeface="UTM Guanine" panose="02040603050506020204" pitchFamily="18" charset="0"/>
                <a:cs typeface="Times New Roman" panose="02020603050405020304" pitchFamily="18" charset="0"/>
              </a:rPr>
              <a:t> bay </a:t>
            </a:r>
            <a:r>
              <a:rPr lang="en-GB" altLang="vi-VN" sz="2000" dirty="0" err="1">
                <a:solidFill>
                  <a:srgbClr val="000000"/>
                </a:solidFill>
                <a:latin typeface="UTM Guanine" panose="02040603050506020204" pitchFamily="18" charset="0"/>
                <a:cs typeface="Times New Roman" panose="02020603050405020304" pitchFamily="18" charset="0"/>
              </a:rPr>
              <a:t>được</a:t>
            </a:r>
            <a:r>
              <a:rPr lang="en-GB" altLang="vi-VN" sz="2800" b="1" i="1" dirty="0">
                <a:solidFill>
                  <a:srgbClr val="000000"/>
                </a:solidFill>
                <a:latin typeface="Times New Roman" panose="02020603050405020304" pitchFamily="18" charset="0"/>
                <a:cs typeface="Times New Roman" panose="02020603050405020304" pitchFamily="18" charset="0"/>
              </a:rPr>
              <a:t>. </a:t>
            </a:r>
          </a:p>
        </p:txBody>
      </p:sp>
      <p:sp>
        <p:nvSpPr>
          <p:cNvPr id="36" name="Rectangle 35">
            <a:extLst>
              <a:ext uri="{FF2B5EF4-FFF2-40B4-BE49-F238E27FC236}">
                <a16:creationId xmlns:a16="http://schemas.microsoft.com/office/drawing/2014/main" id="{A182F0BE-9337-06C8-D97E-4D5B9208763D}"/>
              </a:ext>
            </a:extLst>
          </p:cNvPr>
          <p:cNvSpPr>
            <a:spLocks noChangeArrowheads="1"/>
          </p:cNvSpPr>
          <p:nvPr/>
        </p:nvSpPr>
        <p:spPr bwMode="auto">
          <a:xfrm>
            <a:off x="2258489" y="2198418"/>
            <a:ext cx="2794675" cy="707886"/>
          </a:xfrm>
          <a:prstGeom prst="rect">
            <a:avLst/>
          </a:prstGeom>
          <a:solidFill>
            <a:srgbClr val="CAEEF9"/>
          </a:solidFill>
          <a:ln w="28575">
            <a:solidFill>
              <a:srgbClr val="013367"/>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Để</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tìm</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điều</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tiết</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kiệm</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thôi</a:t>
            </a:r>
            <a:r>
              <a:rPr lang="en-GB" altLang="vi-VN" i="1" dirty="0">
                <a:solidFill>
                  <a:srgbClr val="000000"/>
                </a:solidFill>
                <a:latin typeface="UTM Guanine" panose="02040603050506020204" pitchFamily="18" charset="0"/>
                <a:cs typeface="Times New Roman" panose="02020603050405020304" pitchFamily="18" charset="0"/>
              </a:rPr>
              <a:t>. </a:t>
            </a:r>
          </a:p>
        </p:txBody>
      </p:sp>
      <p:sp>
        <p:nvSpPr>
          <p:cNvPr id="37" name="Rectangle 36">
            <a:extLst>
              <a:ext uri="{FF2B5EF4-FFF2-40B4-BE49-F238E27FC236}">
                <a16:creationId xmlns:a16="http://schemas.microsoft.com/office/drawing/2014/main" id="{478A55D5-3020-7061-C53F-A587F640F636}"/>
              </a:ext>
            </a:extLst>
          </p:cNvPr>
          <p:cNvSpPr>
            <a:spLocks noChangeArrowheads="1"/>
          </p:cNvSpPr>
          <p:nvPr/>
        </p:nvSpPr>
        <p:spPr bwMode="auto">
          <a:xfrm>
            <a:off x="6256559" y="4798913"/>
            <a:ext cx="2339969" cy="707886"/>
          </a:xfrm>
          <a:prstGeom prst="rect">
            <a:avLst/>
          </a:prstGeom>
          <a:solidFill>
            <a:srgbClr val="CAEEF9"/>
          </a:solidFill>
          <a:ln w="28575">
            <a:solidFill>
              <a:srgbClr val="F54550"/>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Đúng</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là</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đến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các</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vì</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sao</a:t>
            </a:r>
            <a:endParaRPr lang="en-GB" altLang="vi-VN" sz="2000" dirty="0">
              <a:solidFill>
                <a:srgbClr val="000000"/>
              </a:solidFill>
              <a:latin typeface="UTM Guanine" panose="020406030505060202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DC25EE3E-F64E-CD93-34EE-8F3BAF985E89}"/>
              </a:ext>
            </a:extLst>
          </p:cNvPr>
          <p:cNvSpPr>
            <a:spLocks noChangeArrowheads="1"/>
          </p:cNvSpPr>
          <p:nvPr/>
        </p:nvSpPr>
        <p:spPr bwMode="auto">
          <a:xfrm>
            <a:off x="7983065" y="2979476"/>
            <a:ext cx="2058997" cy="400110"/>
          </a:xfrm>
          <a:prstGeom prst="rect">
            <a:avLst/>
          </a:prstGeom>
          <a:solidFill>
            <a:srgbClr val="CAEEF9"/>
          </a:solidFill>
          <a:ln w="28575">
            <a:solidFill>
              <a:srgbClr val="F94700"/>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Phần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còn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lại</a:t>
            </a:r>
            <a:endParaRPr lang="en-GB" altLang="vi-VN" sz="2000" dirty="0">
              <a:solidFill>
                <a:srgbClr val="000000"/>
              </a:solidFill>
              <a:latin typeface="UTM Guanine"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360"/>
                                              </p:val>
                                            </p:tav>
                                            <p:tav tm="100000">
                                              <p:val>
                                                <p:fltVal val="0"/>
                                              </p:val>
                                            </p:tav>
                                          </p:tavLst>
                                        </p:anim>
                                        <p:animEffect transition="in" filter="fade">
                                          <p:cBhvr>
                                            <p:cTn id="18" dur="1000"/>
                                            <p:tgtEl>
                                              <p:spTgt spid="32"/>
                                            </p:tgtEl>
                                          </p:cBhvr>
                                        </p:animEffect>
                                      </p:childTnLst>
                                    </p:cTn>
                                  </p:par>
                                  <p:par>
                                    <p:cTn id="19" presetID="42"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14:presetBounceEnd="50000">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14:bounceEnd="50000">
                                          <p:cBhvr additive="base">
                                            <p:cTn id="26" dur="10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500" fill="hold"/>
                                            <p:tgtEl>
                                              <p:spTgt spid="19"/>
                                            </p:tgtEl>
                                            <p:attrNameLst>
                                              <p:attrName>ppt_w</p:attrName>
                                            </p:attrNameLst>
                                          </p:cBhvr>
                                          <p:tavLst>
                                            <p:tav tm="0">
                                              <p:val>
                                                <p:fltVal val="0"/>
                                              </p:val>
                                            </p:tav>
                                            <p:tav tm="100000">
                                              <p:val>
                                                <p:strVal val="#ppt_w"/>
                                              </p:val>
                                            </p:tav>
                                          </p:tavLst>
                                        </p:anim>
                                        <p:anim calcmode="lin" valueType="num">
                                          <p:cBhvr>
                                            <p:cTn id="33" dur="1500" fill="hold"/>
                                            <p:tgtEl>
                                              <p:spTgt spid="19"/>
                                            </p:tgtEl>
                                            <p:attrNameLst>
                                              <p:attrName>ppt_h</p:attrName>
                                            </p:attrNameLst>
                                          </p:cBhvr>
                                          <p:tavLst>
                                            <p:tav tm="0">
                                              <p:val>
                                                <p:fltVal val="0"/>
                                              </p:val>
                                            </p:tav>
                                            <p:tav tm="100000">
                                              <p:val>
                                                <p:strVal val="#ppt_h"/>
                                              </p:val>
                                            </p:tav>
                                          </p:tavLst>
                                        </p:anim>
                                        <p:animEffect transition="in" filter="fade">
                                          <p:cBhvr>
                                            <p:cTn id="34" dur="1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500" fill="hold"/>
                                            <p:tgtEl>
                                              <p:spTgt spid="23"/>
                                            </p:tgtEl>
                                            <p:attrNameLst>
                                              <p:attrName>ppt_w</p:attrName>
                                            </p:attrNameLst>
                                          </p:cBhvr>
                                          <p:tavLst>
                                            <p:tav tm="0">
                                              <p:val>
                                                <p:fltVal val="0"/>
                                              </p:val>
                                            </p:tav>
                                            <p:tav tm="100000">
                                              <p:val>
                                                <p:strVal val="#ppt_w"/>
                                              </p:val>
                                            </p:tav>
                                          </p:tavLst>
                                        </p:anim>
                                        <p:anim calcmode="lin" valueType="num">
                                          <p:cBhvr>
                                            <p:cTn id="40" dur="1500" fill="hold"/>
                                            <p:tgtEl>
                                              <p:spTgt spid="23"/>
                                            </p:tgtEl>
                                            <p:attrNameLst>
                                              <p:attrName>ppt_h</p:attrName>
                                            </p:attrNameLst>
                                          </p:cBhvr>
                                          <p:tavLst>
                                            <p:tav tm="0">
                                              <p:val>
                                                <p:fltVal val="0"/>
                                              </p:val>
                                            </p:tav>
                                            <p:tav tm="100000">
                                              <p:val>
                                                <p:strVal val="#ppt_h"/>
                                              </p:val>
                                            </p:tav>
                                          </p:tavLst>
                                        </p:anim>
                                        <p:animEffect transition="in" filter="fade">
                                          <p:cBhvr>
                                            <p:cTn id="41" dur="1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500" fill="hold"/>
                                            <p:tgtEl>
                                              <p:spTgt spid="26"/>
                                            </p:tgtEl>
                                            <p:attrNameLst>
                                              <p:attrName>ppt_w</p:attrName>
                                            </p:attrNameLst>
                                          </p:cBhvr>
                                          <p:tavLst>
                                            <p:tav tm="0">
                                              <p:val>
                                                <p:fltVal val="0"/>
                                              </p:val>
                                            </p:tav>
                                            <p:tav tm="100000">
                                              <p:val>
                                                <p:strVal val="#ppt_w"/>
                                              </p:val>
                                            </p:tav>
                                          </p:tavLst>
                                        </p:anim>
                                        <p:anim calcmode="lin" valueType="num">
                                          <p:cBhvr>
                                            <p:cTn id="47" dur="1500" fill="hold"/>
                                            <p:tgtEl>
                                              <p:spTgt spid="26"/>
                                            </p:tgtEl>
                                            <p:attrNameLst>
                                              <p:attrName>ppt_h</p:attrName>
                                            </p:attrNameLst>
                                          </p:cBhvr>
                                          <p:tavLst>
                                            <p:tav tm="0">
                                              <p:val>
                                                <p:fltVal val="0"/>
                                              </p:val>
                                            </p:tav>
                                            <p:tav tm="100000">
                                              <p:val>
                                                <p:strVal val="#ppt_h"/>
                                              </p:val>
                                            </p:tav>
                                          </p:tavLst>
                                        </p:anim>
                                        <p:animEffect transition="in" filter="fade">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500" fill="hold"/>
                                            <p:tgtEl>
                                              <p:spTgt spid="29"/>
                                            </p:tgtEl>
                                            <p:attrNameLst>
                                              <p:attrName>ppt_w</p:attrName>
                                            </p:attrNameLst>
                                          </p:cBhvr>
                                          <p:tavLst>
                                            <p:tav tm="0">
                                              <p:val>
                                                <p:fltVal val="0"/>
                                              </p:val>
                                            </p:tav>
                                            <p:tav tm="100000">
                                              <p:val>
                                                <p:strVal val="#ppt_w"/>
                                              </p:val>
                                            </p:tav>
                                          </p:tavLst>
                                        </p:anim>
                                        <p:anim calcmode="lin" valueType="num">
                                          <p:cBhvr>
                                            <p:cTn id="54" dur="1500" fill="hold"/>
                                            <p:tgtEl>
                                              <p:spTgt spid="29"/>
                                            </p:tgtEl>
                                            <p:attrNameLst>
                                              <p:attrName>ppt_h</p:attrName>
                                            </p:attrNameLst>
                                          </p:cBhvr>
                                          <p:tavLst>
                                            <p:tav tm="0">
                                              <p:val>
                                                <p:fltVal val="0"/>
                                              </p:val>
                                            </p:tav>
                                            <p:tav tm="100000">
                                              <p:val>
                                                <p:strVal val="#ppt_h"/>
                                              </p:val>
                                            </p:tav>
                                          </p:tavLst>
                                        </p:anim>
                                        <p:animEffect transition="in" filter="fade">
                                          <p:cBhvr>
                                            <p:cTn id="55" dur="1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1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1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1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360"/>
                                              </p:val>
                                            </p:tav>
                                            <p:tav tm="100000">
                                              <p:val>
                                                <p:fltVal val="0"/>
                                              </p:val>
                                            </p:tav>
                                          </p:tavLst>
                                        </p:anim>
                                        <p:animEffect transition="in" filter="fade">
                                          <p:cBhvr>
                                            <p:cTn id="18" dur="1000"/>
                                            <p:tgtEl>
                                              <p:spTgt spid="32"/>
                                            </p:tgtEl>
                                          </p:cBhvr>
                                        </p:animEffect>
                                      </p:childTnLst>
                                    </p:cTn>
                                  </p:par>
                                  <p:par>
                                    <p:cTn id="19" presetID="42"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500" fill="hold"/>
                                            <p:tgtEl>
                                              <p:spTgt spid="19"/>
                                            </p:tgtEl>
                                            <p:attrNameLst>
                                              <p:attrName>ppt_w</p:attrName>
                                            </p:attrNameLst>
                                          </p:cBhvr>
                                          <p:tavLst>
                                            <p:tav tm="0">
                                              <p:val>
                                                <p:fltVal val="0"/>
                                              </p:val>
                                            </p:tav>
                                            <p:tav tm="100000">
                                              <p:val>
                                                <p:strVal val="#ppt_w"/>
                                              </p:val>
                                            </p:tav>
                                          </p:tavLst>
                                        </p:anim>
                                        <p:anim calcmode="lin" valueType="num">
                                          <p:cBhvr>
                                            <p:cTn id="33" dur="1500" fill="hold"/>
                                            <p:tgtEl>
                                              <p:spTgt spid="19"/>
                                            </p:tgtEl>
                                            <p:attrNameLst>
                                              <p:attrName>ppt_h</p:attrName>
                                            </p:attrNameLst>
                                          </p:cBhvr>
                                          <p:tavLst>
                                            <p:tav tm="0">
                                              <p:val>
                                                <p:fltVal val="0"/>
                                              </p:val>
                                            </p:tav>
                                            <p:tav tm="100000">
                                              <p:val>
                                                <p:strVal val="#ppt_h"/>
                                              </p:val>
                                            </p:tav>
                                          </p:tavLst>
                                        </p:anim>
                                        <p:animEffect transition="in" filter="fade">
                                          <p:cBhvr>
                                            <p:cTn id="34" dur="1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500" fill="hold"/>
                                            <p:tgtEl>
                                              <p:spTgt spid="23"/>
                                            </p:tgtEl>
                                            <p:attrNameLst>
                                              <p:attrName>ppt_w</p:attrName>
                                            </p:attrNameLst>
                                          </p:cBhvr>
                                          <p:tavLst>
                                            <p:tav tm="0">
                                              <p:val>
                                                <p:fltVal val="0"/>
                                              </p:val>
                                            </p:tav>
                                            <p:tav tm="100000">
                                              <p:val>
                                                <p:strVal val="#ppt_w"/>
                                              </p:val>
                                            </p:tav>
                                          </p:tavLst>
                                        </p:anim>
                                        <p:anim calcmode="lin" valueType="num">
                                          <p:cBhvr>
                                            <p:cTn id="40" dur="1500" fill="hold"/>
                                            <p:tgtEl>
                                              <p:spTgt spid="23"/>
                                            </p:tgtEl>
                                            <p:attrNameLst>
                                              <p:attrName>ppt_h</p:attrName>
                                            </p:attrNameLst>
                                          </p:cBhvr>
                                          <p:tavLst>
                                            <p:tav tm="0">
                                              <p:val>
                                                <p:fltVal val="0"/>
                                              </p:val>
                                            </p:tav>
                                            <p:tav tm="100000">
                                              <p:val>
                                                <p:strVal val="#ppt_h"/>
                                              </p:val>
                                            </p:tav>
                                          </p:tavLst>
                                        </p:anim>
                                        <p:animEffect transition="in" filter="fade">
                                          <p:cBhvr>
                                            <p:cTn id="41" dur="1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500" fill="hold"/>
                                            <p:tgtEl>
                                              <p:spTgt spid="26"/>
                                            </p:tgtEl>
                                            <p:attrNameLst>
                                              <p:attrName>ppt_w</p:attrName>
                                            </p:attrNameLst>
                                          </p:cBhvr>
                                          <p:tavLst>
                                            <p:tav tm="0">
                                              <p:val>
                                                <p:fltVal val="0"/>
                                              </p:val>
                                            </p:tav>
                                            <p:tav tm="100000">
                                              <p:val>
                                                <p:strVal val="#ppt_w"/>
                                              </p:val>
                                            </p:tav>
                                          </p:tavLst>
                                        </p:anim>
                                        <p:anim calcmode="lin" valueType="num">
                                          <p:cBhvr>
                                            <p:cTn id="47" dur="1500" fill="hold"/>
                                            <p:tgtEl>
                                              <p:spTgt spid="26"/>
                                            </p:tgtEl>
                                            <p:attrNameLst>
                                              <p:attrName>ppt_h</p:attrName>
                                            </p:attrNameLst>
                                          </p:cBhvr>
                                          <p:tavLst>
                                            <p:tav tm="0">
                                              <p:val>
                                                <p:fltVal val="0"/>
                                              </p:val>
                                            </p:tav>
                                            <p:tav tm="100000">
                                              <p:val>
                                                <p:strVal val="#ppt_h"/>
                                              </p:val>
                                            </p:tav>
                                          </p:tavLst>
                                        </p:anim>
                                        <p:animEffect transition="in" filter="fade">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500" fill="hold"/>
                                            <p:tgtEl>
                                              <p:spTgt spid="29"/>
                                            </p:tgtEl>
                                            <p:attrNameLst>
                                              <p:attrName>ppt_w</p:attrName>
                                            </p:attrNameLst>
                                          </p:cBhvr>
                                          <p:tavLst>
                                            <p:tav tm="0">
                                              <p:val>
                                                <p:fltVal val="0"/>
                                              </p:val>
                                            </p:tav>
                                            <p:tav tm="100000">
                                              <p:val>
                                                <p:strVal val="#ppt_w"/>
                                              </p:val>
                                            </p:tav>
                                          </p:tavLst>
                                        </p:anim>
                                        <p:anim calcmode="lin" valueType="num">
                                          <p:cBhvr>
                                            <p:cTn id="54" dur="1500" fill="hold"/>
                                            <p:tgtEl>
                                              <p:spTgt spid="29"/>
                                            </p:tgtEl>
                                            <p:attrNameLst>
                                              <p:attrName>ppt_h</p:attrName>
                                            </p:attrNameLst>
                                          </p:cBhvr>
                                          <p:tavLst>
                                            <p:tav tm="0">
                                              <p:val>
                                                <p:fltVal val="0"/>
                                              </p:val>
                                            </p:tav>
                                            <p:tav tm="100000">
                                              <p:val>
                                                <p:strVal val="#ppt_h"/>
                                              </p:val>
                                            </p:tav>
                                          </p:tavLst>
                                        </p:anim>
                                        <p:animEffect transition="in" filter="fade">
                                          <p:cBhvr>
                                            <p:cTn id="55" dur="1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1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1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1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
        <p:nvSpPr>
          <p:cNvPr id="3" name="Rectangle 2">
            <a:extLst>
              <a:ext uri="{FF2B5EF4-FFF2-40B4-BE49-F238E27FC236}">
                <a16:creationId xmlns:a16="http://schemas.microsoft.com/office/drawing/2014/main" id="{39B9EA2A-2B7A-9016-885B-BE3A0F054165}"/>
              </a:ext>
            </a:extLst>
          </p:cNvPr>
          <p:cNvSpPr/>
          <p:nvPr/>
        </p:nvSpPr>
        <p:spPr>
          <a:xfrm>
            <a:off x="478155" y="738049"/>
            <a:ext cx="11136902" cy="224463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 name="Rectangle 3">
            <a:extLst>
              <a:ext uri="{FF2B5EF4-FFF2-40B4-BE49-F238E27FC236}">
                <a16:creationId xmlns:a16="http://schemas.microsoft.com/office/drawing/2014/main" id="{3DE9671B-16A3-3F9B-F46E-8A9546D8FD7F}"/>
              </a:ext>
            </a:extLst>
          </p:cNvPr>
          <p:cNvSpPr/>
          <p:nvPr/>
        </p:nvSpPr>
        <p:spPr>
          <a:xfrm>
            <a:off x="527549" y="3007027"/>
            <a:ext cx="11136902" cy="3424888"/>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4090143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
        <p:nvSpPr>
          <p:cNvPr id="3" name="Rectangle 2">
            <a:extLst>
              <a:ext uri="{FF2B5EF4-FFF2-40B4-BE49-F238E27FC236}">
                <a16:creationId xmlns:a16="http://schemas.microsoft.com/office/drawing/2014/main" id="{F3178823-09D3-9641-137B-90C676A91867}"/>
              </a:ext>
            </a:extLst>
          </p:cNvPr>
          <p:cNvSpPr/>
          <p:nvPr/>
        </p:nvSpPr>
        <p:spPr>
          <a:xfrm>
            <a:off x="486591" y="545002"/>
            <a:ext cx="11136902" cy="2843137"/>
          </a:xfrm>
          <a:prstGeom prst="rect">
            <a:avLst/>
          </a:prstGeom>
          <a:solidFill>
            <a:schemeClr val="accent3">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 name="Rectangle 3">
            <a:extLst>
              <a:ext uri="{FF2B5EF4-FFF2-40B4-BE49-F238E27FC236}">
                <a16:creationId xmlns:a16="http://schemas.microsoft.com/office/drawing/2014/main" id="{9DCED1A9-FD63-8829-E807-824B26C13ECA}"/>
              </a:ext>
            </a:extLst>
          </p:cNvPr>
          <p:cNvSpPr/>
          <p:nvPr/>
        </p:nvSpPr>
        <p:spPr>
          <a:xfrm>
            <a:off x="478155" y="3379078"/>
            <a:ext cx="11136902" cy="1209746"/>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3524799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未定义">
  <a:themeElements>
    <a:clrScheme name="自定义 708">
      <a:dk1>
        <a:sysClr val="windowText" lastClr="000000"/>
      </a:dk1>
      <a:lt1>
        <a:sysClr val="window" lastClr="FFFFFF"/>
      </a:lt1>
      <a:dk2>
        <a:srgbClr val="44546A"/>
      </a:dk2>
      <a:lt2>
        <a:srgbClr val="E7E6E6"/>
      </a:lt2>
      <a:accent1>
        <a:srgbClr val="FF23C3"/>
      </a:accent1>
      <a:accent2>
        <a:srgbClr val="FEB620"/>
      </a:accent2>
      <a:accent3>
        <a:srgbClr val="FF23C3"/>
      </a:accent3>
      <a:accent4>
        <a:srgbClr val="FEB620"/>
      </a:accent4>
      <a:accent5>
        <a:srgbClr val="FF23C3"/>
      </a:accent5>
      <a:accent6>
        <a:srgbClr val="FEB620"/>
      </a:accent6>
      <a:hlink>
        <a:srgbClr val="FF23C3"/>
      </a:hlink>
      <a:folHlink>
        <a:srgbClr val="FEB620"/>
      </a:folHlink>
    </a:clrScheme>
    <a:fontScheme name="1212121">
      <a:majorFont>
        <a:latin typeface="字魂100号-方方先锋体"/>
        <a:ea typeface="字魂100号-方方先锋体"/>
        <a:cs typeface=""/>
      </a:majorFont>
      <a:minorFont>
        <a:latin typeface="字魂100号-方方先锋体"/>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BF13"/>
            </a:gs>
            <a:gs pos="70000">
              <a:srgbClr val="FF9D04"/>
            </a:gs>
          </a:gsLst>
          <a:lin ang="2700000" scaled="0"/>
          <a:tileRect/>
        </a:gradFill>
        <a:ln>
          <a:noFill/>
        </a:ln>
      </a:spPr>
      <a:bodyPr rtlCol="0" anchor="ctr"/>
      <a:lstStyle>
        <a:defPPr algn="ctr">
          <a:defRPr sz="2400" smtClea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稻壳鸭鸭</Template>
  <TotalTime>186</TotalTime>
  <Words>1849</Words>
  <Application>Microsoft Office PowerPoint</Application>
  <PresentationFormat>Widescreen</PresentationFormat>
  <Paragraphs>84</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等线</vt:lpstr>
      <vt:lpstr>微软雅黑</vt:lpstr>
      <vt:lpstr>#9Slide07 HoneyCream</vt:lpstr>
      <vt:lpstr>Arial</vt:lpstr>
      <vt:lpstr>Cambria</vt:lpstr>
      <vt:lpstr>SVN-Newton</vt:lpstr>
      <vt:lpstr>Times New Roman</vt:lpstr>
      <vt:lpstr>UTM Guanine</vt:lpstr>
      <vt:lpstr>字魂100号-方方先锋体</vt:lpstr>
      <vt:lpstr>阿里巴巴普惠体 B</vt:lpstr>
      <vt:lpstr>未定义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Am'be'r</dc:creator>
  <cp:lastModifiedBy>duong quynh anh</cp:lastModifiedBy>
  <cp:revision>8</cp:revision>
  <dcterms:created xsi:type="dcterms:W3CDTF">2022-04-16T12:31:02Z</dcterms:created>
  <dcterms:modified xsi:type="dcterms:W3CDTF">2024-12-12T02:42:46Z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KSOTemplateUUID">
    <vt:lpwstr>v1.0_mb_qX2AlvONpDHKxpjbLgD/Ng==</vt:lpwstr>
  </property>
</Properties>
</file>