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64" r:id="rId2"/>
    <p:sldId id="365" r:id="rId3"/>
    <p:sldId id="418" r:id="rId4"/>
    <p:sldId id="455" r:id="rId5"/>
    <p:sldId id="457" r:id="rId6"/>
    <p:sldId id="458" r:id="rId7"/>
    <p:sldId id="420" r:id="rId8"/>
    <p:sldId id="437" r:id="rId9"/>
    <p:sldId id="440" r:id="rId10"/>
    <p:sldId id="441" r:id="rId11"/>
    <p:sldId id="439" r:id="rId12"/>
    <p:sldId id="453" r:id="rId13"/>
    <p:sldId id="460" r:id="rId14"/>
    <p:sldId id="461" r:id="rId15"/>
    <p:sldId id="443" r:id="rId16"/>
    <p:sldId id="454" r:id="rId17"/>
    <p:sldId id="442" r:id="rId18"/>
    <p:sldId id="434" r:id="rId19"/>
    <p:sldId id="444" r:id="rId20"/>
    <p:sldId id="445" r:id="rId21"/>
    <p:sldId id="446" r:id="rId22"/>
    <p:sldId id="447" r:id="rId23"/>
    <p:sldId id="448" r:id="rId24"/>
    <p:sldId id="44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27041-FB2F-41EC-9674-108C30108FAD}"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44897-F42C-4305-B492-B1641DB10103}" type="slidenum">
              <a:rPr lang="en-US" smtClean="0"/>
              <a:t>‹#›</a:t>
            </a:fld>
            <a:endParaRPr lang="en-US"/>
          </a:p>
        </p:txBody>
      </p:sp>
    </p:spTree>
    <p:extLst>
      <p:ext uri="{BB962C8B-B14F-4D97-AF65-F5344CB8AC3E}">
        <p14:creationId xmlns:p14="http://schemas.microsoft.com/office/powerpoint/2010/main" val="284623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16F62-945F-4BC3-A454-1BEAA43CD26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6842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79988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79988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79988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79988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79988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14A-8180-4F36-ACE8-1D0DBE7871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CDF2BB-9343-4441-B06F-9F2B34D27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84550D-5D9C-4974-ABA3-EE486EBDF716}"/>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5" name="Footer Placeholder 4">
            <a:extLst>
              <a:ext uri="{FF2B5EF4-FFF2-40B4-BE49-F238E27FC236}">
                <a16:creationId xmlns:a16="http://schemas.microsoft.com/office/drawing/2014/main" id="{A6EEB405-0DA8-45B0-8D8B-3097D54CF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977A5-4860-417E-BA83-A3FBB3EC098E}"/>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112819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5C5C-0A80-4A12-9B8B-D621D0F6B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C8B21-7E02-4520-A130-DDC881BBE1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C3EE5-8DEF-4909-9DB6-2BD62FDD286E}"/>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5" name="Footer Placeholder 4">
            <a:extLst>
              <a:ext uri="{FF2B5EF4-FFF2-40B4-BE49-F238E27FC236}">
                <a16:creationId xmlns:a16="http://schemas.microsoft.com/office/drawing/2014/main" id="{D2E3C91A-9AF9-4DAF-93EF-6A858649B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CC9C1-4C58-4A6D-856E-B90226858D83}"/>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136703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F57089-5EB5-4C13-B858-3E9073EF2C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AEDC5-FFD1-4319-84B3-9341C1B74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31582-4AC4-486E-AF13-F0E72411A96A}"/>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5" name="Footer Placeholder 4">
            <a:extLst>
              <a:ext uri="{FF2B5EF4-FFF2-40B4-BE49-F238E27FC236}">
                <a16:creationId xmlns:a16="http://schemas.microsoft.com/office/drawing/2014/main" id="{C79EA036-CF9D-4A78-9583-5F02963BF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E3B78-F36B-46DB-B984-12E34B9C5D3C}"/>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110483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1EB7-731E-49D9-8CF3-C88FE7CCE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DDC035-973C-451D-8530-81454B037A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C470F-9FAF-4087-A680-4E024FB5F553}"/>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5" name="Footer Placeholder 4">
            <a:extLst>
              <a:ext uri="{FF2B5EF4-FFF2-40B4-BE49-F238E27FC236}">
                <a16:creationId xmlns:a16="http://schemas.microsoft.com/office/drawing/2014/main" id="{152414B2-6881-4CEE-B66C-2FE642422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DA249-207D-40D7-8820-7B0206B8ED7D}"/>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58351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CD8A-3465-4CA5-B8A2-0CED12B759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212B00-D6E4-4223-B4AA-500C7A7C5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973E7-4958-49A5-985C-E7C88DE14FDD}"/>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5" name="Footer Placeholder 4">
            <a:extLst>
              <a:ext uri="{FF2B5EF4-FFF2-40B4-BE49-F238E27FC236}">
                <a16:creationId xmlns:a16="http://schemas.microsoft.com/office/drawing/2014/main" id="{0BC6C88C-3731-4D6D-9B4D-C719D8A1B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170A9-F1B4-4DCD-9B97-A55588A3E593}"/>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163574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3FC2-DC80-4F0B-9203-10ACFFA79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4AA88-1C25-4FE1-BA2C-163788B57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236590-0FC9-417A-84FA-6BB268DA96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02FB0A-CB39-47F5-B9B5-41210E2CEBB9}"/>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6" name="Footer Placeholder 5">
            <a:extLst>
              <a:ext uri="{FF2B5EF4-FFF2-40B4-BE49-F238E27FC236}">
                <a16:creationId xmlns:a16="http://schemas.microsoft.com/office/drawing/2014/main" id="{B0FE7295-12F4-44D5-A401-6F5011FC2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26EA2-83E7-49EE-AD9C-7BBA7F28C1C0}"/>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281405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4A71-033B-41E1-9F51-7237592530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1D2F5-242B-4F75-89FE-22CB0ED141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5D393-7002-4FCC-B1AE-9AB5081610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062D40-3E3E-4DE6-8718-7E6DF47F3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52764-F22D-4ECA-8B48-28DB6155D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77DCF4-29D7-4583-9A69-85A7EB371F87}"/>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8" name="Footer Placeholder 7">
            <a:extLst>
              <a:ext uri="{FF2B5EF4-FFF2-40B4-BE49-F238E27FC236}">
                <a16:creationId xmlns:a16="http://schemas.microsoft.com/office/drawing/2014/main" id="{046068E0-36AB-4D5D-BDAF-43BE2A611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44B019-AE75-4DB0-B7FD-D2616F591636}"/>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275454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7011-3E7C-4F80-A9E2-75695C1254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E0FE46-E728-4913-A7C9-9B3D1CD0E9D5}"/>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4" name="Footer Placeholder 3">
            <a:extLst>
              <a:ext uri="{FF2B5EF4-FFF2-40B4-BE49-F238E27FC236}">
                <a16:creationId xmlns:a16="http://schemas.microsoft.com/office/drawing/2014/main" id="{D021E01C-77E4-4EC7-9749-46A7AF81CB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294FDE-4A1B-4CA3-AEA1-612F29B665B6}"/>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190223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FE97D-AC0F-43AE-BA4A-954728EAA164}"/>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3" name="Footer Placeholder 2">
            <a:extLst>
              <a:ext uri="{FF2B5EF4-FFF2-40B4-BE49-F238E27FC236}">
                <a16:creationId xmlns:a16="http://schemas.microsoft.com/office/drawing/2014/main" id="{49D091BC-6228-4D99-A96C-3DAC78C3F7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7DD595-4111-40A8-B046-B84209E3BAFA}"/>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213358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E2E7-2C04-49F4-865F-565B71BDC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887CBD-65F5-48F3-A2A2-8B13F14354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6B54FA-56DB-452E-BD02-53A6C41EC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FDC2C-C290-4C33-9852-AFE5850E9CE9}"/>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6" name="Footer Placeholder 5">
            <a:extLst>
              <a:ext uri="{FF2B5EF4-FFF2-40B4-BE49-F238E27FC236}">
                <a16:creationId xmlns:a16="http://schemas.microsoft.com/office/drawing/2014/main" id="{74B4E08E-F753-4922-8515-8FF683C31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0482B-9CC2-4C35-8E7F-EE231A6A3110}"/>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233734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5259-8619-4A52-BFAC-B240DC6DA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51EB3C-70C9-43DC-A418-CBF4184A5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B7BCBD-298B-4BFB-A471-37F7DD6D9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C31E8-DAAD-42D7-894E-71AD6E9AD515}"/>
              </a:ext>
            </a:extLst>
          </p:cNvPr>
          <p:cNvSpPr>
            <a:spLocks noGrp="1"/>
          </p:cNvSpPr>
          <p:nvPr>
            <p:ph type="dt" sz="half" idx="10"/>
          </p:nvPr>
        </p:nvSpPr>
        <p:spPr/>
        <p:txBody>
          <a:bodyPr/>
          <a:lstStyle/>
          <a:p>
            <a:fld id="{CAA600C1-1AC4-40E1-B31E-47222DEDF053}" type="datetimeFigureOut">
              <a:rPr lang="en-US" smtClean="0"/>
              <a:t>2/22/2024</a:t>
            </a:fld>
            <a:endParaRPr lang="en-US"/>
          </a:p>
        </p:txBody>
      </p:sp>
      <p:sp>
        <p:nvSpPr>
          <p:cNvPr id="6" name="Footer Placeholder 5">
            <a:extLst>
              <a:ext uri="{FF2B5EF4-FFF2-40B4-BE49-F238E27FC236}">
                <a16:creationId xmlns:a16="http://schemas.microsoft.com/office/drawing/2014/main" id="{BF982236-8372-4986-B9C5-3A9B96783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49D81-9742-4377-AB04-06597EA5FF14}"/>
              </a:ext>
            </a:extLst>
          </p:cNvPr>
          <p:cNvSpPr>
            <a:spLocks noGrp="1"/>
          </p:cNvSpPr>
          <p:nvPr>
            <p:ph type="sldNum" sz="quarter" idx="12"/>
          </p:nvPr>
        </p:nvSpPr>
        <p:spPr/>
        <p:txBody>
          <a:bodyPr/>
          <a:lstStyle/>
          <a:p>
            <a:fld id="{17D60359-04FF-4049-BFE1-C49A97BE7986}" type="slidenum">
              <a:rPr lang="en-US" smtClean="0"/>
              <a:t>‹#›</a:t>
            </a:fld>
            <a:endParaRPr lang="en-US"/>
          </a:p>
        </p:txBody>
      </p:sp>
    </p:spTree>
    <p:extLst>
      <p:ext uri="{BB962C8B-B14F-4D97-AF65-F5344CB8AC3E}">
        <p14:creationId xmlns:p14="http://schemas.microsoft.com/office/powerpoint/2010/main" val="385522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245E9-934C-46B8-80EC-E6D595566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8F3DAC-E7EC-445F-AFA8-D3F2059AE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2588B-44A6-47E9-9619-A73A32E4D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600C1-1AC4-40E1-B31E-47222DEDF053}" type="datetimeFigureOut">
              <a:rPr lang="en-US" smtClean="0"/>
              <a:t>2/22/2024</a:t>
            </a:fld>
            <a:endParaRPr lang="en-US"/>
          </a:p>
        </p:txBody>
      </p:sp>
      <p:sp>
        <p:nvSpPr>
          <p:cNvPr id="5" name="Footer Placeholder 4">
            <a:extLst>
              <a:ext uri="{FF2B5EF4-FFF2-40B4-BE49-F238E27FC236}">
                <a16:creationId xmlns:a16="http://schemas.microsoft.com/office/drawing/2014/main" id="{C93D2A0F-267B-4812-B8A1-A5A0D3034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6215A7-0F04-47EF-94F7-8E8C63F4A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60359-04FF-4049-BFE1-C49A97BE7986}" type="slidenum">
              <a:rPr lang="en-US" smtClean="0"/>
              <a:t>‹#›</a:t>
            </a:fld>
            <a:endParaRPr lang="en-US"/>
          </a:p>
        </p:txBody>
      </p:sp>
    </p:spTree>
    <p:extLst>
      <p:ext uri="{BB962C8B-B14F-4D97-AF65-F5344CB8AC3E}">
        <p14:creationId xmlns:p14="http://schemas.microsoft.com/office/powerpoint/2010/main" val="194873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6.emf"/><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625FC7E-1EDC-45F2-B97E-D29030DA2F33}"/>
              </a:ext>
            </a:extLst>
          </p:cNvPr>
          <p:cNvPicPr>
            <a:picLocks noChangeAspect="1"/>
          </p:cNvPicPr>
          <p:nvPr/>
        </p:nvPicPr>
        <p:blipFill>
          <a:blip r:embed="rId6"/>
          <a:stretch>
            <a:fillRect/>
          </a:stretch>
        </p:blipFill>
        <p:spPr>
          <a:xfrm>
            <a:off x="0" y="0"/>
            <a:ext cx="12192000" cy="6858000"/>
          </a:xfrm>
          <a:prstGeom prst="rect">
            <a:avLst/>
          </a:prstGeom>
        </p:spPr>
      </p:pic>
      <p:grpSp>
        <p:nvGrpSpPr>
          <p:cNvPr id="2" name="组合 1"/>
          <p:cNvGrpSpPr/>
          <p:nvPr/>
        </p:nvGrpSpPr>
        <p:grpSpPr>
          <a:xfrm>
            <a:off x="-1" y="4517271"/>
            <a:ext cx="12191999" cy="2359977"/>
            <a:chOff x="-75554" y="4517072"/>
            <a:chExt cx="12324704" cy="2359977"/>
          </a:xfrm>
        </p:grpSpPr>
        <p:sp>
          <p:nvSpPr>
            <p:cNvPr id="8" name="任意多边形 40">
              <a:extLst>
                <a:ext uri="{FF2B5EF4-FFF2-40B4-BE49-F238E27FC236}">
                  <a16:creationId xmlns:a16="http://schemas.microsoft.com/office/drawing/2014/main" id="{926D23DD-BBAA-4022-862F-EDDB2A380EED}"/>
                </a:ext>
              </a:extLst>
            </p:cNvPr>
            <p:cNvSpPr/>
            <p:nvPr/>
          </p:nvSpPr>
          <p:spPr>
            <a:xfrm>
              <a:off x="-75554" y="4517072"/>
              <a:ext cx="12305654" cy="2359977"/>
            </a:xfrm>
            <a:custGeom>
              <a:avLst/>
              <a:gdLst>
                <a:gd name="connsiteX0" fmla="*/ 4534445 w 12305654"/>
                <a:gd name="connsiteY0" fmla="*/ 158 h 2359977"/>
                <a:gd name="connsiteX1" fmla="*/ 4971404 w 12305654"/>
                <a:gd name="connsiteY1" fmla="*/ 150177 h 2359977"/>
                <a:gd name="connsiteX2" fmla="*/ 6343004 w 12305654"/>
                <a:gd name="connsiteY2" fmla="*/ 855027 h 2359977"/>
                <a:gd name="connsiteX3" fmla="*/ 7314554 w 12305654"/>
                <a:gd name="connsiteY3" fmla="*/ 1216977 h 2359977"/>
                <a:gd name="connsiteX4" fmla="*/ 8286104 w 12305654"/>
                <a:gd name="connsiteY4" fmla="*/ 1216977 h 2359977"/>
                <a:gd name="connsiteX5" fmla="*/ 8686154 w 12305654"/>
                <a:gd name="connsiteY5" fmla="*/ 531177 h 2359977"/>
                <a:gd name="connsiteX6" fmla="*/ 9086204 w 12305654"/>
                <a:gd name="connsiteY6" fmla="*/ 1159827 h 2359977"/>
                <a:gd name="connsiteX7" fmla="*/ 10210154 w 12305654"/>
                <a:gd name="connsiteY7" fmla="*/ 874077 h 2359977"/>
                <a:gd name="connsiteX8" fmla="*/ 10381604 w 12305654"/>
                <a:gd name="connsiteY8" fmla="*/ 493077 h 2359977"/>
                <a:gd name="connsiteX9" fmla="*/ 10591154 w 12305654"/>
                <a:gd name="connsiteY9" fmla="*/ 855027 h 2359977"/>
                <a:gd name="connsiteX10" fmla="*/ 11543654 w 12305654"/>
                <a:gd name="connsiteY10" fmla="*/ 778827 h 2359977"/>
                <a:gd name="connsiteX11" fmla="*/ 12305654 w 12305654"/>
                <a:gd name="connsiteY11" fmla="*/ 759777 h 2359977"/>
                <a:gd name="connsiteX12" fmla="*/ 12305654 w 12305654"/>
                <a:gd name="connsiteY12" fmla="*/ 2359977 h 2359977"/>
                <a:gd name="connsiteX13" fmla="*/ 0 w 12305654"/>
                <a:gd name="connsiteY13" fmla="*/ 2340928 h 2359977"/>
                <a:gd name="connsiteX14" fmla="*/ 61040 w 12305654"/>
                <a:gd name="connsiteY14" fmla="*/ 2340928 h 2359977"/>
                <a:gd name="connsiteX15" fmla="*/ 61040 w 12305654"/>
                <a:gd name="connsiteY15" fmla="*/ 965706 h 2359977"/>
                <a:gd name="connsiteX16" fmla="*/ 78809 w 12305654"/>
                <a:gd name="connsiteY16" fmla="*/ 962902 h 2359977"/>
                <a:gd name="connsiteX17" fmla="*/ 304154 w 12305654"/>
                <a:gd name="connsiteY17" fmla="*/ 969327 h 2359977"/>
                <a:gd name="connsiteX18" fmla="*/ 1009004 w 12305654"/>
                <a:gd name="connsiteY18" fmla="*/ 550227 h 2359977"/>
                <a:gd name="connsiteX19" fmla="*/ 1390004 w 12305654"/>
                <a:gd name="connsiteY19" fmla="*/ 474027 h 2359977"/>
                <a:gd name="connsiteX20" fmla="*/ 1904354 w 12305654"/>
                <a:gd name="connsiteY20" fmla="*/ 188277 h 2359977"/>
                <a:gd name="connsiteX21" fmla="*/ 2399654 w 12305654"/>
                <a:gd name="connsiteY21" fmla="*/ 73977 h 2359977"/>
                <a:gd name="connsiteX22" fmla="*/ 3428354 w 12305654"/>
                <a:gd name="connsiteY22" fmla="*/ 73977 h 2359977"/>
                <a:gd name="connsiteX23" fmla="*/ 4247504 w 12305654"/>
                <a:gd name="connsiteY23" fmla="*/ 16827 h 2359977"/>
                <a:gd name="connsiteX24" fmla="*/ 4534445 w 12305654"/>
                <a:gd name="connsiteY24" fmla="*/ 158 h 235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05654" h="2359977">
                  <a:moveTo>
                    <a:pt x="4534445" y="158"/>
                  </a:moveTo>
                  <a:cubicBezTo>
                    <a:pt x="4626123" y="2540"/>
                    <a:pt x="4742804" y="32702"/>
                    <a:pt x="4971404" y="150177"/>
                  </a:cubicBezTo>
                  <a:lnTo>
                    <a:pt x="6343004" y="855027"/>
                  </a:lnTo>
                  <a:cubicBezTo>
                    <a:pt x="6733529" y="1032827"/>
                    <a:pt x="6990704" y="1216977"/>
                    <a:pt x="7314554" y="1216977"/>
                  </a:cubicBezTo>
                  <a:lnTo>
                    <a:pt x="8286104" y="1216977"/>
                  </a:lnTo>
                  <a:lnTo>
                    <a:pt x="8686154" y="531177"/>
                  </a:lnTo>
                  <a:lnTo>
                    <a:pt x="9086204" y="1159827"/>
                  </a:lnTo>
                  <a:lnTo>
                    <a:pt x="10210154" y="874077"/>
                  </a:lnTo>
                  <a:lnTo>
                    <a:pt x="10381604" y="493077"/>
                  </a:lnTo>
                  <a:lnTo>
                    <a:pt x="10591154" y="855027"/>
                  </a:lnTo>
                  <a:cubicBezTo>
                    <a:pt x="10784829" y="902652"/>
                    <a:pt x="11257904" y="794702"/>
                    <a:pt x="11543654" y="778827"/>
                  </a:cubicBezTo>
                  <a:cubicBezTo>
                    <a:pt x="11829404" y="762952"/>
                    <a:pt x="12178654" y="496252"/>
                    <a:pt x="12305654" y="759777"/>
                  </a:cubicBezTo>
                  <a:lnTo>
                    <a:pt x="12305654" y="2359977"/>
                  </a:lnTo>
                  <a:lnTo>
                    <a:pt x="0" y="2340928"/>
                  </a:lnTo>
                  <a:lnTo>
                    <a:pt x="61040" y="2340928"/>
                  </a:lnTo>
                  <a:lnTo>
                    <a:pt x="61040" y="965706"/>
                  </a:lnTo>
                  <a:lnTo>
                    <a:pt x="78809" y="962902"/>
                  </a:lnTo>
                  <a:cubicBezTo>
                    <a:pt x="133869" y="962348"/>
                    <a:pt x="206894" y="986161"/>
                    <a:pt x="304154" y="969327"/>
                  </a:cubicBezTo>
                  <a:cubicBezTo>
                    <a:pt x="469254" y="940752"/>
                    <a:pt x="828029" y="632777"/>
                    <a:pt x="1009004" y="550227"/>
                  </a:cubicBezTo>
                  <a:cubicBezTo>
                    <a:pt x="1189979" y="467677"/>
                    <a:pt x="1263004" y="499427"/>
                    <a:pt x="1390004" y="474027"/>
                  </a:cubicBezTo>
                  <a:cubicBezTo>
                    <a:pt x="1539229" y="413702"/>
                    <a:pt x="1739254" y="226377"/>
                    <a:pt x="1904354" y="188277"/>
                  </a:cubicBezTo>
                  <a:lnTo>
                    <a:pt x="2399654" y="73977"/>
                  </a:lnTo>
                  <a:cubicBezTo>
                    <a:pt x="2653654" y="54927"/>
                    <a:pt x="3155304" y="93027"/>
                    <a:pt x="3428354" y="73977"/>
                  </a:cubicBezTo>
                  <a:lnTo>
                    <a:pt x="4247504" y="16827"/>
                  </a:lnTo>
                  <a:cubicBezTo>
                    <a:pt x="4376092" y="23177"/>
                    <a:pt x="4442767" y="-2223"/>
                    <a:pt x="4534445" y="158"/>
                  </a:cubicBezTo>
                  <a:close/>
                </a:path>
              </a:pathLst>
            </a:custGeom>
            <a:solidFill>
              <a:srgbClr val="03BF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9" name="任意多边形 6">
              <a:extLst>
                <a:ext uri="{FF2B5EF4-FFF2-40B4-BE49-F238E27FC236}">
                  <a16:creationId xmlns:a16="http://schemas.microsoft.com/office/drawing/2014/main" id="{414EE5EB-15CF-42ED-9A6C-5079B82A982F}"/>
                </a:ext>
              </a:extLst>
            </p:cNvPr>
            <p:cNvSpPr/>
            <p:nvPr/>
          </p:nvSpPr>
          <p:spPr>
            <a:xfrm>
              <a:off x="206422" y="5448300"/>
              <a:ext cx="12042728" cy="1409700"/>
            </a:xfrm>
            <a:custGeom>
              <a:avLst/>
              <a:gdLst>
                <a:gd name="connsiteX0" fmla="*/ 0 w 11258550"/>
                <a:gd name="connsiteY0" fmla="*/ 1257300 h 1276350"/>
                <a:gd name="connsiteX1" fmla="*/ 476250 w 11258550"/>
                <a:gd name="connsiteY1" fmla="*/ 1104900 h 1276350"/>
                <a:gd name="connsiteX2" fmla="*/ 1200150 w 11258550"/>
                <a:gd name="connsiteY2" fmla="*/ 971550 h 1276350"/>
                <a:gd name="connsiteX3" fmla="*/ 2000250 w 11258550"/>
                <a:gd name="connsiteY3" fmla="*/ 971550 h 1276350"/>
                <a:gd name="connsiteX4" fmla="*/ 3181350 w 11258550"/>
                <a:gd name="connsiteY4" fmla="*/ 971550 h 1276350"/>
                <a:gd name="connsiteX5" fmla="*/ 4248150 w 11258550"/>
                <a:gd name="connsiteY5" fmla="*/ 819150 h 1276350"/>
                <a:gd name="connsiteX6" fmla="*/ 5181600 w 11258550"/>
                <a:gd name="connsiteY6" fmla="*/ 609600 h 1276350"/>
                <a:gd name="connsiteX7" fmla="*/ 6515100 w 11258550"/>
                <a:gd name="connsiteY7" fmla="*/ 628650 h 1276350"/>
                <a:gd name="connsiteX8" fmla="*/ 7905750 w 11258550"/>
                <a:gd name="connsiteY8" fmla="*/ 476250 h 1276350"/>
                <a:gd name="connsiteX9" fmla="*/ 8991600 w 11258550"/>
                <a:gd name="connsiteY9" fmla="*/ 171450 h 1276350"/>
                <a:gd name="connsiteX10" fmla="*/ 10077450 w 11258550"/>
                <a:gd name="connsiteY10" fmla="*/ 0 h 1276350"/>
                <a:gd name="connsiteX11" fmla="*/ 11239500 w 11258550"/>
                <a:gd name="connsiteY11" fmla="*/ 0 h 1276350"/>
                <a:gd name="connsiteX12" fmla="*/ 11258550 w 11258550"/>
                <a:gd name="connsiteY12" fmla="*/ 1276350 h 1276350"/>
                <a:gd name="connsiteX13" fmla="*/ 0 w 11258550"/>
                <a:gd name="connsiteY13" fmla="*/ 125730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58550" h="1276350">
                  <a:moveTo>
                    <a:pt x="0" y="1257300"/>
                  </a:moveTo>
                  <a:lnTo>
                    <a:pt x="476250" y="1104900"/>
                  </a:lnTo>
                  <a:lnTo>
                    <a:pt x="1200150" y="971550"/>
                  </a:lnTo>
                  <a:lnTo>
                    <a:pt x="2000250" y="971550"/>
                  </a:lnTo>
                  <a:lnTo>
                    <a:pt x="3181350" y="971550"/>
                  </a:lnTo>
                  <a:lnTo>
                    <a:pt x="4248150" y="819150"/>
                  </a:lnTo>
                  <a:lnTo>
                    <a:pt x="5181600" y="609600"/>
                  </a:lnTo>
                  <a:lnTo>
                    <a:pt x="6515100" y="628650"/>
                  </a:lnTo>
                  <a:lnTo>
                    <a:pt x="7905750" y="476250"/>
                  </a:lnTo>
                  <a:lnTo>
                    <a:pt x="8991600" y="171450"/>
                  </a:lnTo>
                  <a:lnTo>
                    <a:pt x="10077450" y="0"/>
                  </a:lnTo>
                  <a:lnTo>
                    <a:pt x="11239500" y="0"/>
                  </a:lnTo>
                  <a:lnTo>
                    <a:pt x="11258550" y="1276350"/>
                  </a:lnTo>
                  <a:lnTo>
                    <a:pt x="0" y="1257300"/>
                  </a:lnTo>
                  <a:close/>
                </a:path>
              </a:pathLst>
            </a:custGeom>
            <a:solidFill>
              <a:srgbClr val="4EC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39">
              <a:extLst>
                <a:ext uri="{FF2B5EF4-FFF2-40B4-BE49-F238E27FC236}">
                  <a16:creationId xmlns:a16="http://schemas.microsoft.com/office/drawing/2014/main" id="{86A1FFDD-1D52-4CF0-B718-599C7885ECCC}"/>
                </a:ext>
              </a:extLst>
            </p:cNvPr>
            <p:cNvSpPr/>
            <p:nvPr/>
          </p:nvSpPr>
          <p:spPr>
            <a:xfrm>
              <a:off x="990599" y="4882673"/>
              <a:ext cx="11258550" cy="1975327"/>
            </a:xfrm>
            <a:custGeom>
              <a:avLst/>
              <a:gdLst>
                <a:gd name="connsiteX0" fmla="*/ 9326512 w 11258550"/>
                <a:gd name="connsiteY0" fmla="*/ 0 h 1975327"/>
                <a:gd name="connsiteX1" fmla="*/ 9719257 w 11258550"/>
                <a:gd name="connsiteY1" fmla="*/ 992210 h 1975327"/>
                <a:gd name="connsiteX2" fmla="*/ 10077450 w 11258550"/>
                <a:gd name="connsiteY2" fmla="*/ 946627 h 1975327"/>
                <a:gd name="connsiteX3" fmla="*/ 11239500 w 11258550"/>
                <a:gd name="connsiteY3" fmla="*/ 946627 h 1975327"/>
                <a:gd name="connsiteX4" fmla="*/ 11258550 w 11258550"/>
                <a:gd name="connsiteY4" fmla="*/ 1975327 h 1975327"/>
                <a:gd name="connsiteX5" fmla="*/ 0 w 11258550"/>
                <a:gd name="connsiteY5" fmla="*/ 1959973 h 1975327"/>
                <a:gd name="connsiteX6" fmla="*/ 476250 w 11258550"/>
                <a:gd name="connsiteY6" fmla="*/ 1837144 h 1975327"/>
                <a:gd name="connsiteX7" fmla="*/ 1200150 w 11258550"/>
                <a:gd name="connsiteY7" fmla="*/ 1729668 h 1975327"/>
                <a:gd name="connsiteX8" fmla="*/ 2000250 w 11258550"/>
                <a:gd name="connsiteY8" fmla="*/ 1729668 h 1975327"/>
                <a:gd name="connsiteX9" fmla="*/ 3181350 w 11258550"/>
                <a:gd name="connsiteY9" fmla="*/ 1729668 h 1975327"/>
                <a:gd name="connsiteX10" fmla="*/ 4248150 w 11258550"/>
                <a:gd name="connsiteY10" fmla="*/ 1606838 h 1975327"/>
                <a:gd name="connsiteX11" fmla="*/ 5181600 w 11258550"/>
                <a:gd name="connsiteY11" fmla="*/ 1437947 h 1975327"/>
                <a:gd name="connsiteX12" fmla="*/ 6515100 w 11258550"/>
                <a:gd name="connsiteY12" fmla="*/ 1453300 h 1975327"/>
                <a:gd name="connsiteX13" fmla="*/ 7905750 w 11258550"/>
                <a:gd name="connsiteY13" fmla="*/ 1330471 h 1975327"/>
                <a:gd name="connsiteX14" fmla="*/ 8887819 w 11258550"/>
                <a:gd name="connsiteY14" fmla="*/ 1108290 h 197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58550" h="1975327">
                  <a:moveTo>
                    <a:pt x="9326512" y="0"/>
                  </a:moveTo>
                  <a:lnTo>
                    <a:pt x="9719257" y="992210"/>
                  </a:lnTo>
                  <a:lnTo>
                    <a:pt x="10077450" y="946627"/>
                  </a:lnTo>
                  <a:lnTo>
                    <a:pt x="11239500" y="946627"/>
                  </a:lnTo>
                  <a:lnTo>
                    <a:pt x="11258550" y="1975327"/>
                  </a:lnTo>
                  <a:lnTo>
                    <a:pt x="0" y="1959973"/>
                  </a:lnTo>
                  <a:lnTo>
                    <a:pt x="476250" y="1837144"/>
                  </a:lnTo>
                  <a:lnTo>
                    <a:pt x="1200150" y="1729668"/>
                  </a:lnTo>
                  <a:lnTo>
                    <a:pt x="2000250" y="1729668"/>
                  </a:lnTo>
                  <a:lnTo>
                    <a:pt x="3181350" y="1729668"/>
                  </a:lnTo>
                  <a:lnTo>
                    <a:pt x="4248150" y="1606838"/>
                  </a:lnTo>
                  <a:lnTo>
                    <a:pt x="5181600" y="1437947"/>
                  </a:lnTo>
                  <a:lnTo>
                    <a:pt x="6515100" y="1453300"/>
                  </a:lnTo>
                  <a:lnTo>
                    <a:pt x="7905750" y="1330471"/>
                  </a:lnTo>
                  <a:lnTo>
                    <a:pt x="8887819" y="1108290"/>
                  </a:lnTo>
                  <a:close/>
                </a:path>
              </a:pathLst>
            </a:custGeom>
            <a:solidFill>
              <a:srgbClr val="03B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椭圆 9">
            <a:extLst>
              <a:ext uri="{FF2B5EF4-FFF2-40B4-BE49-F238E27FC236}">
                <a16:creationId xmlns:a16="http://schemas.microsoft.com/office/drawing/2014/main" id="{67B2FB6B-4956-427D-9EBF-77D39C4184F4}"/>
              </a:ext>
            </a:extLst>
          </p:cNvPr>
          <p:cNvSpPr/>
          <p:nvPr/>
        </p:nvSpPr>
        <p:spPr>
          <a:xfrm>
            <a:off x="2547938" y="5850257"/>
            <a:ext cx="171450" cy="228600"/>
          </a:xfrm>
          <a:prstGeom prst="ellipse">
            <a:avLst/>
          </a:prstGeom>
          <a:solidFill>
            <a:srgbClr val="E56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a:extLst>
              <a:ext uri="{FF2B5EF4-FFF2-40B4-BE49-F238E27FC236}">
                <a16:creationId xmlns:a16="http://schemas.microsoft.com/office/drawing/2014/main" id="{53383DAE-9450-44AA-987E-E32219B9A980}"/>
              </a:ext>
            </a:extLst>
          </p:cNvPr>
          <p:cNvSpPr/>
          <p:nvPr/>
        </p:nvSpPr>
        <p:spPr>
          <a:xfrm>
            <a:off x="4267242" y="5829397"/>
            <a:ext cx="171449" cy="228599"/>
          </a:xfrm>
          <a:prstGeom prst="ellipse">
            <a:avLst/>
          </a:prstGeom>
          <a:solidFill>
            <a:srgbClr val="66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a:extLst>
              <a:ext uri="{FF2B5EF4-FFF2-40B4-BE49-F238E27FC236}">
                <a16:creationId xmlns:a16="http://schemas.microsoft.com/office/drawing/2014/main" id="{9A9E8C48-89FC-4E24-985D-B7177C8F4F4E}"/>
              </a:ext>
            </a:extLst>
          </p:cNvPr>
          <p:cNvSpPr/>
          <p:nvPr/>
        </p:nvSpPr>
        <p:spPr>
          <a:xfrm>
            <a:off x="3467100" y="5295900"/>
            <a:ext cx="171450" cy="228600"/>
          </a:xfrm>
          <a:prstGeom prst="ellipse">
            <a:avLst/>
          </a:prstGeom>
          <a:solidFill>
            <a:srgbClr val="F4B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a:extLst>
              <a:ext uri="{FF2B5EF4-FFF2-40B4-BE49-F238E27FC236}">
                <a16:creationId xmlns:a16="http://schemas.microsoft.com/office/drawing/2014/main" id="{9DCDC3D6-20E6-4A47-8F08-5A903C51D3C4}"/>
              </a:ext>
            </a:extLst>
          </p:cNvPr>
          <p:cNvSpPr/>
          <p:nvPr/>
        </p:nvSpPr>
        <p:spPr>
          <a:xfrm flipH="1">
            <a:off x="5141922" y="5583947"/>
            <a:ext cx="169784" cy="226379"/>
          </a:xfrm>
          <a:prstGeom prst="ellipse">
            <a:avLst/>
          </a:prstGeom>
          <a:solidFill>
            <a:srgbClr val="4EC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1" name="图片 30">
            <a:extLst>
              <a:ext uri="{FF2B5EF4-FFF2-40B4-BE49-F238E27FC236}">
                <a16:creationId xmlns:a16="http://schemas.microsoft.com/office/drawing/2014/main" id="{87CF6CBC-F381-4D56-8E89-ADEE80DDD7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79177" y="558181"/>
            <a:ext cx="1445897" cy="1091786"/>
          </a:xfrm>
          <a:prstGeom prst="rect">
            <a:avLst/>
          </a:prstGeom>
        </p:spPr>
      </p:pic>
      <p:pic>
        <p:nvPicPr>
          <p:cNvPr id="32" name="图片 31">
            <a:extLst>
              <a:ext uri="{FF2B5EF4-FFF2-40B4-BE49-F238E27FC236}">
                <a16:creationId xmlns:a16="http://schemas.microsoft.com/office/drawing/2014/main" id="{ADE0FAEB-78A7-4C11-9819-A8E1FB5354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88418" y="1318168"/>
            <a:ext cx="852784" cy="663639"/>
          </a:xfrm>
          <a:prstGeom prst="rect">
            <a:avLst/>
          </a:prstGeom>
        </p:spPr>
      </p:pic>
      <p:grpSp>
        <p:nvGrpSpPr>
          <p:cNvPr id="3" name="组合 2"/>
          <p:cNvGrpSpPr/>
          <p:nvPr/>
        </p:nvGrpSpPr>
        <p:grpSpPr>
          <a:xfrm>
            <a:off x="0" y="189067"/>
            <a:ext cx="3638551" cy="1792739"/>
            <a:chOff x="992120" y="1576539"/>
            <a:chExt cx="3425959" cy="2270765"/>
          </a:xfrm>
        </p:grpSpPr>
        <p:grpSp>
          <p:nvGrpSpPr>
            <p:cNvPr id="26" name="组合 25">
              <a:extLst>
                <a:ext uri="{FF2B5EF4-FFF2-40B4-BE49-F238E27FC236}">
                  <a16:creationId xmlns:a16="http://schemas.microsoft.com/office/drawing/2014/main" id="{AB5B7E9B-551D-4609-A28F-E20C1FAFED26}"/>
                </a:ext>
              </a:extLst>
            </p:cNvPr>
            <p:cNvGrpSpPr/>
            <p:nvPr/>
          </p:nvGrpSpPr>
          <p:grpSpPr>
            <a:xfrm>
              <a:off x="1301750" y="2949233"/>
              <a:ext cx="943378" cy="605064"/>
              <a:chOff x="2357438" y="2864806"/>
              <a:chExt cx="943378" cy="605064"/>
            </a:xfrm>
          </p:grpSpPr>
          <p:sp>
            <p:nvSpPr>
              <p:cNvPr id="20" name="圆角矩形 48">
                <a:extLst>
                  <a:ext uri="{FF2B5EF4-FFF2-40B4-BE49-F238E27FC236}">
                    <a16:creationId xmlns:a16="http://schemas.microsoft.com/office/drawing/2014/main" id="{DB4626F9-D599-4EC1-B3D8-99DCB8617F47}"/>
                  </a:ext>
                </a:extLst>
              </p:cNvPr>
              <p:cNvSpPr/>
              <p:nvPr/>
            </p:nvSpPr>
            <p:spPr>
              <a:xfrm>
                <a:off x="2919405" y="3382026"/>
                <a:ext cx="198687" cy="8784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圆角矩形 49">
                <a:extLst>
                  <a:ext uri="{FF2B5EF4-FFF2-40B4-BE49-F238E27FC236}">
                    <a16:creationId xmlns:a16="http://schemas.microsoft.com/office/drawing/2014/main" id="{1CAA5017-9DEC-4925-9AD6-13E1E7EE93E7}"/>
                  </a:ext>
                </a:extLst>
              </p:cNvPr>
              <p:cNvSpPr/>
              <p:nvPr/>
            </p:nvSpPr>
            <p:spPr>
              <a:xfrm>
                <a:off x="2455233" y="2864806"/>
                <a:ext cx="715756" cy="9887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圆角矩形 50">
                <a:extLst>
                  <a:ext uri="{FF2B5EF4-FFF2-40B4-BE49-F238E27FC236}">
                    <a16:creationId xmlns:a16="http://schemas.microsoft.com/office/drawing/2014/main" id="{27789F96-A1DE-45B6-9A06-A2FCDC9F60E5}"/>
                  </a:ext>
                </a:extLst>
              </p:cNvPr>
              <p:cNvSpPr/>
              <p:nvPr/>
            </p:nvSpPr>
            <p:spPr>
              <a:xfrm>
                <a:off x="2514599" y="3035272"/>
                <a:ext cx="786217" cy="9111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8">
                <a:extLst>
                  <a:ext uri="{FF2B5EF4-FFF2-40B4-BE49-F238E27FC236}">
                    <a16:creationId xmlns:a16="http://schemas.microsoft.com/office/drawing/2014/main" id="{6E68D355-6E84-49F2-9B49-B940B8BE18F6}"/>
                  </a:ext>
                </a:extLst>
              </p:cNvPr>
              <p:cNvSpPr/>
              <p:nvPr/>
            </p:nvSpPr>
            <p:spPr>
              <a:xfrm>
                <a:off x="2623007" y="2946838"/>
                <a:ext cx="294690" cy="114411"/>
              </a:xfrm>
              <a:custGeom>
                <a:avLst/>
                <a:gdLst>
                  <a:gd name="connsiteX0" fmla="*/ 0 w 397669"/>
                  <a:gd name="connsiteY0" fmla="*/ 78202 h 156403"/>
                  <a:gd name="connsiteX1" fmla="*/ 78202 w 397669"/>
                  <a:gd name="connsiteY1" fmla="*/ 0 h 156403"/>
                  <a:gd name="connsiteX2" fmla="*/ 319468 w 397669"/>
                  <a:gd name="connsiteY2" fmla="*/ 0 h 156403"/>
                  <a:gd name="connsiteX3" fmla="*/ 397670 w 397669"/>
                  <a:gd name="connsiteY3" fmla="*/ 78202 h 156403"/>
                  <a:gd name="connsiteX4" fmla="*/ 397669 w 397669"/>
                  <a:gd name="connsiteY4" fmla="*/ 78202 h 156403"/>
                  <a:gd name="connsiteX5" fmla="*/ 319467 w 397669"/>
                  <a:gd name="connsiteY5" fmla="*/ 156404 h 156403"/>
                  <a:gd name="connsiteX6" fmla="*/ 78202 w 397669"/>
                  <a:gd name="connsiteY6" fmla="*/ 156403 h 156403"/>
                  <a:gd name="connsiteX7" fmla="*/ 0 w 397669"/>
                  <a:gd name="connsiteY7" fmla="*/ 78201 h 156403"/>
                  <a:gd name="connsiteX8" fmla="*/ 0 w 397669"/>
                  <a:gd name="connsiteY8" fmla="*/ 78202 h 156403"/>
                  <a:gd name="connsiteX0" fmla="*/ 111919 w 397670"/>
                  <a:gd name="connsiteY0" fmla="*/ 75821 h 156404"/>
                  <a:gd name="connsiteX1" fmla="*/ 78202 w 397670"/>
                  <a:gd name="connsiteY1" fmla="*/ 0 h 156404"/>
                  <a:gd name="connsiteX2" fmla="*/ 319468 w 397670"/>
                  <a:gd name="connsiteY2" fmla="*/ 0 h 156404"/>
                  <a:gd name="connsiteX3" fmla="*/ 397670 w 397670"/>
                  <a:gd name="connsiteY3" fmla="*/ 78202 h 156404"/>
                  <a:gd name="connsiteX4" fmla="*/ 397669 w 397670"/>
                  <a:gd name="connsiteY4" fmla="*/ 78202 h 156404"/>
                  <a:gd name="connsiteX5" fmla="*/ 319467 w 397670"/>
                  <a:gd name="connsiteY5" fmla="*/ 156404 h 156404"/>
                  <a:gd name="connsiteX6" fmla="*/ 78202 w 397670"/>
                  <a:gd name="connsiteY6" fmla="*/ 156403 h 156404"/>
                  <a:gd name="connsiteX7" fmla="*/ 0 w 397670"/>
                  <a:gd name="connsiteY7" fmla="*/ 78201 h 156404"/>
                  <a:gd name="connsiteX8" fmla="*/ 111919 w 397670"/>
                  <a:gd name="connsiteY8" fmla="*/ 75821 h 156404"/>
                  <a:gd name="connsiteX0" fmla="*/ 111919 w 397670"/>
                  <a:gd name="connsiteY0" fmla="*/ 75821 h 156404"/>
                  <a:gd name="connsiteX1" fmla="*/ 78202 w 397670"/>
                  <a:gd name="connsiteY1" fmla="*/ 0 h 156404"/>
                  <a:gd name="connsiteX2" fmla="*/ 319468 w 397670"/>
                  <a:gd name="connsiteY2" fmla="*/ 0 h 156404"/>
                  <a:gd name="connsiteX3" fmla="*/ 397670 w 397670"/>
                  <a:gd name="connsiteY3" fmla="*/ 78202 h 156404"/>
                  <a:gd name="connsiteX4" fmla="*/ 397669 w 397670"/>
                  <a:gd name="connsiteY4" fmla="*/ 78202 h 156404"/>
                  <a:gd name="connsiteX5" fmla="*/ 319467 w 397670"/>
                  <a:gd name="connsiteY5" fmla="*/ 156404 h 156404"/>
                  <a:gd name="connsiteX6" fmla="*/ 78202 w 397670"/>
                  <a:gd name="connsiteY6" fmla="*/ 156403 h 156404"/>
                  <a:gd name="connsiteX7" fmla="*/ 0 w 397670"/>
                  <a:gd name="connsiteY7" fmla="*/ 78201 h 156404"/>
                  <a:gd name="connsiteX8" fmla="*/ 111919 w 397670"/>
                  <a:gd name="connsiteY8" fmla="*/ 75821 h 156404"/>
                  <a:gd name="connsiteX0" fmla="*/ 46883 w 332634"/>
                  <a:gd name="connsiteY0" fmla="*/ 75821 h 156404"/>
                  <a:gd name="connsiteX1" fmla="*/ 13166 w 332634"/>
                  <a:gd name="connsiteY1" fmla="*/ 0 h 156404"/>
                  <a:gd name="connsiteX2" fmla="*/ 254432 w 332634"/>
                  <a:gd name="connsiteY2" fmla="*/ 0 h 156404"/>
                  <a:gd name="connsiteX3" fmla="*/ 332634 w 332634"/>
                  <a:gd name="connsiteY3" fmla="*/ 78202 h 156404"/>
                  <a:gd name="connsiteX4" fmla="*/ 332633 w 332634"/>
                  <a:gd name="connsiteY4" fmla="*/ 78202 h 156404"/>
                  <a:gd name="connsiteX5" fmla="*/ 254431 w 332634"/>
                  <a:gd name="connsiteY5" fmla="*/ 156404 h 156404"/>
                  <a:gd name="connsiteX6" fmla="*/ 13166 w 332634"/>
                  <a:gd name="connsiteY6" fmla="*/ 156403 h 156404"/>
                  <a:gd name="connsiteX7" fmla="*/ 46883 w 332634"/>
                  <a:gd name="connsiteY7" fmla="*/ 75821 h 156404"/>
                  <a:gd name="connsiteX0" fmla="*/ 46883 w 332634"/>
                  <a:gd name="connsiteY0" fmla="*/ 75821 h 156404"/>
                  <a:gd name="connsiteX1" fmla="*/ 13166 w 332634"/>
                  <a:gd name="connsiteY1" fmla="*/ 0 h 156404"/>
                  <a:gd name="connsiteX2" fmla="*/ 254432 w 332634"/>
                  <a:gd name="connsiteY2" fmla="*/ 0 h 156404"/>
                  <a:gd name="connsiteX3" fmla="*/ 332634 w 332634"/>
                  <a:gd name="connsiteY3" fmla="*/ 78202 h 156404"/>
                  <a:gd name="connsiteX4" fmla="*/ 332633 w 332634"/>
                  <a:gd name="connsiteY4" fmla="*/ 78202 h 156404"/>
                  <a:gd name="connsiteX5" fmla="*/ 254431 w 332634"/>
                  <a:gd name="connsiteY5" fmla="*/ 156404 h 156404"/>
                  <a:gd name="connsiteX6" fmla="*/ 13166 w 332634"/>
                  <a:gd name="connsiteY6" fmla="*/ 156403 h 156404"/>
                  <a:gd name="connsiteX7" fmla="*/ 46883 w 332634"/>
                  <a:gd name="connsiteY7" fmla="*/ 75821 h 156404"/>
                  <a:gd name="connsiteX0" fmla="*/ 48977 w 332347"/>
                  <a:gd name="connsiteY0" fmla="*/ 82965 h 156404"/>
                  <a:gd name="connsiteX1" fmla="*/ 12879 w 332347"/>
                  <a:gd name="connsiteY1" fmla="*/ 0 h 156404"/>
                  <a:gd name="connsiteX2" fmla="*/ 254145 w 332347"/>
                  <a:gd name="connsiteY2" fmla="*/ 0 h 156404"/>
                  <a:gd name="connsiteX3" fmla="*/ 332347 w 332347"/>
                  <a:gd name="connsiteY3" fmla="*/ 78202 h 156404"/>
                  <a:gd name="connsiteX4" fmla="*/ 332346 w 332347"/>
                  <a:gd name="connsiteY4" fmla="*/ 78202 h 156404"/>
                  <a:gd name="connsiteX5" fmla="*/ 254144 w 332347"/>
                  <a:gd name="connsiteY5" fmla="*/ 156404 h 156404"/>
                  <a:gd name="connsiteX6" fmla="*/ 12879 w 332347"/>
                  <a:gd name="connsiteY6" fmla="*/ 156403 h 156404"/>
                  <a:gd name="connsiteX7" fmla="*/ 48977 w 332347"/>
                  <a:gd name="connsiteY7" fmla="*/ 82965 h 156404"/>
                  <a:gd name="connsiteX0" fmla="*/ 48977 w 332347"/>
                  <a:gd name="connsiteY0" fmla="*/ 82965 h 156404"/>
                  <a:gd name="connsiteX1" fmla="*/ 12879 w 332347"/>
                  <a:gd name="connsiteY1" fmla="*/ 0 h 156404"/>
                  <a:gd name="connsiteX2" fmla="*/ 254145 w 332347"/>
                  <a:gd name="connsiteY2" fmla="*/ 0 h 156404"/>
                  <a:gd name="connsiteX3" fmla="*/ 332347 w 332347"/>
                  <a:gd name="connsiteY3" fmla="*/ 78202 h 156404"/>
                  <a:gd name="connsiteX4" fmla="*/ 332346 w 332347"/>
                  <a:gd name="connsiteY4" fmla="*/ 78202 h 156404"/>
                  <a:gd name="connsiteX5" fmla="*/ 254144 w 332347"/>
                  <a:gd name="connsiteY5" fmla="*/ 156404 h 156404"/>
                  <a:gd name="connsiteX6" fmla="*/ 12879 w 332347"/>
                  <a:gd name="connsiteY6" fmla="*/ 156403 h 156404"/>
                  <a:gd name="connsiteX7" fmla="*/ 48977 w 332347"/>
                  <a:gd name="connsiteY7" fmla="*/ 82965 h 156404"/>
                  <a:gd name="connsiteX0" fmla="*/ 48977 w 332347"/>
                  <a:gd name="connsiteY0" fmla="*/ 82965 h 156404"/>
                  <a:gd name="connsiteX1" fmla="*/ 12879 w 332347"/>
                  <a:gd name="connsiteY1" fmla="*/ 0 h 156404"/>
                  <a:gd name="connsiteX2" fmla="*/ 254145 w 332347"/>
                  <a:gd name="connsiteY2" fmla="*/ 0 h 156404"/>
                  <a:gd name="connsiteX3" fmla="*/ 332347 w 332347"/>
                  <a:gd name="connsiteY3" fmla="*/ 78202 h 156404"/>
                  <a:gd name="connsiteX4" fmla="*/ 254144 w 332347"/>
                  <a:gd name="connsiteY4" fmla="*/ 156404 h 156404"/>
                  <a:gd name="connsiteX5" fmla="*/ 12879 w 332347"/>
                  <a:gd name="connsiteY5" fmla="*/ 156403 h 156404"/>
                  <a:gd name="connsiteX6" fmla="*/ 48977 w 332347"/>
                  <a:gd name="connsiteY6" fmla="*/ 82965 h 156404"/>
                  <a:gd name="connsiteX0" fmla="*/ 48977 w 284302"/>
                  <a:gd name="connsiteY0" fmla="*/ 82965 h 156404"/>
                  <a:gd name="connsiteX1" fmla="*/ 12879 w 284302"/>
                  <a:gd name="connsiteY1" fmla="*/ 0 h 156404"/>
                  <a:gd name="connsiteX2" fmla="*/ 254145 w 284302"/>
                  <a:gd name="connsiteY2" fmla="*/ 0 h 156404"/>
                  <a:gd name="connsiteX3" fmla="*/ 254144 w 284302"/>
                  <a:gd name="connsiteY3" fmla="*/ 156404 h 156404"/>
                  <a:gd name="connsiteX4" fmla="*/ 12879 w 284302"/>
                  <a:gd name="connsiteY4" fmla="*/ 156403 h 156404"/>
                  <a:gd name="connsiteX5" fmla="*/ 48977 w 284302"/>
                  <a:gd name="connsiteY5" fmla="*/ 82965 h 156404"/>
                  <a:gd name="connsiteX0" fmla="*/ 48977 w 268792"/>
                  <a:gd name="connsiteY0" fmla="*/ 82965 h 156404"/>
                  <a:gd name="connsiteX1" fmla="*/ 12879 w 268792"/>
                  <a:gd name="connsiteY1" fmla="*/ 0 h 156404"/>
                  <a:gd name="connsiteX2" fmla="*/ 254145 w 268792"/>
                  <a:gd name="connsiteY2" fmla="*/ 0 h 156404"/>
                  <a:gd name="connsiteX3" fmla="*/ 225188 w 268792"/>
                  <a:gd name="connsiteY3" fmla="*/ 77057 h 156404"/>
                  <a:gd name="connsiteX4" fmla="*/ 254144 w 268792"/>
                  <a:gd name="connsiteY4" fmla="*/ 156404 h 156404"/>
                  <a:gd name="connsiteX5" fmla="*/ 12879 w 268792"/>
                  <a:gd name="connsiteY5" fmla="*/ 156403 h 156404"/>
                  <a:gd name="connsiteX6" fmla="*/ 48977 w 268792"/>
                  <a:gd name="connsiteY6" fmla="*/ 82965 h 156404"/>
                  <a:gd name="connsiteX0" fmla="*/ 48977 w 268470"/>
                  <a:gd name="connsiteY0" fmla="*/ 82965 h 156404"/>
                  <a:gd name="connsiteX1" fmla="*/ 12879 w 268470"/>
                  <a:gd name="connsiteY1" fmla="*/ 0 h 156404"/>
                  <a:gd name="connsiteX2" fmla="*/ 254145 w 268470"/>
                  <a:gd name="connsiteY2" fmla="*/ 0 h 156404"/>
                  <a:gd name="connsiteX3" fmla="*/ 222807 w 268470"/>
                  <a:gd name="connsiteY3" fmla="*/ 81819 h 156404"/>
                  <a:gd name="connsiteX4" fmla="*/ 254144 w 268470"/>
                  <a:gd name="connsiteY4" fmla="*/ 156404 h 156404"/>
                  <a:gd name="connsiteX5" fmla="*/ 12879 w 268470"/>
                  <a:gd name="connsiteY5" fmla="*/ 156403 h 156404"/>
                  <a:gd name="connsiteX6" fmla="*/ 48977 w 268470"/>
                  <a:gd name="connsiteY6" fmla="*/ 82965 h 156404"/>
                  <a:gd name="connsiteX0" fmla="*/ 48977 w 268469"/>
                  <a:gd name="connsiteY0" fmla="*/ 82965 h 156404"/>
                  <a:gd name="connsiteX1" fmla="*/ 12879 w 268469"/>
                  <a:gd name="connsiteY1" fmla="*/ 0 h 156404"/>
                  <a:gd name="connsiteX2" fmla="*/ 254145 w 268469"/>
                  <a:gd name="connsiteY2" fmla="*/ 0 h 156404"/>
                  <a:gd name="connsiteX3" fmla="*/ 222807 w 268469"/>
                  <a:gd name="connsiteY3" fmla="*/ 81819 h 156404"/>
                  <a:gd name="connsiteX4" fmla="*/ 254144 w 268469"/>
                  <a:gd name="connsiteY4" fmla="*/ 156404 h 156404"/>
                  <a:gd name="connsiteX5" fmla="*/ 12879 w 268469"/>
                  <a:gd name="connsiteY5" fmla="*/ 156403 h 156404"/>
                  <a:gd name="connsiteX6" fmla="*/ 48977 w 268469"/>
                  <a:gd name="connsiteY6" fmla="*/ 82965 h 156404"/>
                  <a:gd name="connsiteX0" fmla="*/ 48977 w 268469"/>
                  <a:gd name="connsiteY0" fmla="*/ 82965 h 156404"/>
                  <a:gd name="connsiteX1" fmla="*/ 12879 w 268469"/>
                  <a:gd name="connsiteY1" fmla="*/ 0 h 156404"/>
                  <a:gd name="connsiteX2" fmla="*/ 254145 w 268469"/>
                  <a:gd name="connsiteY2" fmla="*/ 0 h 156404"/>
                  <a:gd name="connsiteX3" fmla="*/ 222807 w 268469"/>
                  <a:gd name="connsiteY3" fmla="*/ 81819 h 156404"/>
                  <a:gd name="connsiteX4" fmla="*/ 254144 w 268469"/>
                  <a:gd name="connsiteY4" fmla="*/ 156404 h 156404"/>
                  <a:gd name="connsiteX5" fmla="*/ 12879 w 268469"/>
                  <a:gd name="connsiteY5" fmla="*/ 156403 h 156404"/>
                  <a:gd name="connsiteX6" fmla="*/ 48977 w 268469"/>
                  <a:gd name="connsiteY6" fmla="*/ 82965 h 156404"/>
                  <a:gd name="connsiteX0" fmla="*/ 48977 w 273588"/>
                  <a:gd name="connsiteY0" fmla="*/ 82965 h 156404"/>
                  <a:gd name="connsiteX1" fmla="*/ 12879 w 273588"/>
                  <a:gd name="connsiteY1" fmla="*/ 0 h 156404"/>
                  <a:gd name="connsiteX2" fmla="*/ 254145 w 273588"/>
                  <a:gd name="connsiteY2" fmla="*/ 0 h 156404"/>
                  <a:gd name="connsiteX3" fmla="*/ 251382 w 273588"/>
                  <a:gd name="connsiteY3" fmla="*/ 84200 h 156404"/>
                  <a:gd name="connsiteX4" fmla="*/ 254144 w 273588"/>
                  <a:gd name="connsiteY4" fmla="*/ 156404 h 156404"/>
                  <a:gd name="connsiteX5" fmla="*/ 12879 w 273588"/>
                  <a:gd name="connsiteY5" fmla="*/ 156403 h 156404"/>
                  <a:gd name="connsiteX6" fmla="*/ 48977 w 273588"/>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86493"/>
                  <a:gd name="connsiteY0" fmla="*/ 82965 h 156404"/>
                  <a:gd name="connsiteX1" fmla="*/ 16457 w 286493"/>
                  <a:gd name="connsiteY1" fmla="*/ 0 h 156404"/>
                  <a:gd name="connsiteX2" fmla="*/ 272010 w 286493"/>
                  <a:gd name="connsiteY2" fmla="*/ 0 h 156404"/>
                  <a:gd name="connsiteX3" fmla="*/ 254960 w 286493"/>
                  <a:gd name="connsiteY3" fmla="*/ 84200 h 156404"/>
                  <a:gd name="connsiteX4" fmla="*/ 257722 w 286493"/>
                  <a:gd name="connsiteY4" fmla="*/ 156404 h 156404"/>
                  <a:gd name="connsiteX5" fmla="*/ 16457 w 286493"/>
                  <a:gd name="connsiteY5" fmla="*/ 156403 h 156404"/>
                  <a:gd name="connsiteX6" fmla="*/ 28742 w 286493"/>
                  <a:gd name="connsiteY6" fmla="*/ 82965 h 156404"/>
                  <a:gd name="connsiteX0" fmla="*/ 28742 w 276678"/>
                  <a:gd name="connsiteY0" fmla="*/ 82965 h 156404"/>
                  <a:gd name="connsiteX1" fmla="*/ 16457 w 276678"/>
                  <a:gd name="connsiteY1" fmla="*/ 0 h 156404"/>
                  <a:gd name="connsiteX2" fmla="*/ 272010 w 276678"/>
                  <a:gd name="connsiteY2" fmla="*/ 0 h 156404"/>
                  <a:gd name="connsiteX3" fmla="*/ 254960 w 276678"/>
                  <a:gd name="connsiteY3" fmla="*/ 84200 h 156404"/>
                  <a:gd name="connsiteX4" fmla="*/ 257722 w 276678"/>
                  <a:gd name="connsiteY4" fmla="*/ 156404 h 156404"/>
                  <a:gd name="connsiteX5" fmla="*/ 16457 w 276678"/>
                  <a:gd name="connsiteY5" fmla="*/ 156403 h 156404"/>
                  <a:gd name="connsiteX6" fmla="*/ 28742 w 276678"/>
                  <a:gd name="connsiteY6" fmla="*/ 82965 h 156404"/>
                  <a:gd name="connsiteX0" fmla="*/ 26558 w 274494"/>
                  <a:gd name="connsiteY0" fmla="*/ 82965 h 156404"/>
                  <a:gd name="connsiteX1" fmla="*/ 14273 w 274494"/>
                  <a:gd name="connsiteY1" fmla="*/ 0 h 156404"/>
                  <a:gd name="connsiteX2" fmla="*/ 269826 w 274494"/>
                  <a:gd name="connsiteY2" fmla="*/ 0 h 156404"/>
                  <a:gd name="connsiteX3" fmla="*/ 252776 w 274494"/>
                  <a:gd name="connsiteY3" fmla="*/ 84200 h 156404"/>
                  <a:gd name="connsiteX4" fmla="*/ 255538 w 274494"/>
                  <a:gd name="connsiteY4" fmla="*/ 156404 h 156404"/>
                  <a:gd name="connsiteX5" fmla="*/ 14273 w 274494"/>
                  <a:gd name="connsiteY5" fmla="*/ 156403 h 156404"/>
                  <a:gd name="connsiteX6" fmla="*/ 26558 w 274494"/>
                  <a:gd name="connsiteY6" fmla="*/ 82965 h 156404"/>
                  <a:gd name="connsiteX0" fmla="*/ 47202 w 295138"/>
                  <a:gd name="connsiteY0" fmla="*/ 82965 h 156404"/>
                  <a:gd name="connsiteX1" fmla="*/ 34917 w 295138"/>
                  <a:gd name="connsiteY1" fmla="*/ 0 h 156404"/>
                  <a:gd name="connsiteX2" fmla="*/ 290470 w 295138"/>
                  <a:gd name="connsiteY2" fmla="*/ 0 h 156404"/>
                  <a:gd name="connsiteX3" fmla="*/ 273420 w 295138"/>
                  <a:gd name="connsiteY3" fmla="*/ 84200 h 156404"/>
                  <a:gd name="connsiteX4" fmla="*/ 276182 w 295138"/>
                  <a:gd name="connsiteY4" fmla="*/ 156404 h 156404"/>
                  <a:gd name="connsiteX5" fmla="*/ 34917 w 295138"/>
                  <a:gd name="connsiteY5" fmla="*/ 156403 h 156404"/>
                  <a:gd name="connsiteX6" fmla="*/ 47202 w 295138"/>
                  <a:gd name="connsiteY6" fmla="*/ 82965 h 156404"/>
                  <a:gd name="connsiteX0" fmla="*/ 47202 w 324804"/>
                  <a:gd name="connsiteY0" fmla="*/ 82965 h 156404"/>
                  <a:gd name="connsiteX1" fmla="*/ 34917 w 324804"/>
                  <a:gd name="connsiteY1" fmla="*/ 0 h 156404"/>
                  <a:gd name="connsiteX2" fmla="*/ 290470 w 324804"/>
                  <a:gd name="connsiteY2" fmla="*/ 0 h 156404"/>
                  <a:gd name="connsiteX3" fmla="*/ 273420 w 324804"/>
                  <a:gd name="connsiteY3" fmla="*/ 84200 h 156404"/>
                  <a:gd name="connsiteX4" fmla="*/ 276182 w 324804"/>
                  <a:gd name="connsiteY4" fmla="*/ 156404 h 156404"/>
                  <a:gd name="connsiteX5" fmla="*/ 34917 w 324804"/>
                  <a:gd name="connsiteY5" fmla="*/ 156403 h 156404"/>
                  <a:gd name="connsiteX6" fmla="*/ 47202 w 324804"/>
                  <a:gd name="connsiteY6" fmla="*/ 82965 h 156404"/>
                  <a:gd name="connsiteX0" fmla="*/ 47202 w 324804"/>
                  <a:gd name="connsiteY0" fmla="*/ 82965 h 156404"/>
                  <a:gd name="connsiteX1" fmla="*/ 34917 w 324804"/>
                  <a:gd name="connsiteY1" fmla="*/ 0 h 156404"/>
                  <a:gd name="connsiteX2" fmla="*/ 290470 w 324804"/>
                  <a:gd name="connsiteY2" fmla="*/ 0 h 156404"/>
                  <a:gd name="connsiteX3" fmla="*/ 273420 w 324804"/>
                  <a:gd name="connsiteY3" fmla="*/ 84200 h 156404"/>
                  <a:gd name="connsiteX4" fmla="*/ 276182 w 324804"/>
                  <a:gd name="connsiteY4" fmla="*/ 156404 h 156404"/>
                  <a:gd name="connsiteX5" fmla="*/ 34917 w 324804"/>
                  <a:gd name="connsiteY5" fmla="*/ 156403 h 156404"/>
                  <a:gd name="connsiteX6" fmla="*/ 47202 w 324804"/>
                  <a:gd name="connsiteY6" fmla="*/ 82965 h 156404"/>
                  <a:gd name="connsiteX0" fmla="*/ 47202 w 324804"/>
                  <a:gd name="connsiteY0" fmla="*/ 82965 h 156404"/>
                  <a:gd name="connsiteX1" fmla="*/ 34917 w 324804"/>
                  <a:gd name="connsiteY1" fmla="*/ 0 h 156404"/>
                  <a:gd name="connsiteX2" fmla="*/ 290470 w 324804"/>
                  <a:gd name="connsiteY2" fmla="*/ 0 h 156404"/>
                  <a:gd name="connsiteX3" fmla="*/ 273420 w 324804"/>
                  <a:gd name="connsiteY3" fmla="*/ 84200 h 156404"/>
                  <a:gd name="connsiteX4" fmla="*/ 276182 w 324804"/>
                  <a:gd name="connsiteY4" fmla="*/ 156404 h 156404"/>
                  <a:gd name="connsiteX5" fmla="*/ 34917 w 324804"/>
                  <a:gd name="connsiteY5" fmla="*/ 156403 h 156404"/>
                  <a:gd name="connsiteX6" fmla="*/ 47202 w 324804"/>
                  <a:gd name="connsiteY6" fmla="*/ 82965 h 156404"/>
                  <a:gd name="connsiteX0" fmla="*/ 47202 w 311528"/>
                  <a:gd name="connsiteY0" fmla="*/ 89201 h 167988"/>
                  <a:gd name="connsiteX1" fmla="*/ 34917 w 311528"/>
                  <a:gd name="connsiteY1" fmla="*/ 6236 h 167988"/>
                  <a:gd name="connsiteX2" fmla="*/ 290470 w 311528"/>
                  <a:gd name="connsiteY2" fmla="*/ 6236 h 167988"/>
                  <a:gd name="connsiteX3" fmla="*/ 294851 w 311528"/>
                  <a:gd name="connsiteY3" fmla="*/ 90436 h 167988"/>
                  <a:gd name="connsiteX4" fmla="*/ 276182 w 311528"/>
                  <a:gd name="connsiteY4" fmla="*/ 162640 h 167988"/>
                  <a:gd name="connsiteX5" fmla="*/ 34917 w 311528"/>
                  <a:gd name="connsiteY5" fmla="*/ 162639 h 167988"/>
                  <a:gd name="connsiteX6" fmla="*/ 47202 w 311528"/>
                  <a:gd name="connsiteY6" fmla="*/ 89201 h 167988"/>
                  <a:gd name="connsiteX0" fmla="*/ 47202 w 308252"/>
                  <a:gd name="connsiteY0" fmla="*/ 89026 h 167989"/>
                  <a:gd name="connsiteX1" fmla="*/ 34917 w 308252"/>
                  <a:gd name="connsiteY1" fmla="*/ 6061 h 167989"/>
                  <a:gd name="connsiteX2" fmla="*/ 290470 w 308252"/>
                  <a:gd name="connsiteY2" fmla="*/ 6061 h 167989"/>
                  <a:gd name="connsiteX3" fmla="*/ 285326 w 308252"/>
                  <a:gd name="connsiteY3" fmla="*/ 87880 h 167989"/>
                  <a:gd name="connsiteX4" fmla="*/ 276182 w 308252"/>
                  <a:gd name="connsiteY4" fmla="*/ 162465 h 167989"/>
                  <a:gd name="connsiteX5" fmla="*/ 34917 w 308252"/>
                  <a:gd name="connsiteY5" fmla="*/ 162464 h 167989"/>
                  <a:gd name="connsiteX6" fmla="*/ 47202 w 308252"/>
                  <a:gd name="connsiteY6" fmla="*/ 89026 h 167989"/>
                  <a:gd name="connsiteX0" fmla="*/ 14590 w 294690"/>
                  <a:gd name="connsiteY0" fmla="*/ 93263 h 175953"/>
                  <a:gd name="connsiteX1" fmla="*/ 21355 w 294690"/>
                  <a:gd name="connsiteY1" fmla="*/ 10298 h 175953"/>
                  <a:gd name="connsiteX2" fmla="*/ 276908 w 294690"/>
                  <a:gd name="connsiteY2" fmla="*/ 10298 h 175953"/>
                  <a:gd name="connsiteX3" fmla="*/ 271764 w 294690"/>
                  <a:gd name="connsiteY3" fmla="*/ 92117 h 175953"/>
                  <a:gd name="connsiteX4" fmla="*/ 262620 w 294690"/>
                  <a:gd name="connsiteY4" fmla="*/ 166702 h 175953"/>
                  <a:gd name="connsiteX5" fmla="*/ 21355 w 294690"/>
                  <a:gd name="connsiteY5" fmla="*/ 166701 h 175953"/>
                  <a:gd name="connsiteX6" fmla="*/ 14590 w 294690"/>
                  <a:gd name="connsiteY6" fmla="*/ 93263 h 17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690" h="175953">
                    <a:moveTo>
                      <a:pt x="14590" y="93263"/>
                    </a:moveTo>
                    <a:cubicBezTo>
                      <a:pt x="14590" y="50073"/>
                      <a:pt x="-22365" y="24125"/>
                      <a:pt x="21355" y="10298"/>
                    </a:cubicBezTo>
                    <a:cubicBezTo>
                      <a:pt x="65075" y="-3529"/>
                      <a:pt x="235173" y="-3338"/>
                      <a:pt x="276908" y="10298"/>
                    </a:cubicBezTo>
                    <a:cubicBezTo>
                      <a:pt x="318643" y="23934"/>
                      <a:pt x="274145" y="66050"/>
                      <a:pt x="271764" y="92117"/>
                    </a:cubicBezTo>
                    <a:cubicBezTo>
                      <a:pt x="269383" y="118184"/>
                      <a:pt x="304355" y="154271"/>
                      <a:pt x="262620" y="166702"/>
                    </a:cubicBezTo>
                    <a:cubicBezTo>
                      <a:pt x="220885" y="179133"/>
                      <a:pt x="62693" y="178941"/>
                      <a:pt x="21355" y="166701"/>
                    </a:cubicBezTo>
                    <a:cubicBezTo>
                      <a:pt x="-19983" y="154461"/>
                      <a:pt x="14590" y="119330"/>
                      <a:pt x="14590" y="932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52">
                <a:extLst>
                  <a:ext uri="{FF2B5EF4-FFF2-40B4-BE49-F238E27FC236}">
                    <a16:creationId xmlns:a16="http://schemas.microsoft.com/office/drawing/2014/main" id="{2D1F8367-35C6-4847-85B7-DF62EF95665E}"/>
                  </a:ext>
                </a:extLst>
              </p:cNvPr>
              <p:cNvSpPr/>
              <p:nvPr/>
            </p:nvSpPr>
            <p:spPr>
              <a:xfrm>
                <a:off x="2357438" y="3194408"/>
                <a:ext cx="705672" cy="9111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圆角矩形 28">
                <a:extLst>
                  <a:ext uri="{FF2B5EF4-FFF2-40B4-BE49-F238E27FC236}">
                    <a16:creationId xmlns:a16="http://schemas.microsoft.com/office/drawing/2014/main" id="{9CB6CF13-E131-42E7-AE40-87033F448E28}"/>
                  </a:ext>
                </a:extLst>
              </p:cNvPr>
              <p:cNvSpPr/>
              <p:nvPr/>
            </p:nvSpPr>
            <p:spPr>
              <a:xfrm>
                <a:off x="2725143" y="3106752"/>
                <a:ext cx="188514" cy="114411"/>
              </a:xfrm>
              <a:custGeom>
                <a:avLst/>
                <a:gdLst>
                  <a:gd name="connsiteX0" fmla="*/ 0 w 397669"/>
                  <a:gd name="connsiteY0" fmla="*/ 78202 h 156403"/>
                  <a:gd name="connsiteX1" fmla="*/ 78202 w 397669"/>
                  <a:gd name="connsiteY1" fmla="*/ 0 h 156403"/>
                  <a:gd name="connsiteX2" fmla="*/ 319468 w 397669"/>
                  <a:gd name="connsiteY2" fmla="*/ 0 h 156403"/>
                  <a:gd name="connsiteX3" fmla="*/ 397670 w 397669"/>
                  <a:gd name="connsiteY3" fmla="*/ 78202 h 156403"/>
                  <a:gd name="connsiteX4" fmla="*/ 397669 w 397669"/>
                  <a:gd name="connsiteY4" fmla="*/ 78202 h 156403"/>
                  <a:gd name="connsiteX5" fmla="*/ 319467 w 397669"/>
                  <a:gd name="connsiteY5" fmla="*/ 156404 h 156403"/>
                  <a:gd name="connsiteX6" fmla="*/ 78202 w 397669"/>
                  <a:gd name="connsiteY6" fmla="*/ 156403 h 156403"/>
                  <a:gd name="connsiteX7" fmla="*/ 0 w 397669"/>
                  <a:gd name="connsiteY7" fmla="*/ 78201 h 156403"/>
                  <a:gd name="connsiteX8" fmla="*/ 0 w 397669"/>
                  <a:gd name="connsiteY8" fmla="*/ 78202 h 156403"/>
                  <a:gd name="connsiteX0" fmla="*/ 111919 w 397670"/>
                  <a:gd name="connsiteY0" fmla="*/ 75821 h 156404"/>
                  <a:gd name="connsiteX1" fmla="*/ 78202 w 397670"/>
                  <a:gd name="connsiteY1" fmla="*/ 0 h 156404"/>
                  <a:gd name="connsiteX2" fmla="*/ 319468 w 397670"/>
                  <a:gd name="connsiteY2" fmla="*/ 0 h 156404"/>
                  <a:gd name="connsiteX3" fmla="*/ 397670 w 397670"/>
                  <a:gd name="connsiteY3" fmla="*/ 78202 h 156404"/>
                  <a:gd name="connsiteX4" fmla="*/ 397669 w 397670"/>
                  <a:gd name="connsiteY4" fmla="*/ 78202 h 156404"/>
                  <a:gd name="connsiteX5" fmla="*/ 319467 w 397670"/>
                  <a:gd name="connsiteY5" fmla="*/ 156404 h 156404"/>
                  <a:gd name="connsiteX6" fmla="*/ 78202 w 397670"/>
                  <a:gd name="connsiteY6" fmla="*/ 156403 h 156404"/>
                  <a:gd name="connsiteX7" fmla="*/ 0 w 397670"/>
                  <a:gd name="connsiteY7" fmla="*/ 78201 h 156404"/>
                  <a:gd name="connsiteX8" fmla="*/ 111919 w 397670"/>
                  <a:gd name="connsiteY8" fmla="*/ 75821 h 156404"/>
                  <a:gd name="connsiteX0" fmla="*/ 111919 w 397670"/>
                  <a:gd name="connsiteY0" fmla="*/ 75821 h 156404"/>
                  <a:gd name="connsiteX1" fmla="*/ 78202 w 397670"/>
                  <a:gd name="connsiteY1" fmla="*/ 0 h 156404"/>
                  <a:gd name="connsiteX2" fmla="*/ 319468 w 397670"/>
                  <a:gd name="connsiteY2" fmla="*/ 0 h 156404"/>
                  <a:gd name="connsiteX3" fmla="*/ 397670 w 397670"/>
                  <a:gd name="connsiteY3" fmla="*/ 78202 h 156404"/>
                  <a:gd name="connsiteX4" fmla="*/ 397669 w 397670"/>
                  <a:gd name="connsiteY4" fmla="*/ 78202 h 156404"/>
                  <a:gd name="connsiteX5" fmla="*/ 319467 w 397670"/>
                  <a:gd name="connsiteY5" fmla="*/ 156404 h 156404"/>
                  <a:gd name="connsiteX6" fmla="*/ 78202 w 397670"/>
                  <a:gd name="connsiteY6" fmla="*/ 156403 h 156404"/>
                  <a:gd name="connsiteX7" fmla="*/ 0 w 397670"/>
                  <a:gd name="connsiteY7" fmla="*/ 78201 h 156404"/>
                  <a:gd name="connsiteX8" fmla="*/ 111919 w 397670"/>
                  <a:gd name="connsiteY8" fmla="*/ 75821 h 156404"/>
                  <a:gd name="connsiteX0" fmla="*/ 46883 w 332634"/>
                  <a:gd name="connsiteY0" fmla="*/ 75821 h 156404"/>
                  <a:gd name="connsiteX1" fmla="*/ 13166 w 332634"/>
                  <a:gd name="connsiteY1" fmla="*/ 0 h 156404"/>
                  <a:gd name="connsiteX2" fmla="*/ 254432 w 332634"/>
                  <a:gd name="connsiteY2" fmla="*/ 0 h 156404"/>
                  <a:gd name="connsiteX3" fmla="*/ 332634 w 332634"/>
                  <a:gd name="connsiteY3" fmla="*/ 78202 h 156404"/>
                  <a:gd name="connsiteX4" fmla="*/ 332633 w 332634"/>
                  <a:gd name="connsiteY4" fmla="*/ 78202 h 156404"/>
                  <a:gd name="connsiteX5" fmla="*/ 254431 w 332634"/>
                  <a:gd name="connsiteY5" fmla="*/ 156404 h 156404"/>
                  <a:gd name="connsiteX6" fmla="*/ 13166 w 332634"/>
                  <a:gd name="connsiteY6" fmla="*/ 156403 h 156404"/>
                  <a:gd name="connsiteX7" fmla="*/ 46883 w 332634"/>
                  <a:gd name="connsiteY7" fmla="*/ 75821 h 156404"/>
                  <a:gd name="connsiteX0" fmla="*/ 46883 w 332634"/>
                  <a:gd name="connsiteY0" fmla="*/ 75821 h 156404"/>
                  <a:gd name="connsiteX1" fmla="*/ 13166 w 332634"/>
                  <a:gd name="connsiteY1" fmla="*/ 0 h 156404"/>
                  <a:gd name="connsiteX2" fmla="*/ 254432 w 332634"/>
                  <a:gd name="connsiteY2" fmla="*/ 0 h 156404"/>
                  <a:gd name="connsiteX3" fmla="*/ 332634 w 332634"/>
                  <a:gd name="connsiteY3" fmla="*/ 78202 h 156404"/>
                  <a:gd name="connsiteX4" fmla="*/ 332633 w 332634"/>
                  <a:gd name="connsiteY4" fmla="*/ 78202 h 156404"/>
                  <a:gd name="connsiteX5" fmla="*/ 254431 w 332634"/>
                  <a:gd name="connsiteY5" fmla="*/ 156404 h 156404"/>
                  <a:gd name="connsiteX6" fmla="*/ 13166 w 332634"/>
                  <a:gd name="connsiteY6" fmla="*/ 156403 h 156404"/>
                  <a:gd name="connsiteX7" fmla="*/ 46883 w 332634"/>
                  <a:gd name="connsiteY7" fmla="*/ 75821 h 156404"/>
                  <a:gd name="connsiteX0" fmla="*/ 48977 w 332347"/>
                  <a:gd name="connsiteY0" fmla="*/ 82965 h 156404"/>
                  <a:gd name="connsiteX1" fmla="*/ 12879 w 332347"/>
                  <a:gd name="connsiteY1" fmla="*/ 0 h 156404"/>
                  <a:gd name="connsiteX2" fmla="*/ 254145 w 332347"/>
                  <a:gd name="connsiteY2" fmla="*/ 0 h 156404"/>
                  <a:gd name="connsiteX3" fmla="*/ 332347 w 332347"/>
                  <a:gd name="connsiteY3" fmla="*/ 78202 h 156404"/>
                  <a:gd name="connsiteX4" fmla="*/ 332346 w 332347"/>
                  <a:gd name="connsiteY4" fmla="*/ 78202 h 156404"/>
                  <a:gd name="connsiteX5" fmla="*/ 254144 w 332347"/>
                  <a:gd name="connsiteY5" fmla="*/ 156404 h 156404"/>
                  <a:gd name="connsiteX6" fmla="*/ 12879 w 332347"/>
                  <a:gd name="connsiteY6" fmla="*/ 156403 h 156404"/>
                  <a:gd name="connsiteX7" fmla="*/ 48977 w 332347"/>
                  <a:gd name="connsiteY7" fmla="*/ 82965 h 156404"/>
                  <a:gd name="connsiteX0" fmla="*/ 48977 w 332347"/>
                  <a:gd name="connsiteY0" fmla="*/ 82965 h 156404"/>
                  <a:gd name="connsiteX1" fmla="*/ 12879 w 332347"/>
                  <a:gd name="connsiteY1" fmla="*/ 0 h 156404"/>
                  <a:gd name="connsiteX2" fmla="*/ 254145 w 332347"/>
                  <a:gd name="connsiteY2" fmla="*/ 0 h 156404"/>
                  <a:gd name="connsiteX3" fmla="*/ 332347 w 332347"/>
                  <a:gd name="connsiteY3" fmla="*/ 78202 h 156404"/>
                  <a:gd name="connsiteX4" fmla="*/ 332346 w 332347"/>
                  <a:gd name="connsiteY4" fmla="*/ 78202 h 156404"/>
                  <a:gd name="connsiteX5" fmla="*/ 254144 w 332347"/>
                  <a:gd name="connsiteY5" fmla="*/ 156404 h 156404"/>
                  <a:gd name="connsiteX6" fmla="*/ 12879 w 332347"/>
                  <a:gd name="connsiteY6" fmla="*/ 156403 h 156404"/>
                  <a:gd name="connsiteX7" fmla="*/ 48977 w 332347"/>
                  <a:gd name="connsiteY7" fmla="*/ 82965 h 156404"/>
                  <a:gd name="connsiteX0" fmla="*/ 48977 w 332347"/>
                  <a:gd name="connsiteY0" fmla="*/ 82965 h 156404"/>
                  <a:gd name="connsiteX1" fmla="*/ 12879 w 332347"/>
                  <a:gd name="connsiteY1" fmla="*/ 0 h 156404"/>
                  <a:gd name="connsiteX2" fmla="*/ 254145 w 332347"/>
                  <a:gd name="connsiteY2" fmla="*/ 0 h 156404"/>
                  <a:gd name="connsiteX3" fmla="*/ 332347 w 332347"/>
                  <a:gd name="connsiteY3" fmla="*/ 78202 h 156404"/>
                  <a:gd name="connsiteX4" fmla="*/ 254144 w 332347"/>
                  <a:gd name="connsiteY4" fmla="*/ 156404 h 156404"/>
                  <a:gd name="connsiteX5" fmla="*/ 12879 w 332347"/>
                  <a:gd name="connsiteY5" fmla="*/ 156403 h 156404"/>
                  <a:gd name="connsiteX6" fmla="*/ 48977 w 332347"/>
                  <a:gd name="connsiteY6" fmla="*/ 82965 h 156404"/>
                  <a:gd name="connsiteX0" fmla="*/ 48977 w 284302"/>
                  <a:gd name="connsiteY0" fmla="*/ 82965 h 156404"/>
                  <a:gd name="connsiteX1" fmla="*/ 12879 w 284302"/>
                  <a:gd name="connsiteY1" fmla="*/ 0 h 156404"/>
                  <a:gd name="connsiteX2" fmla="*/ 254145 w 284302"/>
                  <a:gd name="connsiteY2" fmla="*/ 0 h 156404"/>
                  <a:gd name="connsiteX3" fmla="*/ 254144 w 284302"/>
                  <a:gd name="connsiteY3" fmla="*/ 156404 h 156404"/>
                  <a:gd name="connsiteX4" fmla="*/ 12879 w 284302"/>
                  <a:gd name="connsiteY4" fmla="*/ 156403 h 156404"/>
                  <a:gd name="connsiteX5" fmla="*/ 48977 w 284302"/>
                  <a:gd name="connsiteY5" fmla="*/ 82965 h 156404"/>
                  <a:gd name="connsiteX0" fmla="*/ 48977 w 268792"/>
                  <a:gd name="connsiteY0" fmla="*/ 82965 h 156404"/>
                  <a:gd name="connsiteX1" fmla="*/ 12879 w 268792"/>
                  <a:gd name="connsiteY1" fmla="*/ 0 h 156404"/>
                  <a:gd name="connsiteX2" fmla="*/ 254145 w 268792"/>
                  <a:gd name="connsiteY2" fmla="*/ 0 h 156404"/>
                  <a:gd name="connsiteX3" fmla="*/ 225188 w 268792"/>
                  <a:gd name="connsiteY3" fmla="*/ 77057 h 156404"/>
                  <a:gd name="connsiteX4" fmla="*/ 254144 w 268792"/>
                  <a:gd name="connsiteY4" fmla="*/ 156404 h 156404"/>
                  <a:gd name="connsiteX5" fmla="*/ 12879 w 268792"/>
                  <a:gd name="connsiteY5" fmla="*/ 156403 h 156404"/>
                  <a:gd name="connsiteX6" fmla="*/ 48977 w 268792"/>
                  <a:gd name="connsiteY6" fmla="*/ 82965 h 156404"/>
                  <a:gd name="connsiteX0" fmla="*/ 48977 w 268470"/>
                  <a:gd name="connsiteY0" fmla="*/ 82965 h 156404"/>
                  <a:gd name="connsiteX1" fmla="*/ 12879 w 268470"/>
                  <a:gd name="connsiteY1" fmla="*/ 0 h 156404"/>
                  <a:gd name="connsiteX2" fmla="*/ 254145 w 268470"/>
                  <a:gd name="connsiteY2" fmla="*/ 0 h 156404"/>
                  <a:gd name="connsiteX3" fmla="*/ 222807 w 268470"/>
                  <a:gd name="connsiteY3" fmla="*/ 81819 h 156404"/>
                  <a:gd name="connsiteX4" fmla="*/ 254144 w 268470"/>
                  <a:gd name="connsiteY4" fmla="*/ 156404 h 156404"/>
                  <a:gd name="connsiteX5" fmla="*/ 12879 w 268470"/>
                  <a:gd name="connsiteY5" fmla="*/ 156403 h 156404"/>
                  <a:gd name="connsiteX6" fmla="*/ 48977 w 268470"/>
                  <a:gd name="connsiteY6" fmla="*/ 82965 h 156404"/>
                  <a:gd name="connsiteX0" fmla="*/ 48977 w 268469"/>
                  <a:gd name="connsiteY0" fmla="*/ 82965 h 156404"/>
                  <a:gd name="connsiteX1" fmla="*/ 12879 w 268469"/>
                  <a:gd name="connsiteY1" fmla="*/ 0 h 156404"/>
                  <a:gd name="connsiteX2" fmla="*/ 254145 w 268469"/>
                  <a:gd name="connsiteY2" fmla="*/ 0 h 156404"/>
                  <a:gd name="connsiteX3" fmla="*/ 222807 w 268469"/>
                  <a:gd name="connsiteY3" fmla="*/ 81819 h 156404"/>
                  <a:gd name="connsiteX4" fmla="*/ 254144 w 268469"/>
                  <a:gd name="connsiteY4" fmla="*/ 156404 h 156404"/>
                  <a:gd name="connsiteX5" fmla="*/ 12879 w 268469"/>
                  <a:gd name="connsiteY5" fmla="*/ 156403 h 156404"/>
                  <a:gd name="connsiteX6" fmla="*/ 48977 w 268469"/>
                  <a:gd name="connsiteY6" fmla="*/ 82965 h 156404"/>
                  <a:gd name="connsiteX0" fmla="*/ 48977 w 268469"/>
                  <a:gd name="connsiteY0" fmla="*/ 82965 h 156404"/>
                  <a:gd name="connsiteX1" fmla="*/ 12879 w 268469"/>
                  <a:gd name="connsiteY1" fmla="*/ 0 h 156404"/>
                  <a:gd name="connsiteX2" fmla="*/ 254145 w 268469"/>
                  <a:gd name="connsiteY2" fmla="*/ 0 h 156404"/>
                  <a:gd name="connsiteX3" fmla="*/ 222807 w 268469"/>
                  <a:gd name="connsiteY3" fmla="*/ 81819 h 156404"/>
                  <a:gd name="connsiteX4" fmla="*/ 254144 w 268469"/>
                  <a:gd name="connsiteY4" fmla="*/ 156404 h 156404"/>
                  <a:gd name="connsiteX5" fmla="*/ 12879 w 268469"/>
                  <a:gd name="connsiteY5" fmla="*/ 156403 h 156404"/>
                  <a:gd name="connsiteX6" fmla="*/ 48977 w 268469"/>
                  <a:gd name="connsiteY6" fmla="*/ 82965 h 156404"/>
                  <a:gd name="connsiteX0" fmla="*/ 48977 w 273588"/>
                  <a:gd name="connsiteY0" fmla="*/ 82965 h 156404"/>
                  <a:gd name="connsiteX1" fmla="*/ 12879 w 273588"/>
                  <a:gd name="connsiteY1" fmla="*/ 0 h 156404"/>
                  <a:gd name="connsiteX2" fmla="*/ 254145 w 273588"/>
                  <a:gd name="connsiteY2" fmla="*/ 0 h 156404"/>
                  <a:gd name="connsiteX3" fmla="*/ 251382 w 273588"/>
                  <a:gd name="connsiteY3" fmla="*/ 84200 h 156404"/>
                  <a:gd name="connsiteX4" fmla="*/ 254144 w 273588"/>
                  <a:gd name="connsiteY4" fmla="*/ 156404 h 156404"/>
                  <a:gd name="connsiteX5" fmla="*/ 12879 w 273588"/>
                  <a:gd name="connsiteY5" fmla="*/ 156403 h 156404"/>
                  <a:gd name="connsiteX6" fmla="*/ 48977 w 273588"/>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86493"/>
                  <a:gd name="connsiteY0" fmla="*/ 82965 h 156404"/>
                  <a:gd name="connsiteX1" fmla="*/ 16457 w 286493"/>
                  <a:gd name="connsiteY1" fmla="*/ 0 h 156404"/>
                  <a:gd name="connsiteX2" fmla="*/ 272010 w 286493"/>
                  <a:gd name="connsiteY2" fmla="*/ 0 h 156404"/>
                  <a:gd name="connsiteX3" fmla="*/ 254960 w 286493"/>
                  <a:gd name="connsiteY3" fmla="*/ 84200 h 156404"/>
                  <a:gd name="connsiteX4" fmla="*/ 257722 w 286493"/>
                  <a:gd name="connsiteY4" fmla="*/ 156404 h 156404"/>
                  <a:gd name="connsiteX5" fmla="*/ 16457 w 286493"/>
                  <a:gd name="connsiteY5" fmla="*/ 156403 h 156404"/>
                  <a:gd name="connsiteX6" fmla="*/ 28742 w 286493"/>
                  <a:gd name="connsiteY6" fmla="*/ 82965 h 156404"/>
                  <a:gd name="connsiteX0" fmla="*/ 28742 w 276678"/>
                  <a:gd name="connsiteY0" fmla="*/ 82965 h 156404"/>
                  <a:gd name="connsiteX1" fmla="*/ 16457 w 276678"/>
                  <a:gd name="connsiteY1" fmla="*/ 0 h 156404"/>
                  <a:gd name="connsiteX2" fmla="*/ 272010 w 276678"/>
                  <a:gd name="connsiteY2" fmla="*/ 0 h 156404"/>
                  <a:gd name="connsiteX3" fmla="*/ 254960 w 276678"/>
                  <a:gd name="connsiteY3" fmla="*/ 84200 h 156404"/>
                  <a:gd name="connsiteX4" fmla="*/ 257722 w 276678"/>
                  <a:gd name="connsiteY4" fmla="*/ 156404 h 156404"/>
                  <a:gd name="connsiteX5" fmla="*/ 16457 w 276678"/>
                  <a:gd name="connsiteY5" fmla="*/ 156403 h 156404"/>
                  <a:gd name="connsiteX6" fmla="*/ 28742 w 276678"/>
                  <a:gd name="connsiteY6" fmla="*/ 82965 h 156404"/>
                  <a:gd name="connsiteX0" fmla="*/ 26558 w 274494"/>
                  <a:gd name="connsiteY0" fmla="*/ 82965 h 156404"/>
                  <a:gd name="connsiteX1" fmla="*/ 14273 w 274494"/>
                  <a:gd name="connsiteY1" fmla="*/ 0 h 156404"/>
                  <a:gd name="connsiteX2" fmla="*/ 269826 w 274494"/>
                  <a:gd name="connsiteY2" fmla="*/ 0 h 156404"/>
                  <a:gd name="connsiteX3" fmla="*/ 252776 w 274494"/>
                  <a:gd name="connsiteY3" fmla="*/ 84200 h 156404"/>
                  <a:gd name="connsiteX4" fmla="*/ 255538 w 274494"/>
                  <a:gd name="connsiteY4" fmla="*/ 156404 h 156404"/>
                  <a:gd name="connsiteX5" fmla="*/ 14273 w 274494"/>
                  <a:gd name="connsiteY5" fmla="*/ 156403 h 156404"/>
                  <a:gd name="connsiteX6" fmla="*/ 26558 w 274494"/>
                  <a:gd name="connsiteY6" fmla="*/ 82965 h 156404"/>
                  <a:gd name="connsiteX0" fmla="*/ 47202 w 295138"/>
                  <a:gd name="connsiteY0" fmla="*/ 82965 h 156404"/>
                  <a:gd name="connsiteX1" fmla="*/ 34917 w 295138"/>
                  <a:gd name="connsiteY1" fmla="*/ 0 h 156404"/>
                  <a:gd name="connsiteX2" fmla="*/ 290470 w 295138"/>
                  <a:gd name="connsiteY2" fmla="*/ 0 h 156404"/>
                  <a:gd name="connsiteX3" fmla="*/ 273420 w 295138"/>
                  <a:gd name="connsiteY3" fmla="*/ 84200 h 156404"/>
                  <a:gd name="connsiteX4" fmla="*/ 276182 w 295138"/>
                  <a:gd name="connsiteY4" fmla="*/ 156404 h 156404"/>
                  <a:gd name="connsiteX5" fmla="*/ 34917 w 295138"/>
                  <a:gd name="connsiteY5" fmla="*/ 156403 h 156404"/>
                  <a:gd name="connsiteX6" fmla="*/ 47202 w 295138"/>
                  <a:gd name="connsiteY6" fmla="*/ 82965 h 156404"/>
                  <a:gd name="connsiteX0" fmla="*/ 47202 w 324804"/>
                  <a:gd name="connsiteY0" fmla="*/ 82965 h 156404"/>
                  <a:gd name="connsiteX1" fmla="*/ 34917 w 324804"/>
                  <a:gd name="connsiteY1" fmla="*/ 0 h 156404"/>
                  <a:gd name="connsiteX2" fmla="*/ 290470 w 324804"/>
                  <a:gd name="connsiteY2" fmla="*/ 0 h 156404"/>
                  <a:gd name="connsiteX3" fmla="*/ 273420 w 324804"/>
                  <a:gd name="connsiteY3" fmla="*/ 84200 h 156404"/>
                  <a:gd name="connsiteX4" fmla="*/ 276182 w 324804"/>
                  <a:gd name="connsiteY4" fmla="*/ 156404 h 156404"/>
                  <a:gd name="connsiteX5" fmla="*/ 34917 w 324804"/>
                  <a:gd name="connsiteY5" fmla="*/ 156403 h 156404"/>
                  <a:gd name="connsiteX6" fmla="*/ 47202 w 324804"/>
                  <a:gd name="connsiteY6" fmla="*/ 82965 h 156404"/>
                  <a:gd name="connsiteX0" fmla="*/ 47202 w 324804"/>
                  <a:gd name="connsiteY0" fmla="*/ 82965 h 156404"/>
                  <a:gd name="connsiteX1" fmla="*/ 34917 w 324804"/>
                  <a:gd name="connsiteY1" fmla="*/ 0 h 156404"/>
                  <a:gd name="connsiteX2" fmla="*/ 290470 w 324804"/>
                  <a:gd name="connsiteY2" fmla="*/ 0 h 156404"/>
                  <a:gd name="connsiteX3" fmla="*/ 273420 w 324804"/>
                  <a:gd name="connsiteY3" fmla="*/ 84200 h 156404"/>
                  <a:gd name="connsiteX4" fmla="*/ 276182 w 324804"/>
                  <a:gd name="connsiteY4" fmla="*/ 156404 h 156404"/>
                  <a:gd name="connsiteX5" fmla="*/ 34917 w 324804"/>
                  <a:gd name="connsiteY5" fmla="*/ 156403 h 156404"/>
                  <a:gd name="connsiteX6" fmla="*/ 47202 w 324804"/>
                  <a:gd name="connsiteY6" fmla="*/ 82965 h 156404"/>
                  <a:gd name="connsiteX0" fmla="*/ 47202 w 324804"/>
                  <a:gd name="connsiteY0" fmla="*/ 82965 h 156404"/>
                  <a:gd name="connsiteX1" fmla="*/ 34917 w 324804"/>
                  <a:gd name="connsiteY1" fmla="*/ 0 h 156404"/>
                  <a:gd name="connsiteX2" fmla="*/ 290470 w 324804"/>
                  <a:gd name="connsiteY2" fmla="*/ 0 h 156404"/>
                  <a:gd name="connsiteX3" fmla="*/ 273420 w 324804"/>
                  <a:gd name="connsiteY3" fmla="*/ 84200 h 156404"/>
                  <a:gd name="connsiteX4" fmla="*/ 276182 w 324804"/>
                  <a:gd name="connsiteY4" fmla="*/ 156404 h 156404"/>
                  <a:gd name="connsiteX5" fmla="*/ 34917 w 324804"/>
                  <a:gd name="connsiteY5" fmla="*/ 156403 h 156404"/>
                  <a:gd name="connsiteX6" fmla="*/ 47202 w 324804"/>
                  <a:gd name="connsiteY6" fmla="*/ 82965 h 156404"/>
                  <a:gd name="connsiteX0" fmla="*/ 47202 w 311528"/>
                  <a:gd name="connsiteY0" fmla="*/ 89201 h 167988"/>
                  <a:gd name="connsiteX1" fmla="*/ 34917 w 311528"/>
                  <a:gd name="connsiteY1" fmla="*/ 6236 h 167988"/>
                  <a:gd name="connsiteX2" fmla="*/ 290470 w 311528"/>
                  <a:gd name="connsiteY2" fmla="*/ 6236 h 167988"/>
                  <a:gd name="connsiteX3" fmla="*/ 294851 w 311528"/>
                  <a:gd name="connsiteY3" fmla="*/ 90436 h 167988"/>
                  <a:gd name="connsiteX4" fmla="*/ 276182 w 311528"/>
                  <a:gd name="connsiteY4" fmla="*/ 162640 h 167988"/>
                  <a:gd name="connsiteX5" fmla="*/ 34917 w 311528"/>
                  <a:gd name="connsiteY5" fmla="*/ 162639 h 167988"/>
                  <a:gd name="connsiteX6" fmla="*/ 47202 w 311528"/>
                  <a:gd name="connsiteY6" fmla="*/ 89201 h 167988"/>
                  <a:gd name="connsiteX0" fmla="*/ 47202 w 308252"/>
                  <a:gd name="connsiteY0" fmla="*/ 89026 h 167989"/>
                  <a:gd name="connsiteX1" fmla="*/ 34917 w 308252"/>
                  <a:gd name="connsiteY1" fmla="*/ 6061 h 167989"/>
                  <a:gd name="connsiteX2" fmla="*/ 290470 w 308252"/>
                  <a:gd name="connsiteY2" fmla="*/ 6061 h 167989"/>
                  <a:gd name="connsiteX3" fmla="*/ 285326 w 308252"/>
                  <a:gd name="connsiteY3" fmla="*/ 87880 h 167989"/>
                  <a:gd name="connsiteX4" fmla="*/ 276182 w 308252"/>
                  <a:gd name="connsiteY4" fmla="*/ 162465 h 167989"/>
                  <a:gd name="connsiteX5" fmla="*/ 34917 w 308252"/>
                  <a:gd name="connsiteY5" fmla="*/ 162464 h 167989"/>
                  <a:gd name="connsiteX6" fmla="*/ 47202 w 308252"/>
                  <a:gd name="connsiteY6" fmla="*/ 89026 h 167989"/>
                  <a:gd name="connsiteX0" fmla="*/ 14590 w 294690"/>
                  <a:gd name="connsiteY0" fmla="*/ 93263 h 175953"/>
                  <a:gd name="connsiteX1" fmla="*/ 21355 w 294690"/>
                  <a:gd name="connsiteY1" fmla="*/ 10298 h 175953"/>
                  <a:gd name="connsiteX2" fmla="*/ 276908 w 294690"/>
                  <a:gd name="connsiteY2" fmla="*/ 10298 h 175953"/>
                  <a:gd name="connsiteX3" fmla="*/ 271764 w 294690"/>
                  <a:gd name="connsiteY3" fmla="*/ 92117 h 175953"/>
                  <a:gd name="connsiteX4" fmla="*/ 262620 w 294690"/>
                  <a:gd name="connsiteY4" fmla="*/ 166702 h 175953"/>
                  <a:gd name="connsiteX5" fmla="*/ 21355 w 294690"/>
                  <a:gd name="connsiteY5" fmla="*/ 166701 h 175953"/>
                  <a:gd name="connsiteX6" fmla="*/ 14590 w 294690"/>
                  <a:gd name="connsiteY6" fmla="*/ 93263 h 17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690" h="175953">
                    <a:moveTo>
                      <a:pt x="14590" y="93263"/>
                    </a:moveTo>
                    <a:cubicBezTo>
                      <a:pt x="14590" y="50073"/>
                      <a:pt x="-22365" y="24125"/>
                      <a:pt x="21355" y="10298"/>
                    </a:cubicBezTo>
                    <a:cubicBezTo>
                      <a:pt x="65075" y="-3529"/>
                      <a:pt x="235173" y="-3338"/>
                      <a:pt x="276908" y="10298"/>
                    </a:cubicBezTo>
                    <a:cubicBezTo>
                      <a:pt x="318643" y="23934"/>
                      <a:pt x="274145" y="66050"/>
                      <a:pt x="271764" y="92117"/>
                    </a:cubicBezTo>
                    <a:cubicBezTo>
                      <a:pt x="269383" y="118184"/>
                      <a:pt x="304355" y="154271"/>
                      <a:pt x="262620" y="166702"/>
                    </a:cubicBezTo>
                    <a:cubicBezTo>
                      <a:pt x="220885" y="179133"/>
                      <a:pt x="62693" y="178941"/>
                      <a:pt x="21355" y="166701"/>
                    </a:cubicBezTo>
                    <a:cubicBezTo>
                      <a:pt x="-19983" y="154461"/>
                      <a:pt x="14590" y="119330"/>
                      <a:pt x="14590" y="932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组合 29">
              <a:extLst>
                <a:ext uri="{FF2B5EF4-FFF2-40B4-BE49-F238E27FC236}">
                  <a16:creationId xmlns:a16="http://schemas.microsoft.com/office/drawing/2014/main" id="{88AADF00-6A41-4240-8039-402721F93FEB}"/>
                </a:ext>
              </a:extLst>
            </p:cNvPr>
            <p:cNvGrpSpPr/>
            <p:nvPr/>
          </p:nvGrpSpPr>
          <p:grpSpPr>
            <a:xfrm>
              <a:off x="3333151" y="2119299"/>
              <a:ext cx="877498" cy="278475"/>
              <a:chOff x="4537905" y="1213580"/>
              <a:chExt cx="877498" cy="278475"/>
            </a:xfrm>
          </p:grpSpPr>
          <p:sp>
            <p:nvSpPr>
              <p:cNvPr id="27" name="圆角矩形 45">
                <a:extLst>
                  <a:ext uri="{FF2B5EF4-FFF2-40B4-BE49-F238E27FC236}">
                    <a16:creationId xmlns:a16="http://schemas.microsoft.com/office/drawing/2014/main" id="{3969BBF0-693C-493A-ADCE-4DF7EDC993DC}"/>
                  </a:ext>
                </a:extLst>
              </p:cNvPr>
              <p:cNvSpPr/>
              <p:nvPr/>
            </p:nvSpPr>
            <p:spPr>
              <a:xfrm>
                <a:off x="4636143" y="1213580"/>
                <a:ext cx="715756" cy="9887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46">
                <a:extLst>
                  <a:ext uri="{FF2B5EF4-FFF2-40B4-BE49-F238E27FC236}">
                    <a16:creationId xmlns:a16="http://schemas.microsoft.com/office/drawing/2014/main" id="{801FB4AA-81BD-44A7-892A-4E686E9F4E47}"/>
                  </a:ext>
                </a:extLst>
              </p:cNvPr>
              <p:cNvSpPr/>
              <p:nvPr/>
            </p:nvSpPr>
            <p:spPr>
              <a:xfrm>
                <a:off x="4537905" y="1387744"/>
                <a:ext cx="877498" cy="10431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圆角矩形 28">
                <a:extLst>
                  <a:ext uri="{FF2B5EF4-FFF2-40B4-BE49-F238E27FC236}">
                    <a16:creationId xmlns:a16="http://schemas.microsoft.com/office/drawing/2014/main" id="{10F7DA20-76BD-4E7D-9DCC-FE954AD386FB}"/>
                  </a:ext>
                </a:extLst>
              </p:cNvPr>
              <p:cNvSpPr/>
              <p:nvPr/>
            </p:nvSpPr>
            <p:spPr>
              <a:xfrm>
                <a:off x="4803917" y="1295612"/>
                <a:ext cx="294690" cy="114411"/>
              </a:xfrm>
              <a:custGeom>
                <a:avLst/>
                <a:gdLst>
                  <a:gd name="connsiteX0" fmla="*/ 0 w 397669"/>
                  <a:gd name="connsiteY0" fmla="*/ 78202 h 156403"/>
                  <a:gd name="connsiteX1" fmla="*/ 78202 w 397669"/>
                  <a:gd name="connsiteY1" fmla="*/ 0 h 156403"/>
                  <a:gd name="connsiteX2" fmla="*/ 319468 w 397669"/>
                  <a:gd name="connsiteY2" fmla="*/ 0 h 156403"/>
                  <a:gd name="connsiteX3" fmla="*/ 397670 w 397669"/>
                  <a:gd name="connsiteY3" fmla="*/ 78202 h 156403"/>
                  <a:gd name="connsiteX4" fmla="*/ 397669 w 397669"/>
                  <a:gd name="connsiteY4" fmla="*/ 78202 h 156403"/>
                  <a:gd name="connsiteX5" fmla="*/ 319467 w 397669"/>
                  <a:gd name="connsiteY5" fmla="*/ 156404 h 156403"/>
                  <a:gd name="connsiteX6" fmla="*/ 78202 w 397669"/>
                  <a:gd name="connsiteY6" fmla="*/ 156403 h 156403"/>
                  <a:gd name="connsiteX7" fmla="*/ 0 w 397669"/>
                  <a:gd name="connsiteY7" fmla="*/ 78201 h 156403"/>
                  <a:gd name="connsiteX8" fmla="*/ 0 w 397669"/>
                  <a:gd name="connsiteY8" fmla="*/ 78202 h 156403"/>
                  <a:gd name="connsiteX0" fmla="*/ 111919 w 397670"/>
                  <a:gd name="connsiteY0" fmla="*/ 75821 h 156404"/>
                  <a:gd name="connsiteX1" fmla="*/ 78202 w 397670"/>
                  <a:gd name="connsiteY1" fmla="*/ 0 h 156404"/>
                  <a:gd name="connsiteX2" fmla="*/ 319468 w 397670"/>
                  <a:gd name="connsiteY2" fmla="*/ 0 h 156404"/>
                  <a:gd name="connsiteX3" fmla="*/ 397670 w 397670"/>
                  <a:gd name="connsiteY3" fmla="*/ 78202 h 156404"/>
                  <a:gd name="connsiteX4" fmla="*/ 397669 w 397670"/>
                  <a:gd name="connsiteY4" fmla="*/ 78202 h 156404"/>
                  <a:gd name="connsiteX5" fmla="*/ 319467 w 397670"/>
                  <a:gd name="connsiteY5" fmla="*/ 156404 h 156404"/>
                  <a:gd name="connsiteX6" fmla="*/ 78202 w 397670"/>
                  <a:gd name="connsiteY6" fmla="*/ 156403 h 156404"/>
                  <a:gd name="connsiteX7" fmla="*/ 0 w 397670"/>
                  <a:gd name="connsiteY7" fmla="*/ 78201 h 156404"/>
                  <a:gd name="connsiteX8" fmla="*/ 111919 w 397670"/>
                  <a:gd name="connsiteY8" fmla="*/ 75821 h 156404"/>
                  <a:gd name="connsiteX0" fmla="*/ 111919 w 397670"/>
                  <a:gd name="connsiteY0" fmla="*/ 75821 h 156404"/>
                  <a:gd name="connsiteX1" fmla="*/ 78202 w 397670"/>
                  <a:gd name="connsiteY1" fmla="*/ 0 h 156404"/>
                  <a:gd name="connsiteX2" fmla="*/ 319468 w 397670"/>
                  <a:gd name="connsiteY2" fmla="*/ 0 h 156404"/>
                  <a:gd name="connsiteX3" fmla="*/ 397670 w 397670"/>
                  <a:gd name="connsiteY3" fmla="*/ 78202 h 156404"/>
                  <a:gd name="connsiteX4" fmla="*/ 397669 w 397670"/>
                  <a:gd name="connsiteY4" fmla="*/ 78202 h 156404"/>
                  <a:gd name="connsiteX5" fmla="*/ 319467 w 397670"/>
                  <a:gd name="connsiteY5" fmla="*/ 156404 h 156404"/>
                  <a:gd name="connsiteX6" fmla="*/ 78202 w 397670"/>
                  <a:gd name="connsiteY6" fmla="*/ 156403 h 156404"/>
                  <a:gd name="connsiteX7" fmla="*/ 0 w 397670"/>
                  <a:gd name="connsiteY7" fmla="*/ 78201 h 156404"/>
                  <a:gd name="connsiteX8" fmla="*/ 111919 w 397670"/>
                  <a:gd name="connsiteY8" fmla="*/ 75821 h 156404"/>
                  <a:gd name="connsiteX0" fmla="*/ 46883 w 332634"/>
                  <a:gd name="connsiteY0" fmla="*/ 75821 h 156404"/>
                  <a:gd name="connsiteX1" fmla="*/ 13166 w 332634"/>
                  <a:gd name="connsiteY1" fmla="*/ 0 h 156404"/>
                  <a:gd name="connsiteX2" fmla="*/ 254432 w 332634"/>
                  <a:gd name="connsiteY2" fmla="*/ 0 h 156404"/>
                  <a:gd name="connsiteX3" fmla="*/ 332634 w 332634"/>
                  <a:gd name="connsiteY3" fmla="*/ 78202 h 156404"/>
                  <a:gd name="connsiteX4" fmla="*/ 332633 w 332634"/>
                  <a:gd name="connsiteY4" fmla="*/ 78202 h 156404"/>
                  <a:gd name="connsiteX5" fmla="*/ 254431 w 332634"/>
                  <a:gd name="connsiteY5" fmla="*/ 156404 h 156404"/>
                  <a:gd name="connsiteX6" fmla="*/ 13166 w 332634"/>
                  <a:gd name="connsiteY6" fmla="*/ 156403 h 156404"/>
                  <a:gd name="connsiteX7" fmla="*/ 46883 w 332634"/>
                  <a:gd name="connsiteY7" fmla="*/ 75821 h 156404"/>
                  <a:gd name="connsiteX0" fmla="*/ 46883 w 332634"/>
                  <a:gd name="connsiteY0" fmla="*/ 75821 h 156404"/>
                  <a:gd name="connsiteX1" fmla="*/ 13166 w 332634"/>
                  <a:gd name="connsiteY1" fmla="*/ 0 h 156404"/>
                  <a:gd name="connsiteX2" fmla="*/ 254432 w 332634"/>
                  <a:gd name="connsiteY2" fmla="*/ 0 h 156404"/>
                  <a:gd name="connsiteX3" fmla="*/ 332634 w 332634"/>
                  <a:gd name="connsiteY3" fmla="*/ 78202 h 156404"/>
                  <a:gd name="connsiteX4" fmla="*/ 332633 w 332634"/>
                  <a:gd name="connsiteY4" fmla="*/ 78202 h 156404"/>
                  <a:gd name="connsiteX5" fmla="*/ 254431 w 332634"/>
                  <a:gd name="connsiteY5" fmla="*/ 156404 h 156404"/>
                  <a:gd name="connsiteX6" fmla="*/ 13166 w 332634"/>
                  <a:gd name="connsiteY6" fmla="*/ 156403 h 156404"/>
                  <a:gd name="connsiteX7" fmla="*/ 46883 w 332634"/>
                  <a:gd name="connsiteY7" fmla="*/ 75821 h 156404"/>
                  <a:gd name="connsiteX0" fmla="*/ 48977 w 332347"/>
                  <a:gd name="connsiteY0" fmla="*/ 82965 h 156404"/>
                  <a:gd name="connsiteX1" fmla="*/ 12879 w 332347"/>
                  <a:gd name="connsiteY1" fmla="*/ 0 h 156404"/>
                  <a:gd name="connsiteX2" fmla="*/ 254145 w 332347"/>
                  <a:gd name="connsiteY2" fmla="*/ 0 h 156404"/>
                  <a:gd name="connsiteX3" fmla="*/ 332347 w 332347"/>
                  <a:gd name="connsiteY3" fmla="*/ 78202 h 156404"/>
                  <a:gd name="connsiteX4" fmla="*/ 332346 w 332347"/>
                  <a:gd name="connsiteY4" fmla="*/ 78202 h 156404"/>
                  <a:gd name="connsiteX5" fmla="*/ 254144 w 332347"/>
                  <a:gd name="connsiteY5" fmla="*/ 156404 h 156404"/>
                  <a:gd name="connsiteX6" fmla="*/ 12879 w 332347"/>
                  <a:gd name="connsiteY6" fmla="*/ 156403 h 156404"/>
                  <a:gd name="connsiteX7" fmla="*/ 48977 w 332347"/>
                  <a:gd name="connsiteY7" fmla="*/ 82965 h 156404"/>
                  <a:gd name="connsiteX0" fmla="*/ 48977 w 332347"/>
                  <a:gd name="connsiteY0" fmla="*/ 82965 h 156404"/>
                  <a:gd name="connsiteX1" fmla="*/ 12879 w 332347"/>
                  <a:gd name="connsiteY1" fmla="*/ 0 h 156404"/>
                  <a:gd name="connsiteX2" fmla="*/ 254145 w 332347"/>
                  <a:gd name="connsiteY2" fmla="*/ 0 h 156404"/>
                  <a:gd name="connsiteX3" fmla="*/ 332347 w 332347"/>
                  <a:gd name="connsiteY3" fmla="*/ 78202 h 156404"/>
                  <a:gd name="connsiteX4" fmla="*/ 332346 w 332347"/>
                  <a:gd name="connsiteY4" fmla="*/ 78202 h 156404"/>
                  <a:gd name="connsiteX5" fmla="*/ 254144 w 332347"/>
                  <a:gd name="connsiteY5" fmla="*/ 156404 h 156404"/>
                  <a:gd name="connsiteX6" fmla="*/ 12879 w 332347"/>
                  <a:gd name="connsiteY6" fmla="*/ 156403 h 156404"/>
                  <a:gd name="connsiteX7" fmla="*/ 48977 w 332347"/>
                  <a:gd name="connsiteY7" fmla="*/ 82965 h 156404"/>
                  <a:gd name="connsiteX0" fmla="*/ 48977 w 332347"/>
                  <a:gd name="connsiteY0" fmla="*/ 82965 h 156404"/>
                  <a:gd name="connsiteX1" fmla="*/ 12879 w 332347"/>
                  <a:gd name="connsiteY1" fmla="*/ 0 h 156404"/>
                  <a:gd name="connsiteX2" fmla="*/ 254145 w 332347"/>
                  <a:gd name="connsiteY2" fmla="*/ 0 h 156404"/>
                  <a:gd name="connsiteX3" fmla="*/ 332347 w 332347"/>
                  <a:gd name="connsiteY3" fmla="*/ 78202 h 156404"/>
                  <a:gd name="connsiteX4" fmla="*/ 254144 w 332347"/>
                  <a:gd name="connsiteY4" fmla="*/ 156404 h 156404"/>
                  <a:gd name="connsiteX5" fmla="*/ 12879 w 332347"/>
                  <a:gd name="connsiteY5" fmla="*/ 156403 h 156404"/>
                  <a:gd name="connsiteX6" fmla="*/ 48977 w 332347"/>
                  <a:gd name="connsiteY6" fmla="*/ 82965 h 156404"/>
                  <a:gd name="connsiteX0" fmla="*/ 48977 w 284302"/>
                  <a:gd name="connsiteY0" fmla="*/ 82965 h 156404"/>
                  <a:gd name="connsiteX1" fmla="*/ 12879 w 284302"/>
                  <a:gd name="connsiteY1" fmla="*/ 0 h 156404"/>
                  <a:gd name="connsiteX2" fmla="*/ 254145 w 284302"/>
                  <a:gd name="connsiteY2" fmla="*/ 0 h 156404"/>
                  <a:gd name="connsiteX3" fmla="*/ 254144 w 284302"/>
                  <a:gd name="connsiteY3" fmla="*/ 156404 h 156404"/>
                  <a:gd name="connsiteX4" fmla="*/ 12879 w 284302"/>
                  <a:gd name="connsiteY4" fmla="*/ 156403 h 156404"/>
                  <a:gd name="connsiteX5" fmla="*/ 48977 w 284302"/>
                  <a:gd name="connsiteY5" fmla="*/ 82965 h 156404"/>
                  <a:gd name="connsiteX0" fmla="*/ 48977 w 268792"/>
                  <a:gd name="connsiteY0" fmla="*/ 82965 h 156404"/>
                  <a:gd name="connsiteX1" fmla="*/ 12879 w 268792"/>
                  <a:gd name="connsiteY1" fmla="*/ 0 h 156404"/>
                  <a:gd name="connsiteX2" fmla="*/ 254145 w 268792"/>
                  <a:gd name="connsiteY2" fmla="*/ 0 h 156404"/>
                  <a:gd name="connsiteX3" fmla="*/ 225188 w 268792"/>
                  <a:gd name="connsiteY3" fmla="*/ 77057 h 156404"/>
                  <a:gd name="connsiteX4" fmla="*/ 254144 w 268792"/>
                  <a:gd name="connsiteY4" fmla="*/ 156404 h 156404"/>
                  <a:gd name="connsiteX5" fmla="*/ 12879 w 268792"/>
                  <a:gd name="connsiteY5" fmla="*/ 156403 h 156404"/>
                  <a:gd name="connsiteX6" fmla="*/ 48977 w 268792"/>
                  <a:gd name="connsiteY6" fmla="*/ 82965 h 156404"/>
                  <a:gd name="connsiteX0" fmla="*/ 48977 w 268470"/>
                  <a:gd name="connsiteY0" fmla="*/ 82965 h 156404"/>
                  <a:gd name="connsiteX1" fmla="*/ 12879 w 268470"/>
                  <a:gd name="connsiteY1" fmla="*/ 0 h 156404"/>
                  <a:gd name="connsiteX2" fmla="*/ 254145 w 268470"/>
                  <a:gd name="connsiteY2" fmla="*/ 0 h 156404"/>
                  <a:gd name="connsiteX3" fmla="*/ 222807 w 268470"/>
                  <a:gd name="connsiteY3" fmla="*/ 81819 h 156404"/>
                  <a:gd name="connsiteX4" fmla="*/ 254144 w 268470"/>
                  <a:gd name="connsiteY4" fmla="*/ 156404 h 156404"/>
                  <a:gd name="connsiteX5" fmla="*/ 12879 w 268470"/>
                  <a:gd name="connsiteY5" fmla="*/ 156403 h 156404"/>
                  <a:gd name="connsiteX6" fmla="*/ 48977 w 268470"/>
                  <a:gd name="connsiteY6" fmla="*/ 82965 h 156404"/>
                  <a:gd name="connsiteX0" fmla="*/ 48977 w 268469"/>
                  <a:gd name="connsiteY0" fmla="*/ 82965 h 156404"/>
                  <a:gd name="connsiteX1" fmla="*/ 12879 w 268469"/>
                  <a:gd name="connsiteY1" fmla="*/ 0 h 156404"/>
                  <a:gd name="connsiteX2" fmla="*/ 254145 w 268469"/>
                  <a:gd name="connsiteY2" fmla="*/ 0 h 156404"/>
                  <a:gd name="connsiteX3" fmla="*/ 222807 w 268469"/>
                  <a:gd name="connsiteY3" fmla="*/ 81819 h 156404"/>
                  <a:gd name="connsiteX4" fmla="*/ 254144 w 268469"/>
                  <a:gd name="connsiteY4" fmla="*/ 156404 h 156404"/>
                  <a:gd name="connsiteX5" fmla="*/ 12879 w 268469"/>
                  <a:gd name="connsiteY5" fmla="*/ 156403 h 156404"/>
                  <a:gd name="connsiteX6" fmla="*/ 48977 w 268469"/>
                  <a:gd name="connsiteY6" fmla="*/ 82965 h 156404"/>
                  <a:gd name="connsiteX0" fmla="*/ 48977 w 268469"/>
                  <a:gd name="connsiteY0" fmla="*/ 82965 h 156404"/>
                  <a:gd name="connsiteX1" fmla="*/ 12879 w 268469"/>
                  <a:gd name="connsiteY1" fmla="*/ 0 h 156404"/>
                  <a:gd name="connsiteX2" fmla="*/ 254145 w 268469"/>
                  <a:gd name="connsiteY2" fmla="*/ 0 h 156404"/>
                  <a:gd name="connsiteX3" fmla="*/ 222807 w 268469"/>
                  <a:gd name="connsiteY3" fmla="*/ 81819 h 156404"/>
                  <a:gd name="connsiteX4" fmla="*/ 254144 w 268469"/>
                  <a:gd name="connsiteY4" fmla="*/ 156404 h 156404"/>
                  <a:gd name="connsiteX5" fmla="*/ 12879 w 268469"/>
                  <a:gd name="connsiteY5" fmla="*/ 156403 h 156404"/>
                  <a:gd name="connsiteX6" fmla="*/ 48977 w 268469"/>
                  <a:gd name="connsiteY6" fmla="*/ 82965 h 156404"/>
                  <a:gd name="connsiteX0" fmla="*/ 48977 w 273588"/>
                  <a:gd name="connsiteY0" fmla="*/ 82965 h 156404"/>
                  <a:gd name="connsiteX1" fmla="*/ 12879 w 273588"/>
                  <a:gd name="connsiteY1" fmla="*/ 0 h 156404"/>
                  <a:gd name="connsiteX2" fmla="*/ 254145 w 273588"/>
                  <a:gd name="connsiteY2" fmla="*/ 0 h 156404"/>
                  <a:gd name="connsiteX3" fmla="*/ 251382 w 273588"/>
                  <a:gd name="connsiteY3" fmla="*/ 84200 h 156404"/>
                  <a:gd name="connsiteX4" fmla="*/ 254144 w 273588"/>
                  <a:gd name="connsiteY4" fmla="*/ 156404 h 156404"/>
                  <a:gd name="connsiteX5" fmla="*/ 12879 w 273588"/>
                  <a:gd name="connsiteY5" fmla="*/ 156403 h 156404"/>
                  <a:gd name="connsiteX6" fmla="*/ 48977 w 273588"/>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77166"/>
                  <a:gd name="connsiteY0" fmla="*/ 82965 h 156404"/>
                  <a:gd name="connsiteX1" fmla="*/ 16457 w 277166"/>
                  <a:gd name="connsiteY1" fmla="*/ 0 h 156404"/>
                  <a:gd name="connsiteX2" fmla="*/ 257723 w 277166"/>
                  <a:gd name="connsiteY2" fmla="*/ 0 h 156404"/>
                  <a:gd name="connsiteX3" fmla="*/ 254960 w 277166"/>
                  <a:gd name="connsiteY3" fmla="*/ 84200 h 156404"/>
                  <a:gd name="connsiteX4" fmla="*/ 257722 w 277166"/>
                  <a:gd name="connsiteY4" fmla="*/ 156404 h 156404"/>
                  <a:gd name="connsiteX5" fmla="*/ 16457 w 277166"/>
                  <a:gd name="connsiteY5" fmla="*/ 156403 h 156404"/>
                  <a:gd name="connsiteX6" fmla="*/ 28742 w 277166"/>
                  <a:gd name="connsiteY6" fmla="*/ 82965 h 156404"/>
                  <a:gd name="connsiteX0" fmla="*/ 28742 w 286493"/>
                  <a:gd name="connsiteY0" fmla="*/ 82965 h 156404"/>
                  <a:gd name="connsiteX1" fmla="*/ 16457 w 286493"/>
                  <a:gd name="connsiteY1" fmla="*/ 0 h 156404"/>
                  <a:gd name="connsiteX2" fmla="*/ 272010 w 286493"/>
                  <a:gd name="connsiteY2" fmla="*/ 0 h 156404"/>
                  <a:gd name="connsiteX3" fmla="*/ 254960 w 286493"/>
                  <a:gd name="connsiteY3" fmla="*/ 84200 h 156404"/>
                  <a:gd name="connsiteX4" fmla="*/ 257722 w 286493"/>
                  <a:gd name="connsiteY4" fmla="*/ 156404 h 156404"/>
                  <a:gd name="connsiteX5" fmla="*/ 16457 w 286493"/>
                  <a:gd name="connsiteY5" fmla="*/ 156403 h 156404"/>
                  <a:gd name="connsiteX6" fmla="*/ 28742 w 286493"/>
                  <a:gd name="connsiteY6" fmla="*/ 82965 h 156404"/>
                  <a:gd name="connsiteX0" fmla="*/ 28742 w 276678"/>
                  <a:gd name="connsiteY0" fmla="*/ 82965 h 156404"/>
                  <a:gd name="connsiteX1" fmla="*/ 16457 w 276678"/>
                  <a:gd name="connsiteY1" fmla="*/ 0 h 156404"/>
                  <a:gd name="connsiteX2" fmla="*/ 272010 w 276678"/>
                  <a:gd name="connsiteY2" fmla="*/ 0 h 156404"/>
                  <a:gd name="connsiteX3" fmla="*/ 254960 w 276678"/>
                  <a:gd name="connsiteY3" fmla="*/ 84200 h 156404"/>
                  <a:gd name="connsiteX4" fmla="*/ 257722 w 276678"/>
                  <a:gd name="connsiteY4" fmla="*/ 156404 h 156404"/>
                  <a:gd name="connsiteX5" fmla="*/ 16457 w 276678"/>
                  <a:gd name="connsiteY5" fmla="*/ 156403 h 156404"/>
                  <a:gd name="connsiteX6" fmla="*/ 28742 w 276678"/>
                  <a:gd name="connsiteY6" fmla="*/ 82965 h 156404"/>
                  <a:gd name="connsiteX0" fmla="*/ 26558 w 274494"/>
                  <a:gd name="connsiteY0" fmla="*/ 82965 h 156404"/>
                  <a:gd name="connsiteX1" fmla="*/ 14273 w 274494"/>
                  <a:gd name="connsiteY1" fmla="*/ 0 h 156404"/>
                  <a:gd name="connsiteX2" fmla="*/ 269826 w 274494"/>
                  <a:gd name="connsiteY2" fmla="*/ 0 h 156404"/>
                  <a:gd name="connsiteX3" fmla="*/ 252776 w 274494"/>
                  <a:gd name="connsiteY3" fmla="*/ 84200 h 156404"/>
                  <a:gd name="connsiteX4" fmla="*/ 255538 w 274494"/>
                  <a:gd name="connsiteY4" fmla="*/ 156404 h 156404"/>
                  <a:gd name="connsiteX5" fmla="*/ 14273 w 274494"/>
                  <a:gd name="connsiteY5" fmla="*/ 156403 h 156404"/>
                  <a:gd name="connsiteX6" fmla="*/ 26558 w 274494"/>
                  <a:gd name="connsiteY6" fmla="*/ 82965 h 156404"/>
                  <a:gd name="connsiteX0" fmla="*/ 47202 w 295138"/>
                  <a:gd name="connsiteY0" fmla="*/ 82965 h 156404"/>
                  <a:gd name="connsiteX1" fmla="*/ 34917 w 295138"/>
                  <a:gd name="connsiteY1" fmla="*/ 0 h 156404"/>
                  <a:gd name="connsiteX2" fmla="*/ 290470 w 295138"/>
                  <a:gd name="connsiteY2" fmla="*/ 0 h 156404"/>
                  <a:gd name="connsiteX3" fmla="*/ 273420 w 295138"/>
                  <a:gd name="connsiteY3" fmla="*/ 84200 h 156404"/>
                  <a:gd name="connsiteX4" fmla="*/ 276182 w 295138"/>
                  <a:gd name="connsiteY4" fmla="*/ 156404 h 156404"/>
                  <a:gd name="connsiteX5" fmla="*/ 34917 w 295138"/>
                  <a:gd name="connsiteY5" fmla="*/ 156403 h 156404"/>
                  <a:gd name="connsiteX6" fmla="*/ 47202 w 295138"/>
                  <a:gd name="connsiteY6" fmla="*/ 82965 h 156404"/>
                  <a:gd name="connsiteX0" fmla="*/ 47202 w 324804"/>
                  <a:gd name="connsiteY0" fmla="*/ 82965 h 156404"/>
                  <a:gd name="connsiteX1" fmla="*/ 34917 w 324804"/>
                  <a:gd name="connsiteY1" fmla="*/ 0 h 156404"/>
                  <a:gd name="connsiteX2" fmla="*/ 290470 w 324804"/>
                  <a:gd name="connsiteY2" fmla="*/ 0 h 156404"/>
                  <a:gd name="connsiteX3" fmla="*/ 273420 w 324804"/>
                  <a:gd name="connsiteY3" fmla="*/ 84200 h 156404"/>
                  <a:gd name="connsiteX4" fmla="*/ 276182 w 324804"/>
                  <a:gd name="connsiteY4" fmla="*/ 156404 h 156404"/>
                  <a:gd name="connsiteX5" fmla="*/ 34917 w 324804"/>
                  <a:gd name="connsiteY5" fmla="*/ 156403 h 156404"/>
                  <a:gd name="connsiteX6" fmla="*/ 47202 w 324804"/>
                  <a:gd name="connsiteY6" fmla="*/ 82965 h 156404"/>
                  <a:gd name="connsiteX0" fmla="*/ 47202 w 324804"/>
                  <a:gd name="connsiteY0" fmla="*/ 82965 h 156404"/>
                  <a:gd name="connsiteX1" fmla="*/ 34917 w 324804"/>
                  <a:gd name="connsiteY1" fmla="*/ 0 h 156404"/>
                  <a:gd name="connsiteX2" fmla="*/ 290470 w 324804"/>
                  <a:gd name="connsiteY2" fmla="*/ 0 h 156404"/>
                  <a:gd name="connsiteX3" fmla="*/ 273420 w 324804"/>
                  <a:gd name="connsiteY3" fmla="*/ 84200 h 156404"/>
                  <a:gd name="connsiteX4" fmla="*/ 276182 w 324804"/>
                  <a:gd name="connsiteY4" fmla="*/ 156404 h 156404"/>
                  <a:gd name="connsiteX5" fmla="*/ 34917 w 324804"/>
                  <a:gd name="connsiteY5" fmla="*/ 156403 h 156404"/>
                  <a:gd name="connsiteX6" fmla="*/ 47202 w 324804"/>
                  <a:gd name="connsiteY6" fmla="*/ 82965 h 156404"/>
                  <a:gd name="connsiteX0" fmla="*/ 47202 w 324804"/>
                  <a:gd name="connsiteY0" fmla="*/ 82965 h 156404"/>
                  <a:gd name="connsiteX1" fmla="*/ 34917 w 324804"/>
                  <a:gd name="connsiteY1" fmla="*/ 0 h 156404"/>
                  <a:gd name="connsiteX2" fmla="*/ 290470 w 324804"/>
                  <a:gd name="connsiteY2" fmla="*/ 0 h 156404"/>
                  <a:gd name="connsiteX3" fmla="*/ 273420 w 324804"/>
                  <a:gd name="connsiteY3" fmla="*/ 84200 h 156404"/>
                  <a:gd name="connsiteX4" fmla="*/ 276182 w 324804"/>
                  <a:gd name="connsiteY4" fmla="*/ 156404 h 156404"/>
                  <a:gd name="connsiteX5" fmla="*/ 34917 w 324804"/>
                  <a:gd name="connsiteY5" fmla="*/ 156403 h 156404"/>
                  <a:gd name="connsiteX6" fmla="*/ 47202 w 324804"/>
                  <a:gd name="connsiteY6" fmla="*/ 82965 h 156404"/>
                  <a:gd name="connsiteX0" fmla="*/ 47202 w 311528"/>
                  <a:gd name="connsiteY0" fmla="*/ 89201 h 167988"/>
                  <a:gd name="connsiteX1" fmla="*/ 34917 w 311528"/>
                  <a:gd name="connsiteY1" fmla="*/ 6236 h 167988"/>
                  <a:gd name="connsiteX2" fmla="*/ 290470 w 311528"/>
                  <a:gd name="connsiteY2" fmla="*/ 6236 h 167988"/>
                  <a:gd name="connsiteX3" fmla="*/ 294851 w 311528"/>
                  <a:gd name="connsiteY3" fmla="*/ 90436 h 167988"/>
                  <a:gd name="connsiteX4" fmla="*/ 276182 w 311528"/>
                  <a:gd name="connsiteY4" fmla="*/ 162640 h 167988"/>
                  <a:gd name="connsiteX5" fmla="*/ 34917 w 311528"/>
                  <a:gd name="connsiteY5" fmla="*/ 162639 h 167988"/>
                  <a:gd name="connsiteX6" fmla="*/ 47202 w 311528"/>
                  <a:gd name="connsiteY6" fmla="*/ 89201 h 167988"/>
                  <a:gd name="connsiteX0" fmla="*/ 47202 w 308252"/>
                  <a:gd name="connsiteY0" fmla="*/ 89026 h 167989"/>
                  <a:gd name="connsiteX1" fmla="*/ 34917 w 308252"/>
                  <a:gd name="connsiteY1" fmla="*/ 6061 h 167989"/>
                  <a:gd name="connsiteX2" fmla="*/ 290470 w 308252"/>
                  <a:gd name="connsiteY2" fmla="*/ 6061 h 167989"/>
                  <a:gd name="connsiteX3" fmla="*/ 285326 w 308252"/>
                  <a:gd name="connsiteY3" fmla="*/ 87880 h 167989"/>
                  <a:gd name="connsiteX4" fmla="*/ 276182 w 308252"/>
                  <a:gd name="connsiteY4" fmla="*/ 162465 h 167989"/>
                  <a:gd name="connsiteX5" fmla="*/ 34917 w 308252"/>
                  <a:gd name="connsiteY5" fmla="*/ 162464 h 167989"/>
                  <a:gd name="connsiteX6" fmla="*/ 47202 w 308252"/>
                  <a:gd name="connsiteY6" fmla="*/ 89026 h 167989"/>
                  <a:gd name="connsiteX0" fmla="*/ 14590 w 294690"/>
                  <a:gd name="connsiteY0" fmla="*/ 93263 h 175953"/>
                  <a:gd name="connsiteX1" fmla="*/ 21355 w 294690"/>
                  <a:gd name="connsiteY1" fmla="*/ 10298 h 175953"/>
                  <a:gd name="connsiteX2" fmla="*/ 276908 w 294690"/>
                  <a:gd name="connsiteY2" fmla="*/ 10298 h 175953"/>
                  <a:gd name="connsiteX3" fmla="*/ 271764 w 294690"/>
                  <a:gd name="connsiteY3" fmla="*/ 92117 h 175953"/>
                  <a:gd name="connsiteX4" fmla="*/ 262620 w 294690"/>
                  <a:gd name="connsiteY4" fmla="*/ 166702 h 175953"/>
                  <a:gd name="connsiteX5" fmla="*/ 21355 w 294690"/>
                  <a:gd name="connsiteY5" fmla="*/ 166701 h 175953"/>
                  <a:gd name="connsiteX6" fmla="*/ 14590 w 294690"/>
                  <a:gd name="connsiteY6" fmla="*/ 93263 h 17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690" h="175953">
                    <a:moveTo>
                      <a:pt x="14590" y="93263"/>
                    </a:moveTo>
                    <a:cubicBezTo>
                      <a:pt x="14590" y="50073"/>
                      <a:pt x="-22365" y="24125"/>
                      <a:pt x="21355" y="10298"/>
                    </a:cubicBezTo>
                    <a:cubicBezTo>
                      <a:pt x="65075" y="-3529"/>
                      <a:pt x="235173" y="-3338"/>
                      <a:pt x="276908" y="10298"/>
                    </a:cubicBezTo>
                    <a:cubicBezTo>
                      <a:pt x="318643" y="23934"/>
                      <a:pt x="274145" y="66050"/>
                      <a:pt x="271764" y="92117"/>
                    </a:cubicBezTo>
                    <a:cubicBezTo>
                      <a:pt x="269383" y="118184"/>
                      <a:pt x="304355" y="154271"/>
                      <a:pt x="262620" y="166702"/>
                    </a:cubicBezTo>
                    <a:cubicBezTo>
                      <a:pt x="220885" y="179133"/>
                      <a:pt x="62693" y="178941"/>
                      <a:pt x="21355" y="166701"/>
                    </a:cubicBezTo>
                    <a:cubicBezTo>
                      <a:pt x="-19983" y="154461"/>
                      <a:pt x="14590" y="119330"/>
                      <a:pt x="14590" y="932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7" name="图片 6">
              <a:extLst>
                <a:ext uri="{FF2B5EF4-FFF2-40B4-BE49-F238E27FC236}">
                  <a16:creationId xmlns:a16="http://schemas.microsoft.com/office/drawing/2014/main" id="{B7D0B74C-09AC-4DA4-99C7-51CFEBA0D8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2120" y="1576539"/>
              <a:ext cx="3425959" cy="2270765"/>
            </a:xfrm>
            <a:prstGeom prst="rect">
              <a:avLst/>
            </a:prstGeom>
          </p:spPr>
        </p:pic>
      </p:grpSp>
      <p:sp>
        <p:nvSpPr>
          <p:cNvPr id="14" name="椭圆 13">
            <a:extLst>
              <a:ext uri="{FF2B5EF4-FFF2-40B4-BE49-F238E27FC236}">
                <a16:creationId xmlns:a16="http://schemas.microsoft.com/office/drawing/2014/main" id="{89BE0BC3-CCFC-476C-AFF5-2A66EDD5FE99}"/>
              </a:ext>
            </a:extLst>
          </p:cNvPr>
          <p:cNvSpPr/>
          <p:nvPr/>
        </p:nvSpPr>
        <p:spPr>
          <a:xfrm flipH="1">
            <a:off x="6067425" y="6567244"/>
            <a:ext cx="169784" cy="226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a:extLst>
              <a:ext uri="{FF2B5EF4-FFF2-40B4-BE49-F238E27FC236}">
                <a16:creationId xmlns:a16="http://schemas.microsoft.com/office/drawing/2014/main" id="{37BD7390-442A-46A3-90EE-FB2EB3D6333F}"/>
              </a:ext>
            </a:extLst>
          </p:cNvPr>
          <p:cNvSpPr/>
          <p:nvPr/>
        </p:nvSpPr>
        <p:spPr>
          <a:xfrm flipH="1">
            <a:off x="6951667" y="6451861"/>
            <a:ext cx="173117" cy="230823"/>
          </a:xfrm>
          <a:prstGeom prst="ellipse">
            <a:avLst/>
          </a:prstGeom>
          <a:solidFill>
            <a:srgbClr val="4EC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a:extLst>
              <a:ext uri="{FF2B5EF4-FFF2-40B4-BE49-F238E27FC236}">
                <a16:creationId xmlns:a16="http://schemas.microsoft.com/office/drawing/2014/main" id="{FC1657B1-0C7B-489D-A0E8-D9DDBDE001AC}"/>
              </a:ext>
            </a:extLst>
          </p:cNvPr>
          <p:cNvSpPr/>
          <p:nvPr/>
        </p:nvSpPr>
        <p:spPr>
          <a:xfrm flipH="1">
            <a:off x="9322479" y="6596446"/>
            <a:ext cx="89060" cy="118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a:extLst>
              <a:ext uri="{FF2B5EF4-FFF2-40B4-BE49-F238E27FC236}">
                <a16:creationId xmlns:a16="http://schemas.microsoft.com/office/drawing/2014/main" id="{53142AEF-F328-4676-9D56-AFDB60B5E9A9}"/>
              </a:ext>
            </a:extLst>
          </p:cNvPr>
          <p:cNvSpPr/>
          <p:nvPr/>
        </p:nvSpPr>
        <p:spPr>
          <a:xfrm flipH="1">
            <a:off x="9839206" y="6085206"/>
            <a:ext cx="131922" cy="175896"/>
          </a:xfrm>
          <a:prstGeom prst="ellipse">
            <a:avLst/>
          </a:prstGeom>
          <a:solidFill>
            <a:srgbClr val="66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a:extLst>
              <a:ext uri="{FF2B5EF4-FFF2-40B4-BE49-F238E27FC236}">
                <a16:creationId xmlns:a16="http://schemas.microsoft.com/office/drawing/2014/main" id="{25F4D1FF-B1A0-4D80-8117-CC65B2843003}"/>
              </a:ext>
            </a:extLst>
          </p:cNvPr>
          <p:cNvSpPr/>
          <p:nvPr/>
        </p:nvSpPr>
        <p:spPr>
          <a:xfrm flipH="1">
            <a:off x="10505014" y="6419293"/>
            <a:ext cx="133829" cy="178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TextBox 34"/>
          <p:cNvSpPr txBox="1"/>
          <p:nvPr/>
        </p:nvSpPr>
        <p:spPr>
          <a:xfrm>
            <a:off x="0" y="762097"/>
            <a:ext cx="12173153" cy="6259406"/>
          </a:xfrm>
          <a:prstGeom prst="rect">
            <a:avLst/>
          </a:prstGeom>
          <a:noFill/>
        </p:spPr>
        <p:txBody>
          <a:bodyPr wrap="square" rtlCol="0">
            <a:spAutoFit/>
          </a:bodyPr>
          <a:lstStyle/>
          <a:p>
            <a:pPr algn="ctr">
              <a:defRPr/>
            </a:pPr>
            <a:endParaRPr lang="vi-VN" sz="2000" b="1" kern="0" dirty="0">
              <a:solidFill>
                <a:srgbClr val="7030A0"/>
              </a:solidFill>
              <a:latin typeface="Times New Roman" panose="02020603050405020304" pitchFamily="18" charset="0"/>
              <a:cs typeface="Times New Roman" panose="02020603050405020304" pitchFamily="18" charset="0"/>
            </a:endParaRPr>
          </a:p>
          <a:p>
            <a:pPr algn="ctr">
              <a:defRPr/>
            </a:pPr>
            <a:r>
              <a:rPr lang="en-US" sz="6600" b="1" kern="0" dirty="0">
                <a:solidFill>
                  <a:srgbClr val="7030A0"/>
                </a:solidFill>
                <a:latin typeface="Times New Roman" panose="02020603050405020304" pitchFamily="18" charset="0"/>
                <a:cs typeface="Times New Roman" panose="02020603050405020304" pitchFamily="18" charset="0"/>
              </a:rPr>
              <a:t>MĨ THUẬT 4</a:t>
            </a:r>
          </a:p>
          <a:p>
            <a:pPr algn="ctr">
              <a:lnSpc>
                <a:spcPct val="150000"/>
              </a:lnSpc>
              <a:defRPr/>
            </a:pPr>
            <a:r>
              <a:rPr lang="en-US" sz="4000" b="1" kern="0" dirty="0">
                <a:solidFill>
                  <a:srgbClr val="FF0000"/>
                </a:solidFill>
                <a:latin typeface="Times New Roman" panose="02020603050405020304" pitchFamily="18" charset="0"/>
                <a:cs typeface="Times New Roman" panose="02020603050405020304" pitchFamily="18" charset="0"/>
              </a:rPr>
              <a:t>CHỦ ĐỀ 9: SÁNG TẠO HỌA TIẾT, TẠO DÁNG VÀ TRANG TRÍ ĐỒ VẬT</a:t>
            </a:r>
          </a:p>
          <a:p>
            <a:pPr algn="ctr">
              <a:lnSpc>
                <a:spcPct val="150000"/>
              </a:lnSpc>
              <a:defRPr/>
            </a:pPr>
            <a:r>
              <a:rPr lang="en-US" sz="4000" b="1" kern="0" dirty="0">
                <a:solidFill>
                  <a:srgbClr val="002060"/>
                </a:solidFill>
                <a:latin typeface="Times New Roman" panose="02020603050405020304" pitchFamily="18" charset="0"/>
                <a:cs typeface="Times New Roman" panose="02020603050405020304" pitchFamily="18" charset="0"/>
              </a:rPr>
              <a:t>TIẾT </a:t>
            </a:r>
            <a:r>
              <a:rPr lang="vi-VN" sz="4000" b="1" kern="0" dirty="0">
                <a:solidFill>
                  <a:srgbClr val="002060"/>
                </a:solidFill>
                <a:latin typeface="Times New Roman" panose="02020603050405020304" pitchFamily="18" charset="0"/>
                <a:cs typeface="Times New Roman" panose="02020603050405020304" pitchFamily="18" charset="0"/>
              </a:rPr>
              <a:t>1: SÁNG TẠO HỌA TIẾT</a:t>
            </a:r>
            <a:r>
              <a:rPr lang="en-US" sz="4000" b="1" kern="0" dirty="0">
                <a:solidFill>
                  <a:srgbClr val="002060"/>
                </a:solidFill>
                <a:latin typeface="Times New Roman" panose="02020603050405020304" pitchFamily="18" charset="0"/>
                <a:cs typeface="Times New Roman" panose="02020603050405020304" pitchFamily="18" charset="0"/>
              </a:rPr>
              <a:t> </a:t>
            </a:r>
          </a:p>
          <a:p>
            <a:pPr algn="ctr">
              <a:lnSpc>
                <a:spcPct val="150000"/>
              </a:lnSpc>
              <a:defRPr/>
            </a:pPr>
            <a:endParaRPr lang="en-US" sz="9600" kern="0" dirty="0">
              <a:ln>
                <a:solidFill>
                  <a:schemeClr val="tx1">
                    <a:lumMod val="95000"/>
                    <a:lumOff val="5000"/>
                  </a:schemeClr>
                </a:solidFill>
              </a:ln>
              <a:solidFill>
                <a:srgbClr val="FF0000"/>
              </a:solidFill>
              <a:latin typeface="Times New Roman" panose="02020603050405020304" pitchFamily="18" charset="0"/>
              <a:cs typeface="Times New Roman" panose="02020603050405020304" pitchFamily="18" charset="0"/>
            </a:endParaRPr>
          </a:p>
        </p:txBody>
      </p:sp>
      <p:pic>
        <p:nvPicPr>
          <p:cNvPr id="33" name="Tết Đến Rồi Ngày Tết Quê Em - Mùa Xuân Ơi Xuân Đã Về - Nhạc thiếu nhi tết Happy lunar new yea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6819983" y="-1219200"/>
            <a:ext cx="609600" cy="609600"/>
          </a:xfrm>
          <a:prstGeom prst="rect">
            <a:avLst/>
          </a:prstGeom>
        </p:spPr>
      </p:pic>
      <p:pic>
        <p:nvPicPr>
          <p:cNvPr id="34" name="图片 1">
            <a:extLst>
              <a:ext uri="{FF2B5EF4-FFF2-40B4-BE49-F238E27FC236}">
                <a16:creationId xmlns:a16="http://schemas.microsoft.com/office/drawing/2014/main" id="{D3CF65A3-24C7-4875-94AD-92FB89CAB6AA}"/>
              </a:ext>
            </a:extLst>
          </p:cNvPr>
          <p:cNvPicPr>
            <a:picLocks noChangeAspect="1"/>
          </p:cNvPicPr>
          <p:nvPr/>
        </p:nvPicPr>
        <p:blipFill>
          <a:blip r:embed="rId11"/>
          <a:stretch>
            <a:fillRect/>
          </a:stretch>
        </p:blipFill>
        <p:spPr>
          <a:xfrm flipH="1">
            <a:off x="209128" y="2786681"/>
            <a:ext cx="1918199" cy="3765247"/>
          </a:xfrm>
          <a:prstGeom prst="rect">
            <a:avLst/>
          </a:prstGeom>
        </p:spPr>
      </p:pic>
      <p:pic>
        <p:nvPicPr>
          <p:cNvPr id="36" name="图片 1">
            <a:extLst>
              <a:ext uri="{FF2B5EF4-FFF2-40B4-BE49-F238E27FC236}">
                <a16:creationId xmlns:a16="http://schemas.microsoft.com/office/drawing/2014/main" id="{B8C0CDB7-40F2-40E5-99EE-C3E1BBE924B6}"/>
              </a:ext>
            </a:extLst>
          </p:cNvPr>
          <p:cNvPicPr>
            <a:picLocks noChangeAspect="1"/>
          </p:cNvPicPr>
          <p:nvPr/>
        </p:nvPicPr>
        <p:blipFill>
          <a:blip r:embed="rId11"/>
          <a:stretch>
            <a:fillRect/>
          </a:stretch>
        </p:blipFill>
        <p:spPr>
          <a:xfrm flipH="1">
            <a:off x="10638841" y="3429000"/>
            <a:ext cx="1043281" cy="3022861"/>
          </a:xfrm>
          <a:prstGeom prst="rect">
            <a:avLst/>
          </a:prstGeom>
        </p:spPr>
      </p:pic>
      <p:pic>
        <p:nvPicPr>
          <p:cNvPr id="37" name="图片 1">
            <a:extLst>
              <a:ext uri="{FF2B5EF4-FFF2-40B4-BE49-F238E27FC236}">
                <a16:creationId xmlns:a16="http://schemas.microsoft.com/office/drawing/2014/main" id="{FCF0EB28-8394-4399-9782-F2B42CD89DD2}"/>
              </a:ext>
            </a:extLst>
          </p:cNvPr>
          <p:cNvPicPr>
            <a:picLocks noChangeAspect="1"/>
          </p:cNvPicPr>
          <p:nvPr/>
        </p:nvPicPr>
        <p:blipFill>
          <a:blip r:embed="rId11"/>
          <a:stretch>
            <a:fillRect/>
          </a:stretch>
        </p:blipFill>
        <p:spPr>
          <a:xfrm flipH="1">
            <a:off x="2547938" y="4849110"/>
            <a:ext cx="799297" cy="1570183"/>
          </a:xfrm>
          <a:prstGeom prst="rect">
            <a:avLst/>
          </a:prstGeom>
        </p:spPr>
      </p:pic>
      <p:sp>
        <p:nvSpPr>
          <p:cNvPr id="38" name="Hộp Văn bản 37">
            <a:extLst>
              <a:ext uri="{FF2B5EF4-FFF2-40B4-BE49-F238E27FC236}">
                <a16:creationId xmlns:a16="http://schemas.microsoft.com/office/drawing/2014/main" id="{8105A92C-E44E-43E8-B81F-FDD83148342F}"/>
              </a:ext>
            </a:extLst>
          </p:cNvPr>
          <p:cNvSpPr txBox="1"/>
          <p:nvPr/>
        </p:nvSpPr>
        <p:spPr>
          <a:xfrm>
            <a:off x="1589111" y="328430"/>
            <a:ext cx="9067800" cy="523220"/>
          </a:xfrm>
          <a:prstGeom prst="rect">
            <a:avLst/>
          </a:prstGeom>
          <a:noFill/>
        </p:spPr>
        <p:txBody>
          <a:bodyPr wrap="square" rtlCol="0">
            <a:spAutoFit/>
          </a:bodyPr>
          <a:lstStyle/>
          <a:p>
            <a:r>
              <a:rPr lang="vi-VN" sz="2800" b="1" dirty="0">
                <a:solidFill>
                  <a:srgbClr val="002060"/>
                </a:solidFill>
                <a:latin typeface="+mj-lt"/>
              </a:rPr>
              <a:t>PHÒNG GIÁO DỤC VÀ ĐÀO TẠO QUẬN LONG BIÊN</a:t>
            </a:r>
            <a:endParaRPr lang="en-GB" sz="2800" b="1" dirty="0">
              <a:solidFill>
                <a:srgbClr val="002060"/>
              </a:solidFill>
              <a:latin typeface="+mj-lt"/>
            </a:endParaRPr>
          </a:p>
        </p:txBody>
      </p:sp>
    </p:spTree>
    <p:custDataLst>
      <p:tags r:id="rId1"/>
    </p:custDataLst>
    <p:extLst>
      <p:ext uri="{BB962C8B-B14F-4D97-AF65-F5344CB8AC3E}">
        <p14:creationId xmlns:p14="http://schemas.microsoft.com/office/powerpoint/2010/main" val="1205969955"/>
      </p:ext>
    </p:extLst>
  </p:cSld>
  <p:clrMapOvr>
    <a:masterClrMapping/>
  </p:clrMapOvr>
  <mc:AlternateContent xmlns:mc="http://schemas.openxmlformats.org/markup-compatibility/2006" xmlns:p14="http://schemas.microsoft.com/office/powerpoint/2010/main">
    <mc:Choice Requires="p14">
      <p:transition spd="slow" p14:dur="1200" advTm="19777">
        <p14:flip dir="r"/>
      </p:transition>
    </mc:Choice>
    <mc:Fallback xmlns="">
      <p:transition spd="slow" advTm="19777">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D571DD-BFA4-49CD-A99B-70A261286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F0BAF09-816C-4DAA-852D-008F55943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89" y="243756"/>
            <a:ext cx="3707230"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CCB91311-27A0-492F-983C-1D02E6E1C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808" y="332656"/>
            <a:ext cx="3528301"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E505756-E792-4559-B262-45BFFFBC47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8472" y="332656"/>
            <a:ext cx="3551164"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AF0AEB12-5769-4301-A47B-3EA988C0F3E8}"/>
              </a:ext>
            </a:extLst>
          </p:cNvPr>
          <p:cNvSpPr txBox="1">
            <a:spLocks noChangeArrowheads="1"/>
          </p:cNvSpPr>
          <p:nvPr/>
        </p:nvSpPr>
        <p:spPr bwMode="auto">
          <a:xfrm>
            <a:off x="139700" y="4292600"/>
            <a:ext cx="38152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200"/>
              </a:spcBef>
              <a:spcAft>
                <a:spcPts val="1200"/>
              </a:spcAft>
              <a:buFontTx/>
              <a:buNone/>
            </a:pPr>
            <a:r>
              <a:rPr lang="en-US" altLang="en-US" sz="3600" b="1" dirty="0">
                <a:solidFill>
                  <a:srgbClr val="C00000"/>
                </a:solidFill>
                <a:latin typeface="HP001 4 hàng" pitchFamily="34" charset="0"/>
                <a:cs typeface="Times New Roman" panose="02020603050405020304" pitchFamily="18" charset="0"/>
              </a:rPr>
              <a:t>- </a:t>
            </a:r>
            <a:r>
              <a:rPr lang="en-US" altLang="en-US" sz="3600" b="1" dirty="0" err="1">
                <a:solidFill>
                  <a:srgbClr val="C00000"/>
                </a:solidFill>
                <a:latin typeface="HP001 4 hàng" pitchFamily="34" charset="0"/>
                <a:cs typeface="Times New Roman" panose="02020603050405020304" pitchFamily="18" charset="0"/>
              </a:rPr>
              <a:t>Vẽ</a:t>
            </a:r>
            <a:r>
              <a:rPr lang="en-US" altLang="en-US" sz="3600" b="1" dirty="0">
                <a:solidFill>
                  <a:srgbClr val="C00000"/>
                </a:solidFill>
                <a:latin typeface="HP001 4 hàng" pitchFamily="34" charset="0"/>
                <a:cs typeface="Times New Roman" panose="02020603050405020304" pitchFamily="18" charset="0"/>
              </a:rPr>
              <a:t> </a:t>
            </a:r>
            <a:r>
              <a:rPr lang="en-US" altLang="en-US" sz="3600" b="1" dirty="0" err="1">
                <a:solidFill>
                  <a:srgbClr val="C00000"/>
                </a:solidFill>
                <a:latin typeface="HP001 4 hàng" pitchFamily="34" charset="0"/>
                <a:cs typeface="Times New Roman" panose="02020603050405020304" pitchFamily="18" charset="0"/>
              </a:rPr>
              <a:t>hình</a:t>
            </a:r>
            <a:r>
              <a:rPr lang="en-US" altLang="en-US" sz="3600" b="1" dirty="0">
                <a:solidFill>
                  <a:srgbClr val="C00000"/>
                </a:solidFill>
                <a:latin typeface="HP001 4 hàng" pitchFamily="34" charset="0"/>
                <a:cs typeface="Times New Roman" panose="02020603050405020304" pitchFamily="18" charset="0"/>
              </a:rPr>
              <a:t> </a:t>
            </a:r>
            <a:r>
              <a:rPr lang="en-US" altLang="en-US" sz="3600" b="1" dirty="0" err="1">
                <a:solidFill>
                  <a:srgbClr val="C00000"/>
                </a:solidFill>
                <a:latin typeface="HP001 4 hàng" pitchFamily="34" charset="0"/>
                <a:cs typeface="Times New Roman" panose="02020603050405020304" pitchFamily="18" charset="0"/>
              </a:rPr>
              <a:t>và</a:t>
            </a:r>
            <a:r>
              <a:rPr lang="en-US" altLang="en-US" sz="3600" b="1" dirty="0">
                <a:solidFill>
                  <a:srgbClr val="C00000"/>
                </a:solidFill>
                <a:latin typeface="HP001 4 hàng" pitchFamily="34" charset="0"/>
                <a:cs typeface="Times New Roman" panose="02020603050405020304" pitchFamily="18" charset="0"/>
              </a:rPr>
              <a:t> </a:t>
            </a:r>
            <a:r>
              <a:rPr lang="en-US" altLang="en-US" sz="3600" b="1" dirty="0" err="1">
                <a:solidFill>
                  <a:srgbClr val="C00000"/>
                </a:solidFill>
                <a:latin typeface="HP001 4 hàng" pitchFamily="34" charset="0"/>
                <a:cs typeface="Times New Roman" panose="02020603050405020304" pitchFamily="18" charset="0"/>
              </a:rPr>
              <a:t>kẻ</a:t>
            </a:r>
            <a:r>
              <a:rPr lang="en-US" altLang="en-US" sz="3600" b="1" dirty="0">
                <a:solidFill>
                  <a:srgbClr val="C00000"/>
                </a:solidFill>
                <a:latin typeface="HP001 4 hàng" pitchFamily="34" charset="0"/>
                <a:cs typeface="Times New Roman" panose="02020603050405020304" pitchFamily="18" charset="0"/>
              </a:rPr>
              <a:t> </a:t>
            </a:r>
            <a:r>
              <a:rPr lang="en-US" altLang="en-US" sz="3600" b="1" dirty="0" err="1">
                <a:solidFill>
                  <a:srgbClr val="C00000"/>
                </a:solidFill>
                <a:latin typeface="HP001 4 hàng" pitchFamily="34" charset="0"/>
                <a:cs typeface="Times New Roman" panose="02020603050405020304" pitchFamily="18" charset="0"/>
              </a:rPr>
              <a:t>trục</a:t>
            </a:r>
            <a:endParaRPr lang="en-US" altLang="en-US" sz="3600" b="1" dirty="0">
              <a:solidFill>
                <a:srgbClr val="C00000"/>
              </a:solidFill>
              <a:latin typeface="HP001 4 hàng"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D6C73CC-53A1-4F46-8ECA-5B0ED5D833BC}"/>
              </a:ext>
            </a:extLst>
          </p:cNvPr>
          <p:cNvSpPr txBox="1">
            <a:spLocks noChangeArrowheads="1"/>
          </p:cNvSpPr>
          <p:nvPr/>
        </p:nvSpPr>
        <p:spPr bwMode="auto">
          <a:xfrm>
            <a:off x="4533899" y="4127500"/>
            <a:ext cx="33622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200"/>
              </a:spcBef>
              <a:spcAft>
                <a:spcPts val="1200"/>
              </a:spcAft>
              <a:buFontTx/>
              <a:buNone/>
            </a:pP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Vẽ</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họa</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tiết</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cân</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đối</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theo</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các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trục</a:t>
            </a:r>
            <a:endParaRPr lang="en-US" altLang="en-US" sz="3600" b="1" dirty="0">
              <a:latin typeface="HP001 4 hàng"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DE953C1-3B2F-45DE-8C13-91B7CC62FA8E}"/>
              </a:ext>
            </a:extLst>
          </p:cNvPr>
          <p:cNvSpPr txBox="1">
            <a:spLocks noChangeArrowheads="1"/>
          </p:cNvSpPr>
          <p:nvPr/>
        </p:nvSpPr>
        <p:spPr bwMode="auto">
          <a:xfrm>
            <a:off x="8168501" y="4127500"/>
            <a:ext cx="36234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200"/>
              </a:spcBef>
              <a:spcAft>
                <a:spcPts val="1200"/>
              </a:spcAft>
              <a:buFontTx/>
              <a:buNone/>
            </a:pP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Tô</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màu</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có</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đậm</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có</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nhạt</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và</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họa</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tiết</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giống</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nhau</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tô</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cùng</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một</a:t>
            </a:r>
            <a:r>
              <a:rPr lang="en-US" altLang="en-US" sz="3600" b="1" dirty="0">
                <a:solidFill>
                  <a:srgbClr val="7030A0"/>
                </a:solidFill>
                <a:latin typeface="HP001 4 hàng" pitchFamily="34" charset="0"/>
                <a:cs typeface="Times New Roman" panose="02020603050405020304" pitchFamily="18" charset="0"/>
              </a:rPr>
              <a:t> </a:t>
            </a:r>
            <a:r>
              <a:rPr lang="en-US" altLang="en-US" sz="3600" b="1" dirty="0" err="1">
                <a:solidFill>
                  <a:srgbClr val="7030A0"/>
                </a:solidFill>
                <a:latin typeface="HP001 4 hàng" pitchFamily="34" charset="0"/>
                <a:cs typeface="Times New Roman" panose="02020603050405020304" pitchFamily="18" charset="0"/>
              </a:rPr>
              <a:t>màu</a:t>
            </a:r>
            <a:r>
              <a:rPr lang="en-US" altLang="en-US" sz="3600" b="1" dirty="0">
                <a:solidFill>
                  <a:srgbClr val="7030A0"/>
                </a:solidFill>
                <a:latin typeface="HP001 4 hàng" pitchFamily="34" charset="0"/>
                <a:cs typeface="Times New Roman" panose="02020603050405020304" pitchFamily="18" charset="0"/>
              </a:rPr>
              <a:t>.</a:t>
            </a:r>
          </a:p>
        </p:txBody>
      </p:sp>
      <p:cxnSp>
        <p:nvCxnSpPr>
          <p:cNvPr id="10" name="Đường nối Thẳng 9">
            <a:extLst>
              <a:ext uri="{FF2B5EF4-FFF2-40B4-BE49-F238E27FC236}">
                <a16:creationId xmlns:a16="http://schemas.microsoft.com/office/drawing/2014/main" id="{010842F0-AAA0-4A78-8123-029B7E6BC9AE}"/>
              </a:ext>
            </a:extLst>
          </p:cNvPr>
          <p:cNvCxnSpPr/>
          <p:nvPr/>
        </p:nvCxnSpPr>
        <p:spPr>
          <a:xfrm flipH="1">
            <a:off x="5075583" y="332656"/>
            <a:ext cx="2332382" cy="3391205"/>
          </a:xfrm>
          <a:prstGeom prst="line">
            <a:avLst/>
          </a:prstGeom>
          <a:ln w="28575" cmpd="sng"/>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id="{624C5FF7-A4B7-49C1-956E-C717BD382125}"/>
              </a:ext>
            </a:extLst>
          </p:cNvPr>
          <p:cNvCxnSpPr>
            <a:cxnSpLocks/>
          </p:cNvCxnSpPr>
          <p:nvPr/>
        </p:nvCxnSpPr>
        <p:spPr>
          <a:xfrm>
            <a:off x="5075583" y="243756"/>
            <a:ext cx="2006535" cy="3480105"/>
          </a:xfrm>
          <a:prstGeom prst="line">
            <a:avLst/>
          </a:prstGeom>
          <a:ln w="28575" cmpd="sng"/>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C6D57A09-4A17-4393-9F8B-032C7590D3A5}"/>
              </a:ext>
            </a:extLst>
          </p:cNvPr>
          <p:cNvCxnSpPr>
            <a:cxnSpLocks/>
          </p:cNvCxnSpPr>
          <p:nvPr/>
        </p:nvCxnSpPr>
        <p:spPr>
          <a:xfrm>
            <a:off x="4367808" y="2151531"/>
            <a:ext cx="35283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027880"/>
      </p:ext>
    </p:extLst>
  </p:cSld>
  <p:clrMapOvr>
    <a:masterClrMapping/>
  </p:clrMapOvr>
  <p:transition spd="slow" advTm="25189">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C5EABD-1BC2-4A8F-9036-D2F84BECD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A8C42337-5A6C-425F-83BD-FDB8883DDF09}"/>
              </a:ext>
            </a:extLst>
          </p:cNvPr>
          <p:cNvSpPr txBox="1">
            <a:spLocks noChangeArrowheads="1"/>
          </p:cNvSpPr>
          <p:nvPr/>
        </p:nvSpPr>
        <p:spPr bwMode="auto">
          <a:xfrm>
            <a:off x="3467100" y="190501"/>
            <a:ext cx="8474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200"/>
              </a:spcBef>
              <a:spcAft>
                <a:spcPts val="1200"/>
              </a:spcAft>
              <a:buFontTx/>
              <a:buNone/>
            </a:pPr>
            <a:r>
              <a:rPr lang="en-US" altLang="en-US" sz="4000" b="1" dirty="0">
                <a:latin typeface="HP001 4 hàng" pitchFamily="34" charset="0"/>
                <a:cs typeface="Times New Roman" panose="02020603050405020304" pitchFamily="18" charset="0"/>
              </a:rPr>
              <a:t>HỌA TIẾT THAM KHẢO</a:t>
            </a:r>
          </a:p>
        </p:txBody>
      </p:sp>
      <p:pic>
        <p:nvPicPr>
          <p:cNvPr id="6" name="Picture 4" descr="Đơn giản và cách điệu họa tiết hoa sen / Simple and stylized lotus motifs |  trang trí hình chữ nhật họa tiết thiên nhiên | Tự học vẽ tranh đẹp tại">
            <a:extLst>
              <a:ext uri="{FF2B5EF4-FFF2-40B4-BE49-F238E27FC236}">
                <a16:creationId xmlns:a16="http://schemas.microsoft.com/office/drawing/2014/main" id="{F90D2AE5-F632-48B1-888B-F961699C07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07" t="18148" r="15926" b="18642"/>
          <a:stretch/>
        </p:blipFill>
        <p:spPr bwMode="auto">
          <a:xfrm>
            <a:off x="825500" y="1940455"/>
            <a:ext cx="5283200" cy="3756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Cách vẽ họa tiết cổ dân tộc từng bước / Vẽ họa tiết hoa lá / NC Plan nc  planvẽ nghệ thuật - Kiến thức về áo dài Việt Nam - Foci">
            <a:extLst>
              <a:ext uri="{FF2B5EF4-FFF2-40B4-BE49-F238E27FC236}">
                <a16:creationId xmlns:a16="http://schemas.microsoft.com/office/drawing/2014/main" id="{F3D26D6A-96B8-45E7-ADAC-BC425A6F4D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420" t="12609" r="31449" b="20328"/>
          <a:stretch/>
        </p:blipFill>
        <p:spPr bwMode="auto">
          <a:xfrm>
            <a:off x="7858540" y="1609180"/>
            <a:ext cx="3180522" cy="4088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69339"/>
      </p:ext>
    </p:extLst>
  </p:cSld>
  <p:clrMapOvr>
    <a:masterClrMapping/>
  </p:clrMapOvr>
  <p:transition spd="slow" advTm="18260">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C5EABD-1BC2-4A8F-9036-D2F84BECD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6"/>
            <a:ext cx="12180220" cy="6851374"/>
          </a:xfrm>
          <a:prstGeom prst="rect">
            <a:avLst/>
          </a:prstGeom>
        </p:spPr>
      </p:pic>
      <p:pic>
        <p:nvPicPr>
          <p:cNvPr id="4098" name="Picture 2" descr="Tạo họa tiết trang trí ( Họa tiết côn trùng ) / Create decorative motifs |  Tổng quát các nội dung nói về tạo họa tiết trang trí con bướm mới cập nhật">
            <a:extLst>
              <a:ext uri="{FF2B5EF4-FFF2-40B4-BE49-F238E27FC236}">
                <a16:creationId xmlns:a16="http://schemas.microsoft.com/office/drawing/2014/main" id="{A3DC5A41-1F60-4F09-875E-F60E98BDF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75" t="17633" r="19855" b="18986"/>
          <a:stretch/>
        </p:blipFill>
        <p:spPr bwMode="auto">
          <a:xfrm>
            <a:off x="662609" y="1661064"/>
            <a:ext cx="5181600" cy="4046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MỸ THUẬT 4 CHỦ ĐỀ 9: SÁNG TẠO HỌA TIẾT, TẠO DÁNG VÀ TRANG TRÍ ĐỒ VẬT -  YouTube">
            <a:extLst>
              <a:ext uri="{FF2B5EF4-FFF2-40B4-BE49-F238E27FC236}">
                <a16:creationId xmlns:a16="http://schemas.microsoft.com/office/drawing/2014/main" id="{68E1DD6D-4951-4E06-9BB7-43EBDACA70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407" t="48400" r="9206" b="1600"/>
          <a:stretch/>
        </p:blipFill>
        <p:spPr bwMode="auto">
          <a:xfrm>
            <a:off x="6699710" y="1256368"/>
            <a:ext cx="4625008" cy="4557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09517"/>
      </p:ext>
    </p:extLst>
  </p:cSld>
  <p:clrMapOvr>
    <a:masterClrMapping/>
  </p:clrMapOvr>
  <mc:AlternateContent xmlns:mc="http://schemas.openxmlformats.org/markup-compatibility/2006" xmlns:p14="http://schemas.microsoft.com/office/powerpoint/2010/main">
    <mc:Choice Requires="p14">
      <p:transition spd="slow" p14:dur="800" advTm="2448">
        <p:circle/>
      </p:transition>
    </mc:Choice>
    <mc:Fallback xmlns="">
      <p:transition spd="slow" advTm="2448">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 Các bức tranh tô màu bông Hoa đẹp đơn giản cho bé mầ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39" y="413908"/>
            <a:ext cx="2686821" cy="34776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ổng hợp tranh tô màu hoa 5 cánh đẹp nhất dễ tải dễ in Update 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208" y="523783"/>
            <a:ext cx="3498642" cy="48937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ô màu Hình Vẽ Bọ Cánh Cam - Trang Tô Màu Cho B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414" y="1547452"/>
            <a:ext cx="2350501" cy="28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17210"/>
      </p:ext>
    </p:extLst>
  </p:cSld>
  <p:clrMapOvr>
    <a:masterClrMapping/>
  </p:clrMapOvr>
  <mc:AlternateContent xmlns:mc="http://schemas.openxmlformats.org/markup-compatibility/2006" xmlns:p14="http://schemas.microsoft.com/office/powerpoint/2010/main">
    <mc:Choice Requires="p14">
      <p:transition spd="slow" p14:dur="800" advTm="2448">
        <p:circle/>
      </p:transition>
    </mc:Choice>
    <mc:Fallback xmlns="">
      <p:transition spd="slow" advTm="2448">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a Văn Vẽ Tay Trang Trí Màu Đen Trắng Liền Mạch Với Họa Tiết Hình Học Hoa  Thiết Kế Đồ Họa Cổ Điển In Để Gói Giấy Dán Tường Bề Mặt B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200" y="491706"/>
            <a:ext cx="2979020" cy="2979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ánh diều] Giải mĩ thuật 6 bài 5: Sáng tạo họa tiết trang trí | Giải sách  cánh diều mĩ thuật lớp 6 - Tech1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813" y="570122"/>
            <a:ext cx="3722174" cy="2822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Top 50 mẫu họa tiết trang trí con bướm đẹp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878" y="570122"/>
            <a:ext cx="3170151" cy="31756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ất Hay: Tranh tô màu con bướm cho bé"/>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2987" y="3543767"/>
            <a:ext cx="4232120" cy="30188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nh tô màu bông hoa hồng được tải về nhiều nhất - Đại Học Kinh Doanh &amp;  Công Nghệ Hà Nộ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214" y="3897297"/>
            <a:ext cx="2471452" cy="27566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tô màu bông hoa cho bé hai tuổi « in hình nà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671762" y="3897297"/>
            <a:ext cx="1968263"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59187"/>
      </p:ext>
    </p:extLst>
  </p:cSld>
  <p:clrMapOvr>
    <a:masterClrMapping/>
  </p:clrMapOvr>
  <mc:AlternateContent xmlns:mc="http://schemas.openxmlformats.org/markup-compatibility/2006" xmlns:p14="http://schemas.microsoft.com/office/powerpoint/2010/main">
    <mc:Choice Requires="p14">
      <p:transition spd="slow" p14:dur="800" advTm="2448">
        <p:circle/>
      </p:transition>
    </mc:Choice>
    <mc:Fallback xmlns="">
      <p:transition spd="slow" advTm="2448">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65B05A-1CD9-4959-8521-B174088A93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887"/>
            <a:ext cx="12192000" cy="6926887"/>
          </a:xfrm>
        </p:spPr>
      </p:pic>
      <p:pic>
        <p:nvPicPr>
          <p:cNvPr id="6" name="Picture 2" descr="Các Họa Tiết Trang Trí Hình Vuông, Hướng Dẫn Vẽ Trang Trí Hình Vuông Với 4  Bước">
            <a:extLst>
              <a:ext uri="{FF2B5EF4-FFF2-40B4-BE49-F238E27FC236}">
                <a16:creationId xmlns:a16="http://schemas.microsoft.com/office/drawing/2014/main" id="{BD819FFD-F1AE-4450-B084-DEAE5042E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70" y="2060572"/>
            <a:ext cx="374491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B2646BFD-CBC4-4438-9FE7-AAD40F15B0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1782" y="2624138"/>
            <a:ext cx="3951286"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ác bước trang trí hình vuông đẹp, đơn giản nhất - VNLife">
            <a:extLst>
              <a:ext uri="{FF2B5EF4-FFF2-40B4-BE49-F238E27FC236}">
                <a16:creationId xmlns:a16="http://schemas.microsoft.com/office/drawing/2014/main" id="{CBDAA081-63F1-4D06-8B15-F1E25D9A8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068" y="2060572"/>
            <a:ext cx="3951286"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a:extLst>
              <a:ext uri="{FF2B5EF4-FFF2-40B4-BE49-F238E27FC236}">
                <a16:creationId xmlns:a16="http://schemas.microsoft.com/office/drawing/2014/main" id="{B8CBCF35-B625-4BE1-9E64-821A250EA902}"/>
              </a:ext>
            </a:extLst>
          </p:cNvPr>
          <p:cNvSpPr txBox="1">
            <a:spLocks noChangeArrowheads="1"/>
          </p:cNvSpPr>
          <p:nvPr/>
        </p:nvSpPr>
        <p:spPr bwMode="auto">
          <a:xfrm>
            <a:off x="2019301" y="673100"/>
            <a:ext cx="817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dirty="0" err="1">
                <a:solidFill>
                  <a:srgbClr val="FFFF00"/>
                </a:solidFill>
                <a:latin typeface="HP001 4 hàng" pitchFamily="34" charset="0"/>
                <a:cs typeface="Times New Roman" panose="02020603050405020304" pitchFamily="18" charset="0"/>
              </a:rPr>
              <a:t>Họa</a:t>
            </a:r>
            <a:r>
              <a:rPr lang="en-US" altLang="en-US" sz="4000" b="1" dirty="0">
                <a:solidFill>
                  <a:srgbClr val="FFFF00"/>
                </a:solidFill>
                <a:latin typeface="HP001 4 hàng" pitchFamily="34" charset="0"/>
                <a:cs typeface="Times New Roman" panose="02020603050405020304" pitchFamily="18" charset="0"/>
              </a:rPr>
              <a:t> </a:t>
            </a:r>
            <a:r>
              <a:rPr lang="en-US" altLang="en-US" sz="4000" b="1" dirty="0" err="1">
                <a:solidFill>
                  <a:srgbClr val="FFFF00"/>
                </a:solidFill>
                <a:latin typeface="HP001 4 hàng" pitchFamily="34" charset="0"/>
                <a:cs typeface="Times New Roman" panose="02020603050405020304" pitchFamily="18" charset="0"/>
              </a:rPr>
              <a:t>tiết</a:t>
            </a:r>
            <a:r>
              <a:rPr lang="en-US" altLang="en-US" sz="4000" b="1" dirty="0">
                <a:solidFill>
                  <a:srgbClr val="FFFF00"/>
                </a:solidFill>
                <a:latin typeface="HP001 4 hàng" pitchFamily="34" charset="0"/>
                <a:cs typeface="Times New Roman" panose="02020603050405020304" pitchFamily="18" charset="0"/>
              </a:rPr>
              <a:t> </a:t>
            </a:r>
            <a:r>
              <a:rPr lang="en-US" altLang="en-US" sz="4000" b="1" dirty="0" err="1">
                <a:solidFill>
                  <a:srgbClr val="FFFF00"/>
                </a:solidFill>
                <a:latin typeface="HP001 4 hàng" pitchFamily="34" charset="0"/>
                <a:cs typeface="Times New Roman" panose="02020603050405020304" pitchFamily="18" charset="0"/>
              </a:rPr>
              <a:t>ứng</a:t>
            </a:r>
            <a:r>
              <a:rPr lang="en-US" altLang="en-US" sz="4000" b="1" dirty="0">
                <a:solidFill>
                  <a:srgbClr val="FFFF00"/>
                </a:solidFill>
                <a:latin typeface="HP001 4 hàng" pitchFamily="34" charset="0"/>
                <a:cs typeface="Times New Roman" panose="02020603050405020304" pitchFamily="18" charset="0"/>
              </a:rPr>
              <a:t> </a:t>
            </a:r>
            <a:r>
              <a:rPr lang="en-US" altLang="en-US" sz="4000" b="1" dirty="0" err="1">
                <a:solidFill>
                  <a:srgbClr val="FFFF00"/>
                </a:solidFill>
                <a:latin typeface="HP001 4 hàng" pitchFamily="34" charset="0"/>
                <a:cs typeface="Times New Roman" panose="02020603050405020304" pitchFamily="18" charset="0"/>
              </a:rPr>
              <a:t>dụng</a:t>
            </a:r>
            <a:r>
              <a:rPr lang="en-US" altLang="en-US" sz="4000" b="1" dirty="0">
                <a:solidFill>
                  <a:srgbClr val="FFFF00"/>
                </a:solidFill>
                <a:latin typeface="HP001 4 hàng" pitchFamily="34" charset="0"/>
                <a:cs typeface="Times New Roman" panose="02020603050405020304" pitchFamily="18" charset="0"/>
              </a:rPr>
              <a:t> </a:t>
            </a:r>
            <a:r>
              <a:rPr lang="en-US" altLang="en-US" sz="4000" b="1" dirty="0" err="1">
                <a:solidFill>
                  <a:srgbClr val="FFFF00"/>
                </a:solidFill>
                <a:latin typeface="HP001 4 hàng" pitchFamily="34" charset="0"/>
                <a:cs typeface="Times New Roman" panose="02020603050405020304" pitchFamily="18" charset="0"/>
              </a:rPr>
              <a:t>trong</a:t>
            </a:r>
            <a:r>
              <a:rPr lang="en-US" altLang="en-US" sz="4000" b="1" dirty="0">
                <a:solidFill>
                  <a:srgbClr val="FFFF00"/>
                </a:solidFill>
                <a:latin typeface="HP001 4 hàng" pitchFamily="34" charset="0"/>
                <a:cs typeface="Times New Roman" panose="02020603050405020304" pitchFamily="18" charset="0"/>
              </a:rPr>
              <a:t> </a:t>
            </a:r>
            <a:r>
              <a:rPr lang="en-US" altLang="en-US" sz="4000" b="1" dirty="0" err="1">
                <a:solidFill>
                  <a:srgbClr val="FFFF00"/>
                </a:solidFill>
                <a:latin typeface="HP001 4 hàng" pitchFamily="34" charset="0"/>
                <a:cs typeface="Times New Roman" panose="02020603050405020304" pitchFamily="18" charset="0"/>
              </a:rPr>
              <a:t>trang</a:t>
            </a:r>
            <a:r>
              <a:rPr lang="en-US" altLang="en-US" sz="4000" b="1" dirty="0">
                <a:solidFill>
                  <a:srgbClr val="FFFF00"/>
                </a:solidFill>
                <a:latin typeface="HP001 4 hàng" pitchFamily="34" charset="0"/>
                <a:cs typeface="Times New Roman" panose="02020603050405020304" pitchFamily="18" charset="0"/>
              </a:rPr>
              <a:t> </a:t>
            </a:r>
            <a:r>
              <a:rPr lang="en-US" altLang="en-US" sz="4000" b="1" dirty="0" err="1">
                <a:solidFill>
                  <a:srgbClr val="FFFF00"/>
                </a:solidFill>
                <a:latin typeface="HP001 4 hàng" pitchFamily="34" charset="0"/>
                <a:cs typeface="Times New Roman" panose="02020603050405020304" pitchFamily="18" charset="0"/>
              </a:rPr>
              <a:t>trí</a:t>
            </a:r>
            <a:endParaRPr lang="en-US" altLang="en-US" sz="4000" b="1" dirty="0">
              <a:solidFill>
                <a:srgbClr val="FFFF00"/>
              </a:solidFill>
              <a:latin typeface="HP001 4 hàng" pitchFamily="34" charset="0"/>
              <a:cs typeface="Times New Roman" panose="02020603050405020304" pitchFamily="18" charset="0"/>
            </a:endParaRPr>
          </a:p>
        </p:txBody>
      </p:sp>
    </p:spTree>
    <p:extLst>
      <p:ext uri="{BB962C8B-B14F-4D97-AF65-F5344CB8AC3E}">
        <p14:creationId xmlns:p14="http://schemas.microsoft.com/office/powerpoint/2010/main" val="4067262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41">
        <p15:prstTrans prst="pageCurlDouble"/>
      </p:transition>
    </mc:Choice>
    <mc:Fallback xmlns="">
      <p:transition spd="slow" advTm="10041">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65B05A-1CD9-4959-8521-B174088A93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887"/>
            <a:ext cx="12192000" cy="6926887"/>
          </a:xfrm>
        </p:spPr>
      </p:pic>
      <p:pic>
        <p:nvPicPr>
          <p:cNvPr id="10" name="Picture 2" descr="Vẽ tranh trang trí quạt giấy - Mĩ thuật lớp 8 - YouTube">
            <a:extLst>
              <a:ext uri="{FF2B5EF4-FFF2-40B4-BE49-F238E27FC236}">
                <a16:creationId xmlns:a16="http://schemas.microsoft.com/office/drawing/2014/main" id="{5C2E633D-1923-49EB-A00E-FB5B07C2B3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29" r="12664"/>
          <a:stretch/>
        </p:blipFill>
        <p:spPr bwMode="auto">
          <a:xfrm>
            <a:off x="1444487" y="2118446"/>
            <a:ext cx="5198303" cy="39245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ướng dẫn cách tạo dáng và trang trí lọ hoa - how to decorate and decorate  flower vases - YouTube">
            <a:extLst>
              <a:ext uri="{FF2B5EF4-FFF2-40B4-BE49-F238E27FC236}">
                <a16:creationId xmlns:a16="http://schemas.microsoft.com/office/drawing/2014/main" id="{2539C6B3-5FD2-42CC-9D11-4044D13C8A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565" r="33639"/>
          <a:stretch/>
        </p:blipFill>
        <p:spPr bwMode="auto">
          <a:xfrm>
            <a:off x="7513982" y="1099930"/>
            <a:ext cx="3233531" cy="494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87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1230">
        <p15:prstTrans prst="pageCurlDouble"/>
      </p:transition>
    </mc:Choice>
    <mc:Fallback xmlns="">
      <p:transition spd="slow" advTm="1123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E34DC-E1D7-4A2E-8B08-B1175C732A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3" name="TextBox 6">
            <a:extLst>
              <a:ext uri="{FF2B5EF4-FFF2-40B4-BE49-F238E27FC236}">
                <a16:creationId xmlns:a16="http://schemas.microsoft.com/office/drawing/2014/main" id="{159DFC23-9E3C-4A1C-B7F3-B577ADBB1AD6}"/>
              </a:ext>
            </a:extLst>
          </p:cNvPr>
          <p:cNvSpPr txBox="1">
            <a:spLocks noChangeArrowheads="1"/>
          </p:cNvSpPr>
          <p:nvPr/>
        </p:nvSpPr>
        <p:spPr bwMode="auto">
          <a:xfrm>
            <a:off x="190500" y="114300"/>
            <a:ext cx="4321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dirty="0">
                <a:latin typeface="Times New Roman" panose="02020603050405020304" pitchFamily="18" charset="0"/>
                <a:cs typeface="Times New Roman" panose="02020603050405020304" pitchFamily="18" charset="0"/>
              </a:rPr>
              <a:t>GHI NHỚ</a:t>
            </a:r>
          </a:p>
        </p:txBody>
      </p:sp>
      <p:sp>
        <p:nvSpPr>
          <p:cNvPr id="4" name="TextBox 6">
            <a:extLst>
              <a:ext uri="{FF2B5EF4-FFF2-40B4-BE49-F238E27FC236}">
                <a16:creationId xmlns:a16="http://schemas.microsoft.com/office/drawing/2014/main" id="{89177B4A-612A-4B54-A02D-0677740B9608}"/>
              </a:ext>
            </a:extLst>
          </p:cNvPr>
          <p:cNvSpPr txBox="1">
            <a:spLocks noChangeArrowheads="1"/>
          </p:cNvSpPr>
          <p:nvPr/>
        </p:nvSpPr>
        <p:spPr bwMode="auto">
          <a:xfrm>
            <a:off x="596900" y="939800"/>
            <a:ext cx="113157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Lựa</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chọn</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họa</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tiết</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là</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hình</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hoa</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lá</a:t>
            </a:r>
            <a:r>
              <a:rPr lang="en-US" altLang="en-US" sz="3600" b="1" dirty="0">
                <a:latin typeface="HP001 4 hàng" pitchFamily="34" charset="0"/>
                <a:cs typeface="Times New Roman" panose="02020603050405020304" pitchFamily="18" charset="0"/>
              </a:rPr>
              <a:t> hay con </a:t>
            </a:r>
            <a:r>
              <a:rPr lang="en-US" altLang="en-US" sz="3600" b="1" dirty="0" err="1">
                <a:latin typeface="HP001 4 hàng" pitchFamily="34" charset="0"/>
                <a:cs typeface="Times New Roman" panose="02020603050405020304" pitchFamily="18" charset="0"/>
              </a:rPr>
              <a:t>vật</a:t>
            </a:r>
            <a:r>
              <a:rPr lang="en-US" altLang="en-US" sz="3600" b="1" dirty="0">
                <a:latin typeface="HP001 4 hàng" pitchFamily="34" charset="0"/>
                <a:cs typeface="Times New Roman" panose="02020603050405020304" pitchFamily="18" charset="0"/>
              </a:rPr>
              <a:t>.</a:t>
            </a:r>
          </a:p>
          <a:p>
            <a:pPr eaLnBrk="1" hangingPunct="1">
              <a:lnSpc>
                <a:spcPct val="100000"/>
              </a:lnSpc>
              <a:spcBef>
                <a:spcPct val="0"/>
              </a:spcBef>
              <a:buNone/>
            </a:pP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Vẽ</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các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hình</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dáng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chung</a:t>
            </a:r>
            <a:r>
              <a:rPr lang="en-US" altLang="en-US" sz="3600" b="1" dirty="0">
                <a:latin typeface="HP001 4 hàng" pitchFamily="34" charset="0"/>
                <a:cs typeface="Times New Roman" panose="02020603050405020304" pitchFamily="18" charset="0"/>
              </a:rPr>
              <a:t> ( </a:t>
            </a:r>
            <a:r>
              <a:rPr lang="en-US" altLang="en-US" sz="3600" b="1" dirty="0" err="1">
                <a:latin typeface="HP001 4 hàng" pitchFamily="34" charset="0"/>
                <a:cs typeface="Times New Roman" panose="02020603050405020304" pitchFamily="18" charset="0"/>
              </a:rPr>
              <a:t>hình</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vuông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hình</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tròn</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hình</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chữ</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nhật</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hình</a:t>
            </a:r>
            <a:r>
              <a:rPr lang="en-US" altLang="en-US" sz="3600" b="1" dirty="0">
                <a:latin typeface="HP001 4 hàng" pitchFamily="34" charset="0"/>
                <a:cs typeface="Times New Roman" panose="02020603050405020304" pitchFamily="18" charset="0"/>
              </a:rPr>
              <a:t> tam </a:t>
            </a:r>
            <a:r>
              <a:rPr lang="en-US" altLang="en-US" sz="3600" b="1" dirty="0" err="1">
                <a:latin typeface="HP001 4 hàng" pitchFamily="34" charset="0"/>
                <a:cs typeface="Times New Roman" panose="02020603050405020304" pitchFamily="18" charset="0"/>
              </a:rPr>
              <a:t>giác</a:t>
            </a:r>
            <a:r>
              <a:rPr lang="en-US" altLang="en-US" sz="3600" b="1" dirty="0">
                <a:latin typeface="HP001 4 hàng" pitchFamily="34" charset="0"/>
                <a:cs typeface="Times New Roman" panose="02020603050405020304" pitchFamily="18" charset="0"/>
              </a:rPr>
              <a:t>…).</a:t>
            </a:r>
          </a:p>
          <a:p>
            <a:pPr eaLnBrk="1" hangingPunct="1">
              <a:lnSpc>
                <a:spcPct val="100000"/>
              </a:lnSpc>
              <a:spcBef>
                <a:spcPct val="0"/>
              </a:spcBef>
              <a:buNone/>
            </a:pP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Kẻ</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các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đường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trục</a:t>
            </a:r>
            <a:r>
              <a:rPr lang="en-US" altLang="en-US" sz="3600" b="1" dirty="0">
                <a:latin typeface="HP001 4 hàng" pitchFamily="34" charset="0"/>
                <a:cs typeface="Times New Roman" panose="02020603050405020304" pitchFamily="18" charset="0"/>
              </a:rPr>
              <a:t> ( </a:t>
            </a:r>
            <a:r>
              <a:rPr lang="en-US" altLang="en-US" sz="3600" b="1" dirty="0" err="1">
                <a:latin typeface="HP001 4 hàng" pitchFamily="34" charset="0"/>
                <a:cs typeface="Times New Roman" panose="02020603050405020304" pitchFamily="18" charset="0"/>
              </a:rPr>
              <a:t>trục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ngang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trục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dọc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trục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chéo</a:t>
            </a:r>
            <a:r>
              <a:rPr lang="en-US" altLang="en-US" sz="3600" b="1" dirty="0">
                <a:latin typeface="HP001 4 hàng" pitchFamily="34" charset="0"/>
                <a:cs typeface="Times New Roman" panose="02020603050405020304" pitchFamily="18" charset="0"/>
              </a:rPr>
              <a:t>…).</a:t>
            </a:r>
          </a:p>
          <a:p>
            <a:pPr eaLnBrk="1" hangingPunct="1">
              <a:lnSpc>
                <a:spcPct val="100000"/>
              </a:lnSpc>
              <a:spcBef>
                <a:spcPct val="0"/>
              </a:spcBef>
              <a:buNone/>
            </a:pP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Vẽ</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các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nét</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chính</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của</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họa</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tiết</a:t>
            </a:r>
            <a:r>
              <a:rPr lang="en-US" altLang="en-US" sz="3600" b="1" dirty="0">
                <a:latin typeface="HP001 4 hàng" pitchFamily="34" charset="0"/>
                <a:cs typeface="Times New Roman" panose="02020603050405020304" pitchFamily="18" charset="0"/>
              </a:rPr>
              <a:t> ( </a:t>
            </a:r>
            <a:r>
              <a:rPr lang="en-US" altLang="en-US" sz="3600" b="1" dirty="0" err="1">
                <a:latin typeface="HP001 4 hàng" pitchFamily="34" charset="0"/>
                <a:cs typeface="Times New Roman" panose="02020603050405020304" pitchFamily="18" charset="0"/>
              </a:rPr>
              <a:t>dựa</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vào</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các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đường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trục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vẽ</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các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họa</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tiết</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đối</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xứng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giống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nhau</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và</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bằng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nhau</a:t>
            </a:r>
            <a:r>
              <a:rPr lang="en-US" altLang="en-US" sz="3600" b="1" dirty="0">
                <a:latin typeface="HP001 4 hàng" pitchFamily="34" charset="0"/>
                <a:cs typeface="Times New Roman" panose="02020603050405020304" pitchFamily="18" charset="0"/>
              </a:rPr>
              <a:t>).</a:t>
            </a:r>
          </a:p>
          <a:p>
            <a:pPr eaLnBrk="1" hangingPunct="1">
              <a:lnSpc>
                <a:spcPct val="100000"/>
              </a:lnSpc>
              <a:spcBef>
                <a:spcPct val="0"/>
              </a:spcBef>
              <a:buNone/>
            </a:pP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Với</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các</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họa</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tiết</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giống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nhau</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vẽ</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màu</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giống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nhau</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có</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cùng</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độ</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đậm</a:t>
            </a:r>
            <a:r>
              <a:rPr lang="en-US" altLang="en-US" sz="3600" b="1" dirty="0">
                <a:latin typeface="HP001 4 hàng" pitchFamily="34" charset="0"/>
                <a:cs typeface="Times New Roman" panose="02020603050405020304" pitchFamily="18" charset="0"/>
              </a:rPr>
              <a:t> </a:t>
            </a:r>
            <a:r>
              <a:rPr lang="en-US" altLang="en-US" sz="3600" b="1" dirty="0" err="1">
                <a:latin typeface="HP001 4 hàng" pitchFamily="34" charset="0"/>
                <a:cs typeface="Times New Roman" panose="02020603050405020304" pitchFamily="18" charset="0"/>
              </a:rPr>
              <a:t>nhạt</a:t>
            </a:r>
            <a:r>
              <a:rPr lang="en-US" altLang="en-US" sz="3600" b="1" dirty="0">
                <a:latin typeface="HP001 4 hàng" pitchFamily="34" charset="0"/>
                <a:cs typeface="Times New Roman" panose="02020603050405020304" pitchFamily="18" charset="0"/>
              </a:rPr>
              <a:t>.</a:t>
            </a:r>
            <a:endParaRPr lang="en-US" altLang="en-US" sz="3600" dirty="0">
              <a:latin typeface="HP001 4 hàng" pitchFamily="34" charset="0"/>
              <a:cs typeface="Times New Roman" panose="02020603050405020304" pitchFamily="18" charset="0"/>
            </a:endParaRPr>
          </a:p>
        </p:txBody>
      </p:sp>
    </p:spTree>
    <p:extLst>
      <p:ext uri="{BB962C8B-B14F-4D97-AF65-F5344CB8AC3E}">
        <p14:creationId xmlns:p14="http://schemas.microsoft.com/office/powerpoint/2010/main" val="1884418160"/>
      </p:ext>
    </p:extLst>
  </p:cSld>
  <p:clrMapOvr>
    <a:masterClrMapping/>
  </p:clrMapOvr>
  <mc:AlternateContent xmlns:mc="http://schemas.openxmlformats.org/markup-compatibility/2006" xmlns:p14="http://schemas.microsoft.com/office/powerpoint/2010/main">
    <mc:Choice Requires="p14">
      <p:transition spd="slow" p14:dur="800" advTm="31832">
        <p:circle/>
      </p:transition>
    </mc:Choice>
    <mc:Fallback xmlns="">
      <p:transition spd="slow" advTm="31832">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5"/>
            <a:ext cx="12192000" cy="6850977"/>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198" y="-381000"/>
            <a:ext cx="8159632" cy="6995512"/>
          </a:xfrm>
          <a:prstGeom prst="rect">
            <a:avLst/>
          </a:prstGeom>
        </p:spPr>
      </p:pic>
      <p:sp>
        <p:nvSpPr>
          <p:cNvPr id="6" name="TextBox 37"/>
          <p:cNvSpPr txBox="1"/>
          <p:nvPr/>
        </p:nvSpPr>
        <p:spPr>
          <a:xfrm>
            <a:off x="3185896" y="2698046"/>
            <a:ext cx="5881904" cy="3093154"/>
          </a:xfrm>
          <a:prstGeom prst="rect">
            <a:avLst/>
          </a:prstGeom>
          <a:noFill/>
          <a:ln>
            <a:noFill/>
          </a:ln>
        </p:spPr>
        <p:txBody>
          <a:bodyPr wrap="square" lIns="0" tIns="91440" rtlCol="0">
            <a:spAutoFit/>
            <a:scene3d>
              <a:camera prst="orthographicFront">
                <a:rot lat="0" lon="0" rev="0"/>
              </a:camera>
              <a:lightRig rig="threePt" dir="t"/>
            </a:scene3d>
            <a:sp3d extrusionH="12700">
              <a:bevelT w="57150" h="38100" prst="hardEdge"/>
            </a:sp3d>
          </a:bodyPr>
          <a:lstStyle/>
          <a:p>
            <a:pPr algn="ctr"/>
            <a:r>
              <a:rPr lang="en-US" altLang="zh-CN" sz="5400" b="1" dirty="0" err="1">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Hoạt</a:t>
            </a:r>
            <a:r>
              <a:rPr lang="en-US" altLang="zh-CN" sz="5400" b="1" dirty="0">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5400" b="1" dirty="0" err="1">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động</a:t>
            </a:r>
            <a:r>
              <a:rPr lang="en-US" altLang="zh-CN" sz="5400" b="1" dirty="0">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3</a:t>
            </a:r>
          </a:p>
          <a:p>
            <a:pPr algn="ct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Luyện</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tập</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p>
          <a:p>
            <a:pPr algn="ct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sáng</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tạo</a:t>
            </a:r>
            <a:endParaRPr lang="zh-CN" altLang="en-US"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012059661"/>
      </p:ext>
    </p:extLst>
  </p:cSld>
  <p:clrMapOvr>
    <a:masterClrMapping/>
  </p:clrMapOvr>
  <mc:AlternateContent xmlns:mc="http://schemas.openxmlformats.org/markup-compatibility/2006" xmlns:p14="http://schemas.microsoft.com/office/powerpoint/2010/main">
    <mc:Choice Requires="p14">
      <p:transition spd="slow" p14:dur="1200" advTm="7482">
        <p14:flip dir="r"/>
      </p:transition>
    </mc:Choice>
    <mc:Fallback xmlns="">
      <p:transition spd="slow" advTm="7482">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7FBF9D-71CC-4440-9360-00C6F717B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7E727C17-E7F8-4B95-80FF-5957B953A149}"/>
              </a:ext>
            </a:extLst>
          </p:cNvPr>
          <p:cNvSpPr txBox="1">
            <a:spLocks noChangeArrowheads="1"/>
          </p:cNvSpPr>
          <p:nvPr/>
        </p:nvSpPr>
        <p:spPr bwMode="auto">
          <a:xfrm>
            <a:off x="1433691" y="1532351"/>
            <a:ext cx="95573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dirty="0">
                <a:solidFill>
                  <a:srgbClr val="FF0000"/>
                </a:solidFill>
                <a:latin typeface="HP001 4 hàng" pitchFamily="34" charset="0"/>
                <a:cs typeface="Times New Roman" panose="02020603050405020304" pitchFamily="18" charset="0"/>
              </a:rPr>
              <a:t>      </a:t>
            </a:r>
            <a:r>
              <a:rPr lang="en-US" altLang="en-US" sz="6000" b="1" dirty="0" err="1">
                <a:solidFill>
                  <a:srgbClr val="7030A0"/>
                </a:solidFill>
                <a:latin typeface="HP001 4 hàng" pitchFamily="34" charset="0"/>
                <a:cs typeface="Times New Roman" panose="02020603050405020304" pitchFamily="18" charset="0"/>
              </a:rPr>
              <a:t>Em</a:t>
            </a:r>
            <a:r>
              <a:rPr lang="en-US" altLang="en-US" sz="6000" b="1" dirty="0">
                <a:solidFill>
                  <a:srgbClr val="7030A0"/>
                </a:solidFill>
                <a:latin typeface="HP001 4 hàng" pitchFamily="34" charset="0"/>
                <a:cs typeface="Times New Roman" panose="02020603050405020304" pitchFamily="18" charset="0"/>
              </a:rPr>
              <a:t> </a:t>
            </a:r>
            <a:r>
              <a:rPr lang="en-US" altLang="en-US" sz="6000" b="1" dirty="0" err="1">
                <a:solidFill>
                  <a:srgbClr val="7030A0"/>
                </a:solidFill>
                <a:latin typeface="HP001 4 hàng" pitchFamily="34" charset="0"/>
                <a:cs typeface="Times New Roman" panose="02020603050405020304" pitchFamily="18" charset="0"/>
              </a:rPr>
              <a:t>hãy</a:t>
            </a:r>
            <a:r>
              <a:rPr lang="en-US" altLang="en-US" sz="6000" b="1" dirty="0">
                <a:solidFill>
                  <a:srgbClr val="7030A0"/>
                </a:solidFill>
                <a:latin typeface="HP001 4 hàng" pitchFamily="34" charset="0"/>
                <a:cs typeface="Times New Roman" panose="02020603050405020304" pitchFamily="18" charset="0"/>
              </a:rPr>
              <a:t> </a:t>
            </a:r>
            <a:r>
              <a:rPr lang="en-US" altLang="en-US" sz="6000" b="1" dirty="0" err="1">
                <a:solidFill>
                  <a:srgbClr val="7030A0"/>
                </a:solidFill>
                <a:latin typeface="HP001 4 hàng" pitchFamily="34" charset="0"/>
                <a:cs typeface="Times New Roman" panose="02020603050405020304" pitchFamily="18" charset="0"/>
              </a:rPr>
              <a:t>sáng</a:t>
            </a:r>
            <a:r>
              <a:rPr lang="en-US" altLang="en-US" sz="6000" b="1" dirty="0">
                <a:solidFill>
                  <a:srgbClr val="7030A0"/>
                </a:solidFill>
                <a:latin typeface="HP001 4 hàng" pitchFamily="34" charset="0"/>
                <a:cs typeface="Times New Roman" panose="02020603050405020304" pitchFamily="18" charset="0"/>
              </a:rPr>
              <a:t> </a:t>
            </a:r>
            <a:r>
              <a:rPr lang="en-US" altLang="en-US" sz="6000" b="1" dirty="0" err="1">
                <a:solidFill>
                  <a:srgbClr val="7030A0"/>
                </a:solidFill>
                <a:latin typeface="HP001 4 hàng" pitchFamily="34" charset="0"/>
                <a:cs typeface="Times New Roman" panose="02020603050405020304" pitchFamily="18" charset="0"/>
              </a:rPr>
              <a:t>tạo</a:t>
            </a:r>
            <a:r>
              <a:rPr lang="en-US" altLang="en-US" sz="6000" b="1" dirty="0">
                <a:solidFill>
                  <a:srgbClr val="7030A0"/>
                </a:solidFill>
                <a:latin typeface="HP001 4 hàng" pitchFamily="34" charset="0"/>
                <a:cs typeface="Times New Roman" panose="02020603050405020304" pitchFamily="18" charset="0"/>
              </a:rPr>
              <a:t> </a:t>
            </a:r>
            <a:r>
              <a:rPr lang="en-US" altLang="en-US" sz="6000" b="1" dirty="0" err="1">
                <a:solidFill>
                  <a:srgbClr val="7030A0"/>
                </a:solidFill>
                <a:latin typeface="HP001 4 hàng" pitchFamily="34" charset="0"/>
                <a:cs typeface="Times New Roman" panose="02020603050405020304" pitchFamily="18" charset="0"/>
              </a:rPr>
              <a:t>họa</a:t>
            </a:r>
            <a:r>
              <a:rPr lang="en-US" altLang="en-US" sz="6000" b="1" dirty="0">
                <a:solidFill>
                  <a:srgbClr val="7030A0"/>
                </a:solidFill>
                <a:latin typeface="HP001 4 hàng" pitchFamily="34" charset="0"/>
                <a:cs typeface="Times New Roman" panose="02020603050405020304" pitchFamily="18" charset="0"/>
              </a:rPr>
              <a:t> </a:t>
            </a:r>
            <a:r>
              <a:rPr lang="en-US" altLang="en-US" sz="6000" b="1" dirty="0" err="1">
                <a:solidFill>
                  <a:srgbClr val="7030A0"/>
                </a:solidFill>
                <a:latin typeface="HP001 4 hàng" pitchFamily="34" charset="0"/>
                <a:cs typeface="Times New Roman" panose="02020603050405020304" pitchFamily="18" charset="0"/>
              </a:rPr>
              <a:t>tiết</a:t>
            </a:r>
            <a:r>
              <a:rPr lang="en-US" altLang="en-US" sz="6000" b="1" dirty="0">
                <a:solidFill>
                  <a:srgbClr val="7030A0"/>
                </a:solidFill>
                <a:latin typeface="HP001 4 hàng" pitchFamily="34" charset="0"/>
                <a:cs typeface="Times New Roman" panose="02020603050405020304" pitchFamily="18" charset="0"/>
              </a:rPr>
              <a:t> </a:t>
            </a:r>
            <a:r>
              <a:rPr lang="en-US" altLang="en-US" sz="6000" b="1" dirty="0" err="1">
                <a:solidFill>
                  <a:srgbClr val="7030A0"/>
                </a:solidFill>
                <a:latin typeface="HP001 4 hàng" pitchFamily="34" charset="0"/>
                <a:cs typeface="Times New Roman" panose="02020603050405020304" pitchFamily="18" charset="0"/>
              </a:rPr>
              <a:t>theo</a:t>
            </a:r>
            <a:r>
              <a:rPr lang="en-US" altLang="en-US" sz="6000" b="1" dirty="0">
                <a:solidFill>
                  <a:srgbClr val="7030A0"/>
                </a:solidFill>
                <a:latin typeface="HP001 4 hàng" pitchFamily="34" charset="0"/>
                <a:cs typeface="Times New Roman" panose="02020603050405020304" pitchFamily="18" charset="0"/>
              </a:rPr>
              <a:t> ý </a:t>
            </a:r>
            <a:r>
              <a:rPr lang="en-US" altLang="en-US" sz="6000" b="1" dirty="0" err="1">
                <a:solidFill>
                  <a:srgbClr val="7030A0"/>
                </a:solidFill>
                <a:latin typeface="HP001 4 hàng" pitchFamily="34" charset="0"/>
                <a:cs typeface="Times New Roman" panose="02020603050405020304" pitchFamily="18" charset="0"/>
              </a:rPr>
              <a:t>thích</a:t>
            </a:r>
            <a:r>
              <a:rPr lang="en-US" altLang="en-US" sz="6000" b="1" dirty="0">
                <a:solidFill>
                  <a:srgbClr val="7030A0"/>
                </a:solidFill>
                <a:latin typeface="HP001 4 hàng" pitchFamily="34" charset="0"/>
                <a:cs typeface="Times New Roman" panose="02020603050405020304" pitchFamily="18" charset="0"/>
              </a:rPr>
              <a:t>.</a:t>
            </a:r>
          </a:p>
        </p:txBody>
      </p:sp>
    </p:spTree>
    <p:extLst>
      <p:ext uri="{BB962C8B-B14F-4D97-AF65-F5344CB8AC3E}">
        <p14:creationId xmlns:p14="http://schemas.microsoft.com/office/powerpoint/2010/main" val="769558279"/>
      </p:ext>
    </p:extLst>
  </p:cSld>
  <p:clrMapOvr>
    <a:masterClrMapping/>
  </p:clrMapOvr>
  <p:transition spd="slow" advTm="8462">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F3D39F1-AE9C-4F1A-AD35-61C467D760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10" name="TextBox 9">
            <a:extLst>
              <a:ext uri="{FF2B5EF4-FFF2-40B4-BE49-F238E27FC236}">
                <a16:creationId xmlns:a16="http://schemas.microsoft.com/office/drawing/2014/main" id="{B34C7D08-37C6-4751-966E-E5CE8F5F493C}"/>
              </a:ext>
            </a:extLst>
          </p:cNvPr>
          <p:cNvSpPr txBox="1"/>
          <p:nvPr/>
        </p:nvSpPr>
        <p:spPr>
          <a:xfrm>
            <a:off x="292100" y="571501"/>
            <a:ext cx="5207000" cy="3016998"/>
          </a:xfrm>
          <a:prstGeom prst="rect">
            <a:avLst/>
          </a:prstGeom>
          <a:noFill/>
        </p:spPr>
        <p:txBody>
          <a:bodyPr wrap="square" rtlCol="0">
            <a:spAutoFit/>
          </a:bodyPr>
          <a:lstStyle/>
          <a:p>
            <a:pPr algn="ctr">
              <a:lnSpc>
                <a:spcPct val="150000"/>
              </a:lnSpc>
              <a:defRPr/>
            </a:pPr>
            <a:r>
              <a:rPr lang="en-US" sz="4000" b="1" kern="0" dirty="0">
                <a:solidFill>
                  <a:srgbClr val="FF0000"/>
                </a:solidFill>
                <a:latin typeface="Times New Roman" panose="02020603050405020304" pitchFamily="18" charset="0"/>
                <a:cs typeface="Times New Roman" panose="02020603050405020304" pitchFamily="18" charset="0"/>
              </a:rPr>
              <a:t>ĐỒ DÙNG HỌC TẬP</a:t>
            </a:r>
            <a:r>
              <a:rPr lang="en-US" sz="4000" b="1" kern="0" dirty="0">
                <a:solidFill>
                  <a:srgbClr val="002060"/>
                </a:solidFill>
                <a:latin typeface="Times New Roman" panose="02020603050405020304" pitchFamily="18" charset="0"/>
                <a:cs typeface="Times New Roman" panose="02020603050405020304" pitchFamily="18" charset="0"/>
              </a:rPr>
              <a:t> </a:t>
            </a:r>
          </a:p>
          <a:p>
            <a:pPr algn="ctr">
              <a:lnSpc>
                <a:spcPct val="150000"/>
              </a:lnSpc>
              <a:defRPr/>
            </a:pPr>
            <a:endParaRPr lang="en-US" sz="9600" kern="0" dirty="0">
              <a:ln>
                <a:solidFill>
                  <a:schemeClr val="tx1">
                    <a:lumMod val="95000"/>
                    <a:lumOff val="5000"/>
                  </a:schemeClr>
                </a:solidFill>
              </a:ln>
              <a:solidFill>
                <a:srgbClr val="FF0000"/>
              </a:solidFill>
              <a:latin typeface="Times New Roman" panose="02020603050405020304" pitchFamily="18" charset="0"/>
              <a:cs typeface="Times New Roman" panose="02020603050405020304" pitchFamily="18" charset="0"/>
            </a:endParaRPr>
          </a:p>
        </p:txBody>
      </p:sp>
      <p:pic>
        <p:nvPicPr>
          <p:cNvPr id="11" name="Picture 2">
            <a:extLst>
              <a:ext uri="{FF2B5EF4-FFF2-40B4-BE49-F238E27FC236}">
                <a16:creationId xmlns:a16="http://schemas.microsoft.com/office/drawing/2014/main" id="{982D4562-4B76-4AF3-8975-B682E58893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2100" y="1231900"/>
            <a:ext cx="9867900" cy="69468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F735D71C-C35A-47BF-8BD6-404B89969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4112" y="1231900"/>
            <a:ext cx="6670996" cy="707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descr="E:\GIAO AN\SGV lop 2\sgv chân trời sáng tạo lớp 2\hình minh họa giáo án\11\6826466070_1575466718.png">
            <a:extLst>
              <a:ext uri="{FF2B5EF4-FFF2-40B4-BE49-F238E27FC236}">
                <a16:creationId xmlns:a16="http://schemas.microsoft.com/office/drawing/2014/main" id="{6A896DEF-4B70-406B-AE36-4E07090FE3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623370">
            <a:off x="1947677" y="1751737"/>
            <a:ext cx="5243994" cy="222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F07BD137-AD2A-48B3-B818-8227BA0EC5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5159" y="-387705"/>
            <a:ext cx="4992687" cy="448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A1CA3625-1A4A-4044-B77C-8048DA94C0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8862" y="4072646"/>
            <a:ext cx="2143125" cy="2143125"/>
          </a:xfrm>
          <a:prstGeom prst="rect">
            <a:avLst/>
          </a:prstGeom>
        </p:spPr>
      </p:pic>
    </p:spTree>
    <p:custDataLst>
      <p:tags r:id="rId1"/>
    </p:custDataLst>
    <p:extLst>
      <p:ext uri="{BB962C8B-B14F-4D97-AF65-F5344CB8AC3E}">
        <p14:creationId xmlns:p14="http://schemas.microsoft.com/office/powerpoint/2010/main" val="2505038653"/>
      </p:ext>
    </p:extLst>
  </p:cSld>
  <p:clrMapOvr>
    <a:masterClrMapping/>
  </p:clrMapOvr>
  <mc:AlternateContent xmlns:mc="http://schemas.openxmlformats.org/markup-compatibility/2006" xmlns:p14="http://schemas.microsoft.com/office/powerpoint/2010/main">
    <mc:Choice Requires="p14">
      <p:transition spd="slow" p14:dur="800" advTm="13106">
        <p:circle/>
      </p:transition>
    </mc:Choice>
    <mc:Fallback xmlns="">
      <p:transition spd="slow" advTm="13106">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5"/>
            <a:ext cx="12192000" cy="6850977"/>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198" y="-381000"/>
            <a:ext cx="8159632" cy="6995512"/>
          </a:xfrm>
          <a:prstGeom prst="rect">
            <a:avLst/>
          </a:prstGeom>
        </p:spPr>
      </p:pic>
      <p:sp>
        <p:nvSpPr>
          <p:cNvPr id="7" name="TextBox 37"/>
          <p:cNvSpPr txBox="1"/>
          <p:nvPr/>
        </p:nvSpPr>
        <p:spPr>
          <a:xfrm>
            <a:off x="3200400" y="2621846"/>
            <a:ext cx="5881904" cy="3093154"/>
          </a:xfrm>
          <a:prstGeom prst="rect">
            <a:avLst/>
          </a:prstGeom>
          <a:noFill/>
          <a:ln>
            <a:noFill/>
          </a:ln>
        </p:spPr>
        <p:txBody>
          <a:bodyPr wrap="square" lIns="0" tIns="91440" rtlCol="0">
            <a:spAutoFit/>
            <a:scene3d>
              <a:camera prst="orthographicFront">
                <a:rot lat="0" lon="0" rev="0"/>
              </a:camera>
              <a:lightRig rig="threePt" dir="t"/>
            </a:scene3d>
            <a:sp3d extrusionH="12700">
              <a:bevelT w="57150" h="38100" prst="hardEdge"/>
            </a:sp3d>
          </a:bodyPr>
          <a:lstStyle/>
          <a:p>
            <a:pPr algn="ctr"/>
            <a:r>
              <a:rPr lang="en-US" altLang="zh-CN" sz="6000" b="1" dirty="0" err="1">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Hoạt</a:t>
            </a:r>
            <a:r>
              <a:rPr lang="en-US" altLang="zh-CN" sz="6000" b="1" dirty="0">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000" b="1" dirty="0" err="1">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động</a:t>
            </a:r>
            <a:r>
              <a:rPr lang="en-US" altLang="zh-CN" sz="6000" b="1" dirty="0">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4</a:t>
            </a:r>
          </a:p>
          <a:p>
            <a:pPr algn="ct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Phân</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tích</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p>
          <a:p>
            <a:pPr algn="ct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đánh</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giá</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endParaRPr lang="zh-CN" altLang="en-US"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78326070"/>
      </p:ext>
    </p:extLst>
  </p:cSld>
  <p:clrMapOvr>
    <a:masterClrMapping/>
  </p:clrMapOvr>
  <mc:AlternateContent xmlns:mc="http://schemas.openxmlformats.org/markup-compatibility/2006" xmlns:p14="http://schemas.microsoft.com/office/powerpoint/2010/main">
    <mc:Choice Requires="p14">
      <p:transition spd="slow" p14:dur="1200" advTm="3887">
        <p14:flip dir="r"/>
      </p:transition>
    </mc:Choice>
    <mc:Fallback xmlns="">
      <p:transition spd="slow" advTm="3887">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9A34E-2EE7-424F-B450-471DDB509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9D58B6A-F6F0-4603-93A0-3CDCC01F9CEA}"/>
              </a:ext>
            </a:extLst>
          </p:cNvPr>
          <p:cNvSpPr/>
          <p:nvPr/>
        </p:nvSpPr>
        <p:spPr>
          <a:xfrm>
            <a:off x="2755900" y="2019300"/>
            <a:ext cx="7721600" cy="4524315"/>
          </a:xfrm>
          <a:prstGeom prst="rect">
            <a:avLst/>
          </a:prstGeom>
        </p:spPr>
        <p:txBody>
          <a:bodyPr wrap="square">
            <a:spAutoFit/>
          </a:bodyPr>
          <a:lstStyle/>
          <a:p>
            <a:pPr>
              <a:lnSpc>
                <a:spcPct val="150000"/>
              </a:lnSpc>
            </a:pPr>
            <a:r>
              <a:rPr lang="en-US" sz="4800" b="1" dirty="0">
                <a:solidFill>
                  <a:srgbClr val="7030A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Em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hãy</a:t>
            </a:r>
            <a:r>
              <a:rPr lang="en-US" sz="4800" b="1" i="1" dirty="0">
                <a:solidFill>
                  <a:srgbClr val="FF0000"/>
                </a:solidFill>
                <a:latin typeface="Times New Roman" panose="02020603050405020304" pitchFamily="18" charset="0"/>
                <a:cs typeface="Times New Roman" panose="02020603050405020304" pitchFamily="18" charset="0"/>
              </a:rPr>
              <a:t> chia </a:t>
            </a:r>
            <a:r>
              <a:rPr lang="en-US" sz="4800" b="1" i="1" dirty="0" err="1">
                <a:solidFill>
                  <a:srgbClr val="FF0000"/>
                </a:solidFill>
                <a:latin typeface="Times New Roman" panose="02020603050405020304" pitchFamily="18" charset="0"/>
                <a:cs typeface="Times New Roman" panose="02020603050405020304" pitchFamily="18" charset="0"/>
              </a:rPr>
              <a:t>sẻ</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cách</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thực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hiện</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nội</a:t>
            </a:r>
            <a:r>
              <a:rPr lang="en-US" sz="4800" b="1" i="1" dirty="0">
                <a:solidFill>
                  <a:srgbClr val="FF0000"/>
                </a:solidFill>
                <a:latin typeface="Times New Roman" panose="02020603050405020304" pitchFamily="18" charset="0"/>
                <a:cs typeface="Times New Roman" panose="02020603050405020304" pitchFamily="18" charset="0"/>
              </a:rPr>
              <a:t> dung </a:t>
            </a:r>
            <a:r>
              <a:rPr lang="en-US" sz="4800" b="1" i="1" dirty="0" err="1">
                <a:solidFill>
                  <a:srgbClr val="FF0000"/>
                </a:solidFill>
                <a:latin typeface="Times New Roman" panose="02020603050405020304" pitchFamily="18" charset="0"/>
                <a:cs typeface="Times New Roman" panose="02020603050405020304" pitchFamily="18" charset="0"/>
              </a:rPr>
              <a:t>sản</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phẩm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với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thầy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cô</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bạn</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bè</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thân</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nhé</a:t>
            </a:r>
            <a:r>
              <a:rPr lang="en-US" sz="4800" b="1" i="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D7FF729-0131-42F3-81B6-0F8E1CE6EF26}"/>
              </a:ext>
            </a:extLst>
          </p:cNvPr>
          <p:cNvSpPr txBox="1"/>
          <p:nvPr/>
        </p:nvSpPr>
        <p:spPr>
          <a:xfrm>
            <a:off x="1955800" y="977900"/>
            <a:ext cx="8204200" cy="830997"/>
          </a:xfrm>
          <a:prstGeom prst="rect">
            <a:avLst/>
          </a:prstGeom>
          <a:noFill/>
        </p:spPr>
        <p:txBody>
          <a:bodyPr wrap="square" rtlCol="0">
            <a:spAutoFit/>
          </a:bodyPr>
          <a:lstStyle/>
          <a:p>
            <a:r>
              <a:rPr lang="en-US" sz="4800" b="1" i="1" dirty="0" err="1">
                <a:solidFill>
                  <a:srgbClr val="7030A0"/>
                </a:solidFill>
                <a:latin typeface="Times New Roman" panose="02020603050405020304" pitchFamily="18" charset="0"/>
                <a:cs typeface="Times New Roman" panose="02020603050405020304" pitchFamily="18" charset="0"/>
              </a:rPr>
              <a:t>Giới</a:t>
            </a:r>
            <a:r>
              <a:rPr lang="en-US" sz="4800" b="1" i="1" dirty="0">
                <a:solidFill>
                  <a:srgbClr val="7030A0"/>
                </a:solidFill>
                <a:latin typeface="Times New Roman" panose="02020603050405020304" pitchFamily="18" charset="0"/>
                <a:cs typeface="Times New Roman" panose="02020603050405020304" pitchFamily="18" charset="0"/>
              </a:rPr>
              <a:t> </a:t>
            </a:r>
            <a:r>
              <a:rPr lang="en-US" sz="4800" b="1" i="1" dirty="0" err="1">
                <a:solidFill>
                  <a:srgbClr val="7030A0"/>
                </a:solidFill>
                <a:latin typeface="Times New Roman" panose="02020603050405020304" pitchFamily="18" charset="0"/>
                <a:cs typeface="Times New Roman" panose="02020603050405020304" pitchFamily="18" charset="0"/>
              </a:rPr>
              <a:t>thiệu</a:t>
            </a:r>
            <a:r>
              <a:rPr lang="en-US" sz="4800" b="1" i="1" dirty="0">
                <a:solidFill>
                  <a:srgbClr val="7030A0"/>
                </a:solidFill>
                <a:latin typeface="Times New Roman" panose="02020603050405020304" pitchFamily="18" charset="0"/>
                <a:cs typeface="Times New Roman" panose="02020603050405020304" pitchFamily="18" charset="0"/>
              </a:rPr>
              <a:t> </a:t>
            </a:r>
            <a:r>
              <a:rPr lang="en-US" sz="4800" b="1" i="1" dirty="0" err="1">
                <a:solidFill>
                  <a:srgbClr val="7030A0"/>
                </a:solidFill>
                <a:latin typeface="Times New Roman" panose="02020603050405020304" pitchFamily="18" charset="0"/>
                <a:cs typeface="Times New Roman" panose="02020603050405020304" pitchFamily="18" charset="0"/>
              </a:rPr>
              <a:t>sản</a:t>
            </a:r>
            <a:r>
              <a:rPr lang="en-US" sz="4800" b="1" i="1" dirty="0">
                <a:solidFill>
                  <a:srgbClr val="7030A0"/>
                </a:solidFill>
                <a:latin typeface="Times New Roman" panose="02020603050405020304" pitchFamily="18" charset="0"/>
                <a:cs typeface="Times New Roman" panose="02020603050405020304" pitchFamily="18" charset="0"/>
              </a:rPr>
              <a:t> </a:t>
            </a:r>
            <a:r>
              <a:rPr lang="en-US" sz="4800" b="1" i="1" dirty="0" err="1">
                <a:solidFill>
                  <a:srgbClr val="7030A0"/>
                </a:solidFill>
                <a:latin typeface="Times New Roman" panose="02020603050405020304" pitchFamily="18" charset="0"/>
                <a:cs typeface="Times New Roman" panose="02020603050405020304" pitchFamily="18" charset="0"/>
              </a:rPr>
              <a:t>phẩm</a:t>
            </a:r>
            <a:r>
              <a:rPr lang="en-US" sz="4800" b="1" i="1"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5267653"/>
      </p:ext>
    </p:extLst>
  </p:cSld>
  <p:clrMapOvr>
    <a:masterClrMapping/>
  </p:clrMapOvr>
  <mc:AlternateContent xmlns:mc="http://schemas.openxmlformats.org/markup-compatibility/2006" xmlns:p14="http://schemas.microsoft.com/office/powerpoint/2010/main">
    <mc:Choice Requires="p14">
      <p:transition spd="slow" p14:dur="800" advTm="10697">
        <p:circle/>
      </p:transition>
    </mc:Choice>
    <mc:Fallback xmlns="">
      <p:transition spd="slow" advTm="10697">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5"/>
            <a:ext cx="12192000" cy="6850977"/>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198" y="-381000"/>
            <a:ext cx="8159632" cy="6995512"/>
          </a:xfrm>
          <a:prstGeom prst="rect">
            <a:avLst/>
          </a:prstGeom>
        </p:spPr>
      </p:pic>
      <p:sp>
        <p:nvSpPr>
          <p:cNvPr id="5" name="TextBox 37"/>
          <p:cNvSpPr txBox="1"/>
          <p:nvPr/>
        </p:nvSpPr>
        <p:spPr>
          <a:xfrm>
            <a:off x="3155048" y="2667000"/>
            <a:ext cx="5881904" cy="3093154"/>
          </a:xfrm>
          <a:prstGeom prst="rect">
            <a:avLst/>
          </a:prstGeom>
          <a:noFill/>
          <a:ln>
            <a:noFill/>
          </a:ln>
        </p:spPr>
        <p:txBody>
          <a:bodyPr wrap="square" lIns="0" tIns="91440" rtlCol="0">
            <a:spAutoFit/>
            <a:scene3d>
              <a:camera prst="orthographicFront">
                <a:rot lat="0" lon="0" rev="0"/>
              </a:camera>
              <a:lightRig rig="threePt" dir="t"/>
            </a:scene3d>
            <a:sp3d extrusionH="12700">
              <a:bevelT w="57150" h="38100" prst="hardEdge"/>
            </a:sp3d>
          </a:bodyPr>
          <a:lstStyle/>
          <a:p>
            <a:pPr algn="ctr"/>
            <a:r>
              <a:rPr lang="en-US" altLang="zh-CN" sz="6000" b="1" dirty="0" err="1">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Hoạt</a:t>
            </a:r>
            <a:r>
              <a:rPr lang="en-US" altLang="zh-CN" sz="6000" b="1" dirty="0">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000" b="1" dirty="0" err="1">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động</a:t>
            </a:r>
            <a:r>
              <a:rPr lang="en-US" altLang="zh-CN" sz="6000" b="1" dirty="0">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5</a:t>
            </a:r>
          </a:p>
          <a:p>
            <a:pPr algn="ct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Vận</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dụng</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p>
          <a:p>
            <a:pPr algn="ct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Phát</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triển</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endParaRPr lang="zh-CN" altLang="en-US"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9521639"/>
      </p:ext>
    </p:extLst>
  </p:cSld>
  <p:clrMapOvr>
    <a:masterClrMapping/>
  </p:clrMapOvr>
  <mc:AlternateContent xmlns:mc="http://schemas.openxmlformats.org/markup-compatibility/2006" xmlns:p14="http://schemas.microsoft.com/office/powerpoint/2010/main">
    <mc:Choice Requires="p14">
      <p:transition spd="slow" p14:dur="1200" advTm="5188">
        <p14:flip dir="r"/>
      </p:transition>
    </mc:Choice>
    <mc:Fallback xmlns="">
      <p:transition spd="slow" advTm="5188">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806A0-A0D0-42AE-A2B3-1A913BED0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79400"/>
            <a:ext cx="5956300" cy="6578600"/>
          </a:xfrm>
          <a:prstGeom prst="rect">
            <a:avLst/>
          </a:prstGeom>
        </p:spPr>
      </p:pic>
      <p:pic>
        <p:nvPicPr>
          <p:cNvPr id="5" name="Picture 4">
            <a:extLst>
              <a:ext uri="{FF2B5EF4-FFF2-40B4-BE49-F238E27FC236}">
                <a16:creationId xmlns:a16="http://schemas.microsoft.com/office/drawing/2014/main" id="{2D999C94-AC78-42B5-A17E-68F31DCF1744}"/>
              </a:ext>
            </a:extLst>
          </p:cNvPr>
          <p:cNvPicPr>
            <a:picLocks noChangeAspect="1"/>
          </p:cNvPicPr>
          <p:nvPr/>
        </p:nvPicPr>
        <p:blipFill rotWithShape="1">
          <a:blip r:embed="rId3">
            <a:extLst>
              <a:ext uri="{28A0092B-C50C-407E-A947-70E740481C1C}">
                <a14:useLocalDpi xmlns:a14="http://schemas.microsoft.com/office/drawing/2010/main" val="0"/>
              </a:ext>
            </a:extLst>
          </a:blip>
          <a:srcRect t="9871"/>
          <a:stretch/>
        </p:blipFill>
        <p:spPr>
          <a:xfrm>
            <a:off x="0" y="410818"/>
            <a:ext cx="5765800" cy="6167782"/>
          </a:xfrm>
          <a:prstGeom prst="rect">
            <a:avLst/>
          </a:prstGeom>
        </p:spPr>
      </p:pic>
    </p:spTree>
    <p:extLst>
      <p:ext uri="{BB962C8B-B14F-4D97-AF65-F5344CB8AC3E}">
        <p14:creationId xmlns:p14="http://schemas.microsoft.com/office/powerpoint/2010/main" val="2442146348"/>
      </p:ext>
    </p:extLst>
  </p:cSld>
  <p:clrMapOvr>
    <a:masterClrMapping/>
  </p:clrMapOvr>
  <p:transition spd="slow" advTm="15962">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7FBF9D-71CC-4440-9360-00C6F717B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7E727C17-E7F8-4B95-80FF-5957B953A149}"/>
              </a:ext>
            </a:extLst>
          </p:cNvPr>
          <p:cNvSpPr txBox="1">
            <a:spLocks noChangeArrowheads="1"/>
          </p:cNvSpPr>
          <p:nvPr/>
        </p:nvSpPr>
        <p:spPr bwMode="auto">
          <a:xfrm>
            <a:off x="304800" y="1562100"/>
            <a:ext cx="11531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dirty="0">
                <a:solidFill>
                  <a:srgbClr val="FF0000"/>
                </a:solidFill>
                <a:latin typeface="HP001 4 hàng" pitchFamily="34" charset="0"/>
                <a:cs typeface="Times New Roman" panose="02020603050405020304" pitchFamily="18" charset="0"/>
              </a:rPr>
              <a:t>      </a:t>
            </a:r>
            <a:r>
              <a:rPr lang="en-US" altLang="en-US" sz="8800" b="1" dirty="0">
                <a:solidFill>
                  <a:srgbClr val="7030A0"/>
                </a:solidFill>
                <a:latin typeface="HP001 4 hàng" pitchFamily="34" charset="0"/>
                <a:cs typeface="Times New Roman" panose="02020603050405020304" pitchFamily="18" charset="0"/>
              </a:rPr>
              <a:t>HẸN GẶP LẠI CÁC EM</a:t>
            </a:r>
          </a:p>
        </p:txBody>
      </p:sp>
    </p:spTree>
    <p:extLst>
      <p:ext uri="{BB962C8B-B14F-4D97-AF65-F5344CB8AC3E}">
        <p14:creationId xmlns:p14="http://schemas.microsoft.com/office/powerpoint/2010/main" val="1012362240"/>
      </p:ext>
    </p:extLst>
  </p:cSld>
  <p:clrMapOvr>
    <a:masterClrMapping/>
  </p:clrMapOvr>
  <p:transition spd="slow" advTm="12855">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5"/>
            <a:ext cx="12192000" cy="6850977"/>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183" y="-161851"/>
            <a:ext cx="8159632" cy="6486817"/>
          </a:xfrm>
          <a:prstGeom prst="rect">
            <a:avLst/>
          </a:prstGeom>
        </p:spPr>
      </p:pic>
      <p:sp>
        <p:nvSpPr>
          <p:cNvPr id="12" name="TextBox 37"/>
          <p:cNvSpPr txBox="1"/>
          <p:nvPr/>
        </p:nvSpPr>
        <p:spPr>
          <a:xfrm>
            <a:off x="3276603" y="2730500"/>
            <a:ext cx="5956297" cy="2504946"/>
          </a:xfrm>
          <a:prstGeom prst="rect">
            <a:avLst/>
          </a:prstGeom>
          <a:noFill/>
          <a:ln>
            <a:noFill/>
          </a:ln>
        </p:spPr>
        <p:txBody>
          <a:bodyPr wrap="square" lIns="0" tIns="91440" rtlCol="0">
            <a:spAutoFit/>
            <a:scene3d>
              <a:camera prst="orthographicFront">
                <a:rot lat="0" lon="0" rev="0"/>
              </a:camera>
              <a:lightRig rig="threePt" dir="t"/>
            </a:scene3d>
            <a:sp3d extrusionH="12700"/>
          </a:bodyPr>
          <a:lstStyle/>
          <a:p>
            <a:pPr algn="ctr"/>
            <a:r>
              <a:rPr lang="en-US" altLang="zh-CN" sz="6000" b="1" dirty="0" err="1">
                <a:ln w="0">
                  <a:solidFill>
                    <a:srgbClr val="005F60">
                      <a:lumMod val="75000"/>
                    </a:srgbClr>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Hoạt</a:t>
            </a:r>
            <a:r>
              <a:rPr lang="en-US" altLang="zh-CN" sz="6000" b="1" dirty="0">
                <a:ln w="0">
                  <a:solidFill>
                    <a:srgbClr val="005F60">
                      <a:lumMod val="75000"/>
                    </a:srgbClr>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000" b="1" dirty="0" err="1">
                <a:ln w="0">
                  <a:solidFill>
                    <a:srgbClr val="005F60">
                      <a:lumMod val="75000"/>
                    </a:srgbClr>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động</a:t>
            </a:r>
            <a:r>
              <a:rPr lang="en-US" altLang="zh-CN" sz="6000" b="1" dirty="0">
                <a:ln w="0">
                  <a:solidFill>
                    <a:srgbClr val="005F60">
                      <a:lumMod val="75000"/>
                    </a:srgbClr>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1</a:t>
            </a:r>
          </a:p>
          <a:p>
            <a:pPr algn="ctr"/>
            <a:r>
              <a:rPr lang="en-US" altLang="zh-CN" sz="8800" b="1" dirty="0" err="1">
                <a:ln w="0">
                  <a:solidFill>
                    <a:srgbClr val="005F60">
                      <a:lumMod val="75000"/>
                    </a:srgbClr>
                  </a:solid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Khám</a:t>
            </a:r>
            <a:r>
              <a:rPr lang="en-US" altLang="zh-CN" sz="8800" b="1" dirty="0">
                <a:ln w="0">
                  <a:solidFill>
                    <a:srgbClr val="005F60">
                      <a:lumMod val="75000"/>
                    </a:srgbClr>
                  </a:solid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8800" b="1" dirty="0" err="1">
                <a:ln w="0">
                  <a:solidFill>
                    <a:srgbClr val="005F60">
                      <a:lumMod val="75000"/>
                    </a:srgbClr>
                  </a:solid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phá</a:t>
            </a:r>
            <a:r>
              <a:rPr lang="en-US" altLang="zh-CN" sz="8800" b="1" dirty="0">
                <a:ln w="0">
                  <a:solidFill>
                    <a:srgbClr val="005F60">
                      <a:lumMod val="75000"/>
                    </a:srgbClr>
                  </a:solid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endParaRPr lang="zh-CN" altLang="en-US" sz="8800" b="1" dirty="0">
              <a:ln w="0">
                <a:solidFill>
                  <a:srgbClr val="005F60">
                    <a:lumMod val="75000"/>
                  </a:srgbClr>
                </a:solid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353288820"/>
      </p:ext>
    </p:extLst>
  </p:cSld>
  <p:clrMapOvr>
    <a:masterClrMapping/>
  </p:clrMapOvr>
  <mc:AlternateContent xmlns:mc="http://schemas.openxmlformats.org/markup-compatibility/2006" xmlns:p14="http://schemas.microsoft.com/office/powerpoint/2010/main">
    <mc:Choice Requires="p14">
      <p:transition spd="slow" p14:dur="1200" advTm="3440">
        <p14:flip dir="r"/>
      </p:transition>
    </mc:Choice>
    <mc:Fallback xmlns="">
      <p:transition spd="slow" advTm="344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8">
            <a:extLst>
              <a:ext uri="{FF2B5EF4-FFF2-40B4-BE49-F238E27FC236}">
                <a16:creationId xmlns:a16="http://schemas.microsoft.com/office/drawing/2014/main" id="{6D4ABEA3-742A-405F-8EC7-65EC915CB4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2282" y="350766"/>
            <a:ext cx="5214064" cy="4291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174" name="Picture 11">
            <a:extLst>
              <a:ext uri="{FF2B5EF4-FFF2-40B4-BE49-F238E27FC236}">
                <a16:creationId xmlns:a16="http://schemas.microsoft.com/office/drawing/2014/main" id="{F3FE682C-E964-4630-B8D4-EBA639D957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38" y="292844"/>
            <a:ext cx="5057302" cy="4399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Hình Bầu dục 1">
            <a:extLst>
              <a:ext uri="{FF2B5EF4-FFF2-40B4-BE49-F238E27FC236}">
                <a16:creationId xmlns:a16="http://schemas.microsoft.com/office/drawing/2014/main" id="{4CE09869-9A4F-447E-B411-675EAF968DA7}"/>
              </a:ext>
            </a:extLst>
          </p:cNvPr>
          <p:cNvSpPr/>
          <p:nvPr/>
        </p:nvSpPr>
        <p:spPr>
          <a:xfrm>
            <a:off x="2769704" y="4781264"/>
            <a:ext cx="834887" cy="556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1</a:t>
            </a:r>
            <a:endParaRPr lang="en-GB" dirty="0"/>
          </a:p>
        </p:txBody>
      </p:sp>
      <p:sp>
        <p:nvSpPr>
          <p:cNvPr id="5" name="Hình Bầu dục 4">
            <a:extLst>
              <a:ext uri="{FF2B5EF4-FFF2-40B4-BE49-F238E27FC236}">
                <a16:creationId xmlns:a16="http://schemas.microsoft.com/office/drawing/2014/main" id="{0589C846-0D1D-4902-AF4D-72DEDFA3C1C4}"/>
              </a:ext>
            </a:extLst>
          </p:cNvPr>
          <p:cNvSpPr/>
          <p:nvPr/>
        </p:nvSpPr>
        <p:spPr>
          <a:xfrm>
            <a:off x="8474772" y="4839317"/>
            <a:ext cx="834887" cy="556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2</a:t>
            </a:r>
            <a:endParaRPr lang="en-GB" dirty="0"/>
          </a:p>
        </p:txBody>
      </p:sp>
      <p:sp>
        <p:nvSpPr>
          <p:cNvPr id="3" name="Hộp Văn bản 2">
            <a:extLst>
              <a:ext uri="{FF2B5EF4-FFF2-40B4-BE49-F238E27FC236}">
                <a16:creationId xmlns:a16="http://schemas.microsoft.com/office/drawing/2014/main" id="{05D0C110-2B59-4034-A9E5-3981E9CFAB40}"/>
              </a:ext>
            </a:extLst>
          </p:cNvPr>
          <p:cNvSpPr txBox="1"/>
          <p:nvPr/>
        </p:nvSpPr>
        <p:spPr>
          <a:xfrm>
            <a:off x="1099930" y="5373657"/>
            <a:ext cx="9144000" cy="1384995"/>
          </a:xfrm>
          <a:prstGeom prst="rect">
            <a:avLst/>
          </a:prstGeom>
          <a:noFill/>
        </p:spPr>
        <p:txBody>
          <a:bodyPr wrap="square" rtlCol="0">
            <a:spAutoFit/>
          </a:bodyPr>
          <a:lstStyle/>
          <a:p>
            <a:pPr marL="514350" indent="-514350">
              <a:buAutoNum type="arabicPeriod"/>
            </a:pPr>
            <a:r>
              <a:rPr lang="vi-VN" sz="2800" b="1" dirty="0" err="1">
                <a:latin typeface="+mj-lt"/>
              </a:rPr>
              <a:t>Hình</a:t>
            </a:r>
            <a:r>
              <a:rPr lang="vi-VN" sz="2800" b="1" dirty="0">
                <a:latin typeface="+mj-lt"/>
              </a:rPr>
              <a:t> 1 </a:t>
            </a:r>
            <a:r>
              <a:rPr lang="vi-VN" sz="2800" b="1" dirty="0" err="1">
                <a:latin typeface="+mj-lt"/>
              </a:rPr>
              <a:t>và</a:t>
            </a:r>
            <a:r>
              <a:rPr lang="vi-VN" sz="2800" b="1" dirty="0">
                <a:latin typeface="+mj-lt"/>
              </a:rPr>
              <a:t> </a:t>
            </a:r>
            <a:r>
              <a:rPr lang="vi-VN" sz="2800" b="1" dirty="0" err="1">
                <a:latin typeface="+mj-lt"/>
              </a:rPr>
              <a:t>hình</a:t>
            </a:r>
            <a:r>
              <a:rPr lang="vi-VN" sz="2800" b="1" dirty="0">
                <a:latin typeface="+mj-lt"/>
              </a:rPr>
              <a:t> 2 </a:t>
            </a:r>
            <a:r>
              <a:rPr lang="vi-VN" sz="2800" b="1" dirty="0" err="1">
                <a:latin typeface="+mj-lt"/>
              </a:rPr>
              <a:t>có</a:t>
            </a:r>
            <a:r>
              <a:rPr lang="vi-VN" sz="2800" b="1" dirty="0">
                <a:latin typeface="+mj-lt"/>
              </a:rPr>
              <a:t> </a:t>
            </a:r>
            <a:r>
              <a:rPr lang="vi-VN" sz="2800" b="1" dirty="0" err="1">
                <a:latin typeface="+mj-lt"/>
              </a:rPr>
              <a:t>gì</a:t>
            </a:r>
            <a:r>
              <a:rPr lang="vi-VN" sz="2800" b="1" dirty="0">
                <a:latin typeface="+mj-lt"/>
              </a:rPr>
              <a:t> </a:t>
            </a:r>
            <a:r>
              <a:rPr lang="vi-VN" sz="2800" b="1" dirty="0" err="1">
                <a:latin typeface="+mj-lt"/>
              </a:rPr>
              <a:t>giống</a:t>
            </a:r>
            <a:r>
              <a:rPr lang="vi-VN" sz="2800" b="1" dirty="0">
                <a:latin typeface="+mj-lt"/>
              </a:rPr>
              <a:t> </a:t>
            </a:r>
            <a:r>
              <a:rPr lang="vi-VN" sz="2800" b="1" dirty="0" err="1">
                <a:latin typeface="+mj-lt"/>
              </a:rPr>
              <a:t>và</a:t>
            </a:r>
            <a:r>
              <a:rPr lang="vi-VN" sz="2800" b="1" dirty="0">
                <a:latin typeface="+mj-lt"/>
              </a:rPr>
              <a:t> </a:t>
            </a:r>
            <a:r>
              <a:rPr lang="vi-VN" sz="2800" b="1" dirty="0" err="1">
                <a:latin typeface="+mj-lt"/>
              </a:rPr>
              <a:t>khác</a:t>
            </a:r>
            <a:r>
              <a:rPr lang="vi-VN" sz="2800" b="1" dirty="0">
                <a:latin typeface="+mj-lt"/>
              </a:rPr>
              <a:t> nhau?</a:t>
            </a:r>
          </a:p>
          <a:p>
            <a:pPr marL="514350" indent="-514350">
              <a:buAutoNum type="arabicPeriod"/>
            </a:pPr>
            <a:r>
              <a:rPr lang="vi-VN" sz="2800" b="1" dirty="0" err="1">
                <a:latin typeface="+mj-lt"/>
              </a:rPr>
              <a:t>Có</a:t>
            </a:r>
            <a:r>
              <a:rPr lang="vi-VN" sz="2800" b="1" dirty="0">
                <a:latin typeface="+mj-lt"/>
              </a:rPr>
              <a:t> </a:t>
            </a:r>
            <a:r>
              <a:rPr lang="vi-VN" sz="2800" b="1" dirty="0" err="1">
                <a:latin typeface="+mj-lt"/>
              </a:rPr>
              <a:t>thể</a:t>
            </a:r>
            <a:r>
              <a:rPr lang="vi-VN" sz="2800" b="1" dirty="0">
                <a:latin typeface="+mj-lt"/>
              </a:rPr>
              <a:t> </a:t>
            </a:r>
            <a:r>
              <a:rPr lang="vi-VN" sz="2800" b="1" dirty="0" err="1">
                <a:latin typeface="+mj-lt"/>
              </a:rPr>
              <a:t>sáng</a:t>
            </a:r>
            <a:r>
              <a:rPr lang="vi-VN" sz="2800" b="1" dirty="0">
                <a:latin typeface="+mj-lt"/>
              </a:rPr>
              <a:t> </a:t>
            </a:r>
            <a:r>
              <a:rPr lang="vi-VN" sz="2800" b="1" dirty="0" err="1">
                <a:latin typeface="+mj-lt"/>
              </a:rPr>
              <a:t>tạo</a:t>
            </a:r>
            <a:r>
              <a:rPr lang="vi-VN" sz="2800" b="1" dirty="0">
                <a:latin typeface="+mj-lt"/>
              </a:rPr>
              <a:t> </a:t>
            </a:r>
            <a:r>
              <a:rPr lang="vi-VN" sz="2800" b="1" dirty="0" err="1">
                <a:latin typeface="+mj-lt"/>
              </a:rPr>
              <a:t>các</a:t>
            </a:r>
            <a:r>
              <a:rPr lang="vi-VN" sz="2800" b="1" dirty="0">
                <a:latin typeface="+mj-lt"/>
              </a:rPr>
              <a:t> </a:t>
            </a:r>
            <a:r>
              <a:rPr lang="vi-VN" sz="2800" b="1" dirty="0" err="1">
                <a:latin typeface="+mj-lt"/>
              </a:rPr>
              <a:t>họa</a:t>
            </a:r>
            <a:r>
              <a:rPr lang="vi-VN" sz="2800" b="1" dirty="0">
                <a:latin typeface="+mj-lt"/>
              </a:rPr>
              <a:t> </a:t>
            </a:r>
            <a:r>
              <a:rPr lang="vi-VN" sz="2800" b="1" dirty="0" err="1">
                <a:latin typeface="+mj-lt"/>
              </a:rPr>
              <a:t>tiết</a:t>
            </a:r>
            <a:r>
              <a:rPr lang="vi-VN" sz="2800" b="1" dirty="0">
                <a:latin typeface="+mj-lt"/>
              </a:rPr>
              <a:t> trang </a:t>
            </a:r>
            <a:r>
              <a:rPr lang="vi-VN" sz="2800" b="1" dirty="0" err="1">
                <a:latin typeface="+mj-lt"/>
              </a:rPr>
              <a:t>trí</a:t>
            </a:r>
            <a:r>
              <a:rPr lang="vi-VN" sz="2800" b="1" dirty="0">
                <a:latin typeface="+mj-lt"/>
              </a:rPr>
              <a:t> </a:t>
            </a:r>
            <a:r>
              <a:rPr lang="vi-VN" sz="2800" b="1" dirty="0" err="1">
                <a:latin typeface="+mj-lt"/>
              </a:rPr>
              <a:t>dựa</a:t>
            </a:r>
            <a:r>
              <a:rPr lang="vi-VN" sz="2800" b="1" dirty="0">
                <a:latin typeface="+mj-lt"/>
              </a:rPr>
              <a:t> </a:t>
            </a:r>
            <a:r>
              <a:rPr lang="vi-VN" sz="2800" b="1" dirty="0" err="1">
                <a:latin typeface="+mj-lt"/>
              </a:rPr>
              <a:t>vào</a:t>
            </a:r>
            <a:r>
              <a:rPr lang="vi-VN" sz="2800" b="1" dirty="0">
                <a:latin typeface="+mj-lt"/>
              </a:rPr>
              <a:t> </a:t>
            </a:r>
            <a:r>
              <a:rPr lang="vi-VN" sz="2800" b="1" dirty="0" err="1">
                <a:latin typeface="+mj-lt"/>
              </a:rPr>
              <a:t>các</a:t>
            </a:r>
            <a:r>
              <a:rPr lang="vi-VN" sz="2800" b="1" dirty="0">
                <a:latin typeface="+mj-lt"/>
              </a:rPr>
              <a:t> </a:t>
            </a:r>
            <a:r>
              <a:rPr lang="vi-VN" sz="2800" b="1" dirty="0" err="1">
                <a:latin typeface="+mj-lt"/>
              </a:rPr>
              <a:t>hình</a:t>
            </a:r>
            <a:r>
              <a:rPr lang="vi-VN" sz="2800" b="1" dirty="0">
                <a:latin typeface="+mj-lt"/>
              </a:rPr>
              <a:t> </a:t>
            </a:r>
            <a:r>
              <a:rPr lang="vi-VN" sz="2800" b="1" dirty="0" err="1">
                <a:latin typeface="+mj-lt"/>
              </a:rPr>
              <a:t>ảnh</a:t>
            </a:r>
            <a:r>
              <a:rPr lang="vi-VN" sz="2800" b="1" dirty="0">
                <a:latin typeface="+mj-lt"/>
              </a:rPr>
              <a:t> trong </a:t>
            </a:r>
            <a:r>
              <a:rPr lang="vi-VN" sz="2800" b="1" dirty="0" err="1">
                <a:latin typeface="+mj-lt"/>
              </a:rPr>
              <a:t>tự</a:t>
            </a:r>
            <a:r>
              <a:rPr lang="vi-VN" sz="2800" b="1" dirty="0">
                <a:latin typeface="+mj-lt"/>
              </a:rPr>
              <a:t> nhiên không? </a:t>
            </a:r>
            <a:r>
              <a:rPr lang="vi-VN" sz="2800" b="1" dirty="0" err="1">
                <a:latin typeface="+mj-lt"/>
              </a:rPr>
              <a:t>Vì</a:t>
            </a:r>
            <a:r>
              <a:rPr lang="vi-VN" sz="2800" b="1" dirty="0">
                <a:latin typeface="+mj-lt"/>
              </a:rPr>
              <a:t> sao?</a:t>
            </a:r>
            <a:endParaRPr lang="en-GB" sz="2800" b="1" dirty="0">
              <a:latin typeface="+mj-lt"/>
            </a:endParaRPr>
          </a:p>
        </p:txBody>
      </p:sp>
    </p:spTree>
    <p:extLst>
      <p:ext uri="{BB962C8B-B14F-4D97-AF65-F5344CB8AC3E}">
        <p14:creationId xmlns:p14="http://schemas.microsoft.com/office/powerpoint/2010/main" val="3922059509"/>
      </p:ext>
    </p:extLst>
  </p:cSld>
  <p:clrMapOvr>
    <a:masterClrMapping/>
  </p:clrMapOvr>
  <p:transition spd="slow" advTm="38395">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9">
            <a:extLst>
              <a:ext uri="{FF2B5EF4-FFF2-40B4-BE49-F238E27FC236}">
                <a16:creationId xmlns:a16="http://schemas.microsoft.com/office/drawing/2014/main" id="{03BCD8FA-1F37-4E7E-8895-136BB2D167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887" y="952348"/>
            <a:ext cx="4643922" cy="4237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175" name="Picture 12">
            <a:extLst>
              <a:ext uri="{FF2B5EF4-FFF2-40B4-BE49-F238E27FC236}">
                <a16:creationId xmlns:a16="http://schemas.microsoft.com/office/drawing/2014/main" id="{909B52FC-F657-49FC-B2BB-67F470859E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6731" y="952348"/>
            <a:ext cx="5567039" cy="4237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cxnSp>
        <p:nvCxnSpPr>
          <p:cNvPr id="3" name="Đường nối Thẳng 2">
            <a:extLst>
              <a:ext uri="{FF2B5EF4-FFF2-40B4-BE49-F238E27FC236}">
                <a16:creationId xmlns:a16="http://schemas.microsoft.com/office/drawing/2014/main" id="{70005B7C-9A4C-45F2-B088-106CC9EE3E5E}"/>
              </a:ext>
            </a:extLst>
          </p:cNvPr>
          <p:cNvCxnSpPr/>
          <p:nvPr/>
        </p:nvCxnSpPr>
        <p:spPr>
          <a:xfrm>
            <a:off x="2915478" y="649357"/>
            <a:ext cx="622852" cy="5380382"/>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AEF46B99-B62D-414D-AB43-B3A71315C326}"/>
              </a:ext>
            </a:extLst>
          </p:cNvPr>
          <p:cNvCxnSpPr>
            <a:cxnSpLocks/>
          </p:cNvCxnSpPr>
          <p:nvPr/>
        </p:nvCxnSpPr>
        <p:spPr>
          <a:xfrm>
            <a:off x="8860657" y="506437"/>
            <a:ext cx="0" cy="5523302"/>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Hình Bầu dục 6">
            <a:extLst>
              <a:ext uri="{FF2B5EF4-FFF2-40B4-BE49-F238E27FC236}">
                <a16:creationId xmlns:a16="http://schemas.microsoft.com/office/drawing/2014/main" id="{70067C10-0033-478A-8D2A-D3D1FAE1E91C}"/>
              </a:ext>
            </a:extLst>
          </p:cNvPr>
          <p:cNvSpPr/>
          <p:nvPr/>
        </p:nvSpPr>
        <p:spPr>
          <a:xfrm>
            <a:off x="2769704" y="5443873"/>
            <a:ext cx="834887" cy="556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1</a:t>
            </a:r>
            <a:endParaRPr lang="en-GB" dirty="0"/>
          </a:p>
        </p:txBody>
      </p:sp>
      <p:sp>
        <p:nvSpPr>
          <p:cNvPr id="8" name="Hình Bầu dục 7">
            <a:extLst>
              <a:ext uri="{FF2B5EF4-FFF2-40B4-BE49-F238E27FC236}">
                <a16:creationId xmlns:a16="http://schemas.microsoft.com/office/drawing/2014/main" id="{9361044E-174D-47EE-A804-5A594B8D64E0}"/>
              </a:ext>
            </a:extLst>
          </p:cNvPr>
          <p:cNvSpPr/>
          <p:nvPr/>
        </p:nvSpPr>
        <p:spPr>
          <a:xfrm>
            <a:off x="8474772" y="5501926"/>
            <a:ext cx="834887" cy="556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2</a:t>
            </a:r>
            <a:endParaRPr lang="en-GB" dirty="0"/>
          </a:p>
        </p:txBody>
      </p:sp>
    </p:spTree>
    <p:custDataLst>
      <p:tags r:id="rId1"/>
    </p:custDataLst>
    <p:extLst>
      <p:ext uri="{BB962C8B-B14F-4D97-AF65-F5344CB8AC3E}">
        <p14:creationId xmlns:p14="http://schemas.microsoft.com/office/powerpoint/2010/main" val="3556282657"/>
      </p:ext>
    </p:extLst>
  </p:cSld>
  <p:clrMapOvr>
    <a:masterClrMapping/>
  </p:clrMapOvr>
  <p:transition spd="slow" advTm="3633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C5EABD-1BC2-4A8F-9036-D2F84BECD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Cách vẽ họa tiết cổ dân tộc từng bước / Vẽ họa tiết hoa lá / NC Plan nc  planvẽ nghệ thuật - Kiến thức về áo dài Việt Nam - Foci">
            <a:extLst>
              <a:ext uri="{FF2B5EF4-FFF2-40B4-BE49-F238E27FC236}">
                <a16:creationId xmlns:a16="http://schemas.microsoft.com/office/drawing/2014/main" id="{F3D26D6A-96B8-45E7-ADAC-BC425A6F4D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20" t="12609" r="31449" b="20328"/>
          <a:stretch/>
        </p:blipFill>
        <p:spPr bwMode="auto">
          <a:xfrm>
            <a:off x="819385" y="1384891"/>
            <a:ext cx="3180522" cy="4088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4" descr="Tổng hợp tranh tô màu hoa 5 cánh đẹp nhất dễ tải dễ in Update 2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642" y="911971"/>
            <a:ext cx="3498642" cy="489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6919"/>
      </p:ext>
    </p:extLst>
  </p:cSld>
  <p:clrMapOvr>
    <a:masterClrMapping/>
  </p:clrMapOvr>
  <p:transition spd="slow" advTm="1826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151B3-5B9B-42AE-A309-705979B97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025"/>
            <a:ext cx="12192000" cy="7058025"/>
          </a:xfrm>
          <a:prstGeom prst="rect">
            <a:avLst/>
          </a:prstGeom>
        </p:spPr>
      </p:pic>
      <p:sp>
        <p:nvSpPr>
          <p:cNvPr id="6" name="TextBox 37">
            <a:extLst>
              <a:ext uri="{FF2B5EF4-FFF2-40B4-BE49-F238E27FC236}">
                <a16:creationId xmlns:a16="http://schemas.microsoft.com/office/drawing/2014/main" id="{FCAF401A-1478-43C9-B177-CA1B6E254A1F}"/>
              </a:ext>
            </a:extLst>
          </p:cNvPr>
          <p:cNvSpPr txBox="1"/>
          <p:nvPr/>
        </p:nvSpPr>
        <p:spPr>
          <a:xfrm>
            <a:off x="127000" y="266700"/>
            <a:ext cx="3479800" cy="969496"/>
          </a:xfrm>
          <a:prstGeom prst="rect">
            <a:avLst/>
          </a:prstGeom>
          <a:noFill/>
          <a:ln>
            <a:noFill/>
          </a:ln>
        </p:spPr>
        <p:txBody>
          <a:bodyPr wrap="square" lIns="0" tIns="91440" rtlCol="0">
            <a:spAutoFit/>
            <a:scene3d>
              <a:camera prst="orthographicFront">
                <a:rot lat="0" lon="0" rev="0"/>
              </a:camera>
              <a:lightRig rig="threePt" dir="t"/>
            </a:scene3d>
            <a:sp3d extrusionH="12700"/>
          </a:bodyPr>
          <a:lstStyle/>
          <a:p>
            <a:pPr algn="ctr"/>
            <a:r>
              <a:rPr lang="en-US" altLang="zh-CN" sz="5400" b="1" dirty="0">
                <a:ln w="0">
                  <a:solidFill>
                    <a:srgbClr val="005F60">
                      <a:lumMod val="75000"/>
                    </a:srgbClr>
                  </a:solidFill>
                </a:ln>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GHI NHỚ </a:t>
            </a:r>
            <a:endParaRPr lang="zh-CN" altLang="en-US" sz="5400" b="1" dirty="0">
              <a:ln w="0">
                <a:solidFill>
                  <a:srgbClr val="005F60">
                    <a:lumMod val="75000"/>
                  </a:srgbClr>
                </a:solidFill>
              </a:ln>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endParaRPr>
          </a:p>
        </p:txBody>
      </p:sp>
      <p:sp>
        <p:nvSpPr>
          <p:cNvPr id="7" name="TextBox 6">
            <a:extLst>
              <a:ext uri="{FF2B5EF4-FFF2-40B4-BE49-F238E27FC236}">
                <a16:creationId xmlns:a16="http://schemas.microsoft.com/office/drawing/2014/main" id="{779FB122-554C-4BBE-99C3-C789353D7A60}"/>
              </a:ext>
            </a:extLst>
          </p:cNvPr>
          <p:cNvSpPr txBox="1"/>
          <p:nvPr/>
        </p:nvSpPr>
        <p:spPr>
          <a:xfrm>
            <a:off x="647700" y="1511300"/>
            <a:ext cx="9537700" cy="6474849"/>
          </a:xfrm>
          <a:prstGeom prst="rect">
            <a:avLst/>
          </a:prstGeom>
          <a:noFill/>
        </p:spPr>
        <p:txBody>
          <a:bodyPr wrap="square" rtlCol="0">
            <a:spAutoFit/>
          </a:bodyPr>
          <a:lstStyle/>
          <a:p>
            <a:pPr>
              <a:lnSpc>
                <a:spcPct val="150000"/>
              </a:lnSpc>
              <a:defRPr/>
            </a:pPr>
            <a:r>
              <a:rPr lang="en-US" sz="3200" b="1" kern="0" dirty="0" err="1">
                <a:solidFill>
                  <a:srgbClr val="FF0000"/>
                </a:solidFill>
                <a:latin typeface="Times New Roman" panose="02020603050405020304" pitchFamily="18" charset="0"/>
                <a:cs typeface="Times New Roman" panose="02020603050405020304" pitchFamily="18" charset="0"/>
              </a:rPr>
              <a:t>Hoa</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lá</a:t>
            </a:r>
            <a:r>
              <a:rPr lang="en-US" sz="3200" b="1" kern="0" dirty="0">
                <a:solidFill>
                  <a:srgbClr val="FF0000"/>
                </a:solidFill>
                <a:latin typeface="Times New Roman" panose="02020603050405020304" pitchFamily="18" charset="0"/>
                <a:cs typeface="Times New Roman" panose="02020603050405020304" pitchFamily="18" charset="0"/>
              </a:rPr>
              <a:t>, con </a:t>
            </a:r>
            <a:r>
              <a:rPr lang="en-US" sz="3200" b="1" kern="0" dirty="0" err="1">
                <a:solidFill>
                  <a:srgbClr val="FF0000"/>
                </a:solidFill>
                <a:latin typeface="Times New Roman" panose="02020603050405020304" pitchFamily="18" charset="0"/>
                <a:cs typeface="Times New Roman" panose="02020603050405020304" pitchFamily="18" charset="0"/>
              </a:rPr>
              <a:t>vật</a:t>
            </a:r>
            <a:r>
              <a:rPr lang="en-US" sz="3200" b="1" kern="0" dirty="0">
                <a:solidFill>
                  <a:srgbClr val="FF0000"/>
                </a:solidFill>
                <a:latin typeface="Times New Roman" panose="02020603050405020304" pitchFamily="18" charset="0"/>
                <a:cs typeface="Times New Roman" panose="02020603050405020304" pitchFamily="18" charset="0"/>
              </a:rPr>
              <a:t>…</a:t>
            </a:r>
            <a:r>
              <a:rPr lang="en-US" sz="3200" b="1" kern="0" dirty="0" err="1">
                <a:solidFill>
                  <a:srgbClr val="FF0000"/>
                </a:solidFill>
                <a:latin typeface="Times New Roman" panose="02020603050405020304" pitchFamily="18" charset="0"/>
                <a:cs typeface="Times New Roman" panose="02020603050405020304" pitchFamily="18" charset="0"/>
              </a:rPr>
              <a:t>trong</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tự</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nhiên</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có</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nhiều</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hình</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dáng</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và</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màu</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sắc</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đẹp</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Các</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bộ</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phận</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của</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chúng</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thường</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cân</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đối</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một</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cách</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tự</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nhiên</a:t>
            </a:r>
            <a:r>
              <a:rPr lang="en-US" sz="3200" b="1" kern="0" dirty="0">
                <a:solidFill>
                  <a:srgbClr val="FF0000"/>
                </a:solidFill>
                <a:latin typeface="Times New Roman" panose="02020603050405020304" pitchFamily="18" charset="0"/>
                <a:cs typeface="Times New Roman" panose="02020603050405020304" pitchFamily="18" charset="0"/>
              </a:rPr>
              <a:t>.</a:t>
            </a:r>
          </a:p>
          <a:p>
            <a:pPr>
              <a:lnSpc>
                <a:spcPct val="150000"/>
              </a:lnSpc>
              <a:defRPr/>
            </a:pPr>
            <a:r>
              <a:rPr lang="en-US" sz="3200" b="1" kern="0" dirty="0" err="1">
                <a:solidFill>
                  <a:srgbClr val="7030A0"/>
                </a:solidFill>
                <a:latin typeface="Times New Roman" panose="02020603050405020304" pitchFamily="18" charset="0"/>
                <a:cs typeface="Times New Roman" panose="02020603050405020304" pitchFamily="18" charset="0"/>
              </a:rPr>
              <a:t>Từ</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những</a:t>
            </a:r>
            <a:r>
              <a:rPr lang="en-US" sz="3200" b="1" kern="0" dirty="0">
                <a:solidFill>
                  <a:srgbClr val="7030A0"/>
                </a:solidFill>
                <a:latin typeface="Times New Roman" panose="02020603050405020304" pitchFamily="18" charset="0"/>
                <a:cs typeface="Times New Roman" panose="02020603050405020304" pitchFamily="18" charset="0"/>
              </a:rPr>
              <a:t> </a:t>
            </a:r>
            <a:r>
              <a:rPr lang="vi-VN" sz="3200" b="1" kern="0" dirty="0" err="1">
                <a:solidFill>
                  <a:srgbClr val="7030A0"/>
                </a:solidFill>
                <a:latin typeface="Times New Roman" panose="02020603050405020304" pitchFamily="18" charset="0"/>
                <a:cs typeface="Times New Roman" panose="02020603050405020304" pitchFamily="18" charset="0"/>
              </a:rPr>
              <a:t>hình</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ảnh</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trong</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tự</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nhiên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có</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thể</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sáng</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tạo</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những</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họa</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tiết</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trang</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trí</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với</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các</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hình</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vẽ</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bằng</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nhau</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giống</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nhau</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đối</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xứng</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nhau</a:t>
            </a:r>
            <a:r>
              <a:rPr lang="en-US" sz="3200" b="1" kern="0" dirty="0">
                <a:solidFill>
                  <a:srgbClr val="7030A0"/>
                </a:solidFill>
                <a:latin typeface="Times New Roman" panose="02020603050405020304" pitchFamily="18" charset="0"/>
                <a:cs typeface="Times New Roman" panose="02020603050405020304" pitchFamily="18" charset="0"/>
              </a:rPr>
              <a:t> qua </a:t>
            </a:r>
            <a:r>
              <a:rPr lang="en-US" sz="3200" b="1" kern="0" dirty="0" err="1">
                <a:solidFill>
                  <a:srgbClr val="7030A0"/>
                </a:solidFill>
                <a:latin typeface="Times New Roman" panose="02020603050405020304" pitchFamily="18" charset="0"/>
                <a:cs typeface="Times New Roman" panose="02020603050405020304" pitchFamily="18" charset="0"/>
              </a:rPr>
              <a:t>trục</a:t>
            </a:r>
            <a:r>
              <a:rPr lang="en-US" sz="3200" b="1" kern="0" dirty="0">
                <a:solidFill>
                  <a:srgbClr val="7030A0"/>
                </a:solidFill>
                <a:latin typeface="Times New Roman" panose="02020603050405020304" pitchFamily="18" charset="0"/>
                <a:cs typeface="Times New Roman" panose="02020603050405020304" pitchFamily="18" charset="0"/>
              </a:rPr>
              <a:t>. </a:t>
            </a:r>
          </a:p>
          <a:p>
            <a:pPr algn="ctr">
              <a:lnSpc>
                <a:spcPct val="150000"/>
              </a:lnSpc>
              <a:defRPr/>
            </a:pPr>
            <a:endParaRPr lang="en-US" sz="9600" kern="0" dirty="0">
              <a:ln>
                <a:solidFill>
                  <a:schemeClr val="tx1">
                    <a:lumMod val="95000"/>
                    <a:lumOff val="5000"/>
                  </a:schemeClr>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743263"/>
      </p:ext>
    </p:extLst>
  </p:cSld>
  <p:clrMapOvr>
    <a:masterClrMapping/>
  </p:clrMapOvr>
  <mc:AlternateContent xmlns:mc="http://schemas.openxmlformats.org/markup-compatibility/2006" xmlns:p14="http://schemas.microsoft.com/office/powerpoint/2010/main">
    <mc:Choice Requires="p14">
      <p:transition spd="slow" p14:dur="800" advTm="22407">
        <p:circle/>
      </p:transition>
    </mc:Choice>
    <mc:Fallback xmlns="">
      <p:transition spd="slow" advTm="22407">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5"/>
            <a:ext cx="12192000" cy="6850977"/>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198" y="-381000"/>
            <a:ext cx="8159632" cy="6995512"/>
          </a:xfrm>
          <a:prstGeom prst="rect">
            <a:avLst/>
          </a:prstGeom>
        </p:spPr>
      </p:pic>
      <p:sp>
        <p:nvSpPr>
          <p:cNvPr id="7" name="TextBox 37"/>
          <p:cNvSpPr txBox="1"/>
          <p:nvPr/>
        </p:nvSpPr>
        <p:spPr>
          <a:xfrm>
            <a:off x="3200400" y="2621846"/>
            <a:ext cx="5881904" cy="3093154"/>
          </a:xfrm>
          <a:prstGeom prst="rect">
            <a:avLst/>
          </a:prstGeom>
          <a:noFill/>
          <a:ln>
            <a:noFill/>
          </a:ln>
        </p:spPr>
        <p:txBody>
          <a:bodyPr wrap="square" lIns="0" tIns="91440" rtlCol="0">
            <a:spAutoFit/>
            <a:scene3d>
              <a:camera prst="orthographicFront">
                <a:rot lat="0" lon="0" rev="0"/>
              </a:camera>
              <a:lightRig rig="threePt" dir="t"/>
            </a:scene3d>
            <a:sp3d extrusionH="12700">
              <a:bevelT w="57150" h="38100" prst="hardEdge"/>
            </a:sp3d>
          </a:bodyPr>
          <a:lstStyle/>
          <a:p>
            <a:pPr algn="ctr"/>
            <a:r>
              <a:rPr lang="en-US" altLang="zh-CN" sz="6000" b="1" dirty="0" err="1">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Hoạt</a:t>
            </a:r>
            <a:r>
              <a:rPr lang="en-US" altLang="zh-CN" sz="6000" b="1" dirty="0">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000" b="1" dirty="0" err="1">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động</a:t>
            </a:r>
            <a:r>
              <a:rPr lang="en-US" altLang="zh-CN" sz="6000" b="1" dirty="0">
                <a:ln w="6350">
                  <a:solidFill>
                    <a:prstClr val="black"/>
                  </a:solidFill>
                </a:ln>
                <a:solidFill>
                  <a:srgbClr val="2CFE22"/>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2</a:t>
            </a:r>
          </a:p>
          <a:p>
            <a:pPr algn="ct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Kiến</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tạo</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kiến</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thức</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Kĩ</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r>
              <a:rPr lang="en-US" altLang="zh-CN" sz="6600" b="1" dirty="0" err="1">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năng</a:t>
            </a:r>
            <a:r>
              <a:rPr lang="en-US" altLang="zh-CN"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rPr>
              <a:t> </a:t>
            </a:r>
            <a:endParaRPr lang="zh-CN" altLang="en-US" sz="6600" b="1" dirty="0">
              <a:ln w="0">
                <a:noFill/>
              </a:ln>
              <a:solidFill>
                <a:srgbClr val="FF0000"/>
              </a:solidFill>
              <a:effectLst>
                <a:outerShdw dist="50800" dir="4800000" algn="ctr" rotWithShape="0">
                  <a:srgbClr val="005F60">
                    <a:lumMod val="50000"/>
                  </a:srgbClr>
                </a:outerShd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37191863"/>
      </p:ext>
    </p:extLst>
  </p:cSld>
  <p:clrMapOvr>
    <a:masterClrMapping/>
  </p:clrMapOvr>
  <mc:AlternateContent xmlns:mc="http://schemas.openxmlformats.org/markup-compatibility/2006" xmlns:p14="http://schemas.microsoft.com/office/powerpoint/2010/main">
    <mc:Choice Requires="p14">
      <p:transition spd="slow" p14:dur="1200" advTm="7742">
        <p14:flip dir="r"/>
      </p:transition>
    </mc:Choice>
    <mc:Fallback xmlns="">
      <p:transition spd="slow" advTm="774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D571DD-BFA4-49CD-A99B-70A261286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6A3C092-C4BC-4765-A167-F68F65A334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74" t="5903" r="2825" b="18188"/>
          <a:stretch/>
        </p:blipFill>
        <p:spPr>
          <a:xfrm>
            <a:off x="250825" y="873956"/>
            <a:ext cx="8115300" cy="5205766"/>
          </a:xfrm>
          <a:prstGeom prst="rect">
            <a:avLst/>
          </a:prstGeom>
          <a:ln>
            <a:noFill/>
          </a:ln>
          <a:effectLst>
            <a:softEdge rad="112500"/>
          </a:effectLst>
        </p:spPr>
      </p:pic>
      <p:sp>
        <p:nvSpPr>
          <p:cNvPr id="5" name="TextBox 4">
            <a:extLst>
              <a:ext uri="{FF2B5EF4-FFF2-40B4-BE49-F238E27FC236}">
                <a16:creationId xmlns:a16="http://schemas.microsoft.com/office/drawing/2014/main" id="{7351C79D-02FB-43FF-87D3-BD6B73D8B631}"/>
              </a:ext>
            </a:extLst>
          </p:cNvPr>
          <p:cNvSpPr txBox="1">
            <a:spLocks noChangeArrowheads="1"/>
          </p:cNvSpPr>
          <p:nvPr/>
        </p:nvSpPr>
        <p:spPr bwMode="auto">
          <a:xfrm>
            <a:off x="8616950" y="1001154"/>
            <a:ext cx="3324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200"/>
              </a:spcBef>
              <a:spcAft>
                <a:spcPts val="1200"/>
              </a:spcAft>
              <a:buFontTx/>
              <a:buNone/>
            </a:pPr>
            <a:r>
              <a:rPr lang="en-US" altLang="en-US" sz="3200" b="1" dirty="0">
                <a:solidFill>
                  <a:srgbClr val="FF0000"/>
                </a:solidFill>
                <a:latin typeface="HP001 4 hàng" pitchFamily="34" charset="0"/>
                <a:cs typeface="Times New Roman" panose="02020603050405020304" pitchFamily="18" charset="0"/>
              </a:rPr>
              <a:t>- </a:t>
            </a:r>
            <a:r>
              <a:rPr lang="vi-VN" altLang="en-US" sz="3200" b="1" dirty="0" err="1">
                <a:solidFill>
                  <a:srgbClr val="FF0000"/>
                </a:solidFill>
                <a:latin typeface="HP001 4 hàng" pitchFamily="34" charset="0"/>
                <a:cs typeface="Times New Roman" panose="02020603050405020304" pitchFamily="18" charset="0"/>
              </a:rPr>
              <a:t>Kể</a:t>
            </a:r>
            <a:r>
              <a:rPr lang="vi-VN" altLang="en-US" sz="3200" b="1" dirty="0">
                <a:solidFill>
                  <a:srgbClr val="FF0000"/>
                </a:solidFill>
                <a:latin typeface="HP001 4 hàng" pitchFamily="34" charset="0"/>
                <a:cs typeface="Times New Roman" panose="02020603050405020304" pitchFamily="18" charset="0"/>
              </a:rPr>
              <a:t> tên </a:t>
            </a:r>
            <a:r>
              <a:rPr lang="vi-VN" altLang="en-US" sz="3200" b="1" dirty="0" err="1">
                <a:solidFill>
                  <a:srgbClr val="FF0000"/>
                </a:solidFill>
                <a:latin typeface="HP001 4 hàng" pitchFamily="34" charset="0"/>
                <a:cs typeface="Times New Roman" panose="02020603050405020304" pitchFamily="18" charset="0"/>
              </a:rPr>
              <a:t>các</a:t>
            </a:r>
            <a:r>
              <a:rPr lang="vi-VN" altLang="en-US" sz="3200" b="1" dirty="0">
                <a:solidFill>
                  <a:srgbClr val="FF0000"/>
                </a:solidFill>
                <a:latin typeface="HP001 4 hàng" pitchFamily="34" charset="0"/>
                <a:cs typeface="Times New Roman" panose="02020603050405020304" pitchFamily="18" charset="0"/>
              </a:rPr>
              <a:t> </a:t>
            </a:r>
            <a:r>
              <a:rPr lang="vi-VN" altLang="en-US" sz="3200" b="1" dirty="0" err="1">
                <a:solidFill>
                  <a:srgbClr val="FF0000"/>
                </a:solidFill>
                <a:latin typeface="HP001 4 hàng" pitchFamily="34" charset="0"/>
                <a:cs typeface="Times New Roman" panose="02020603050405020304" pitchFamily="18" charset="0"/>
              </a:rPr>
              <a:t>hình</a:t>
            </a:r>
            <a:r>
              <a:rPr lang="en-US" altLang="en-US" sz="3200" b="1" dirty="0">
                <a:solidFill>
                  <a:srgbClr val="FF0000"/>
                </a:solidFill>
                <a:latin typeface="HP001 4 hàng"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9515108C-2935-4996-A412-EFA6202526BE}"/>
              </a:ext>
            </a:extLst>
          </p:cNvPr>
          <p:cNvSpPr txBox="1">
            <a:spLocks noChangeArrowheads="1"/>
          </p:cNvSpPr>
          <p:nvPr/>
        </p:nvSpPr>
        <p:spPr bwMode="auto">
          <a:xfrm>
            <a:off x="8616950" y="2000250"/>
            <a:ext cx="3324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200"/>
              </a:spcBef>
              <a:spcAft>
                <a:spcPts val="1200"/>
              </a:spcAft>
              <a:buFontTx/>
              <a:buNone/>
            </a:pPr>
            <a:r>
              <a:rPr lang="en-US" altLang="en-US" sz="3200" b="1" dirty="0">
                <a:latin typeface="HP001 4 hàng" pitchFamily="34" charset="0"/>
                <a:cs typeface="Times New Roman" panose="02020603050405020304" pitchFamily="18" charset="0"/>
              </a:rPr>
              <a:t>- </a:t>
            </a:r>
            <a:r>
              <a:rPr lang="vi-VN" altLang="en-US" sz="3200" b="1" dirty="0" err="1">
                <a:latin typeface="HP001 4 hàng" pitchFamily="34" charset="0"/>
                <a:cs typeface="Times New Roman" panose="02020603050405020304" pitchFamily="18" charset="0"/>
              </a:rPr>
              <a:t>Các</a:t>
            </a:r>
            <a:r>
              <a:rPr lang="vi-VN" altLang="en-US" sz="3200" b="1" dirty="0">
                <a:latin typeface="HP001 4 hàng" pitchFamily="34" charset="0"/>
                <a:cs typeface="Times New Roman" panose="02020603050405020304" pitchFamily="18" charset="0"/>
              </a:rPr>
              <a:t> </a:t>
            </a:r>
            <a:r>
              <a:rPr lang="vi-VN" altLang="en-US" sz="3200" b="1" dirty="0" err="1">
                <a:latin typeface="HP001 4 hàng" pitchFamily="34" charset="0"/>
                <a:cs typeface="Times New Roman" panose="02020603050405020304" pitchFamily="18" charset="0"/>
              </a:rPr>
              <a:t>hình</a:t>
            </a:r>
            <a:r>
              <a:rPr lang="vi-VN" altLang="en-US" sz="3200" b="1" dirty="0">
                <a:latin typeface="HP001 4 hàng" pitchFamily="34" charset="0"/>
                <a:cs typeface="Times New Roman" panose="02020603050405020304" pitchFamily="18" charset="0"/>
              </a:rPr>
              <a:t> </a:t>
            </a:r>
            <a:r>
              <a:rPr lang="vi-VN" altLang="en-US" sz="3200" b="1" dirty="0" err="1">
                <a:latin typeface="HP001 4 hàng" pitchFamily="34" charset="0"/>
                <a:cs typeface="Times New Roman" panose="02020603050405020304" pitchFamily="18" charset="0"/>
              </a:rPr>
              <a:t>có</a:t>
            </a:r>
            <a:r>
              <a:rPr lang="vi-VN" altLang="en-US" sz="3200" b="1" dirty="0">
                <a:latin typeface="HP001 4 hàng" pitchFamily="34" charset="0"/>
                <a:cs typeface="Times New Roman" panose="02020603050405020304" pitchFamily="18" charset="0"/>
              </a:rPr>
              <a:t> </a:t>
            </a:r>
            <a:r>
              <a:rPr lang="vi-VN" altLang="en-US" sz="3200" b="1" dirty="0" err="1">
                <a:latin typeface="HP001 4 hàng" pitchFamily="34" charset="0"/>
                <a:cs typeface="Times New Roman" panose="02020603050405020304" pitchFamily="18" charset="0"/>
              </a:rPr>
              <a:t>gì</a:t>
            </a:r>
            <a:r>
              <a:rPr lang="vi-VN" altLang="en-US" sz="3200" b="1" dirty="0">
                <a:latin typeface="HP001 4 hàng" pitchFamily="34" charset="0"/>
                <a:cs typeface="Times New Roman" panose="02020603050405020304" pitchFamily="18" charset="0"/>
              </a:rPr>
              <a:t> </a:t>
            </a:r>
            <a:r>
              <a:rPr lang="vi-VN" altLang="en-US" sz="3200" b="1" dirty="0" err="1">
                <a:latin typeface="HP001 4 hàng" pitchFamily="34" charset="0"/>
                <a:cs typeface="Times New Roman" panose="02020603050405020304" pitchFamily="18" charset="0"/>
              </a:rPr>
              <a:t>giống</a:t>
            </a:r>
            <a:r>
              <a:rPr lang="vi-VN" altLang="en-US" sz="3200" b="1" dirty="0">
                <a:latin typeface="HP001 4 hàng" pitchFamily="34" charset="0"/>
                <a:cs typeface="Times New Roman" panose="02020603050405020304" pitchFamily="18" charset="0"/>
              </a:rPr>
              <a:t> </a:t>
            </a:r>
            <a:r>
              <a:rPr lang="vi-VN" altLang="en-US" sz="3200" b="1" dirty="0" err="1">
                <a:latin typeface="HP001 4 hàng" pitchFamily="34" charset="0"/>
                <a:cs typeface="Times New Roman" panose="02020603050405020304" pitchFamily="18" charset="0"/>
              </a:rPr>
              <a:t>và</a:t>
            </a:r>
            <a:r>
              <a:rPr lang="vi-VN" altLang="en-US" sz="3200" b="1" dirty="0">
                <a:latin typeface="HP001 4 hàng" pitchFamily="34" charset="0"/>
                <a:cs typeface="Times New Roman" panose="02020603050405020304" pitchFamily="18" charset="0"/>
              </a:rPr>
              <a:t> </a:t>
            </a:r>
            <a:r>
              <a:rPr lang="vi-VN" altLang="en-US" sz="3200" b="1" dirty="0" err="1">
                <a:latin typeface="HP001 4 hàng" pitchFamily="34" charset="0"/>
                <a:cs typeface="Times New Roman" panose="02020603050405020304" pitchFamily="18" charset="0"/>
              </a:rPr>
              <a:t>khác</a:t>
            </a:r>
            <a:r>
              <a:rPr lang="vi-VN" altLang="en-US" sz="3200" b="1" dirty="0">
                <a:latin typeface="HP001 4 hàng" pitchFamily="34" charset="0"/>
                <a:cs typeface="Times New Roman" panose="02020603050405020304" pitchFamily="18" charset="0"/>
              </a:rPr>
              <a:t> nhau</a:t>
            </a:r>
            <a:r>
              <a:rPr lang="en-US" altLang="en-US" sz="3200" b="1" dirty="0">
                <a:latin typeface="HP001 4 hàng" pitchFamily="34" charset="0"/>
                <a:cs typeface="Times New Roman" panose="02020603050405020304" pitchFamily="18" charset="0"/>
              </a:rPr>
              <a:t> ?</a:t>
            </a:r>
          </a:p>
        </p:txBody>
      </p:sp>
    </p:spTree>
    <p:extLst>
      <p:ext uri="{BB962C8B-B14F-4D97-AF65-F5344CB8AC3E}">
        <p14:creationId xmlns:p14="http://schemas.microsoft.com/office/powerpoint/2010/main" val="2148589217"/>
      </p:ext>
    </p:extLst>
  </p:cSld>
  <p:clrMapOvr>
    <a:masterClrMapping/>
  </p:clrMapOvr>
  <mc:AlternateContent xmlns:mc="http://schemas.openxmlformats.org/markup-compatibility/2006" xmlns:p14="http://schemas.microsoft.com/office/powerpoint/2010/main">
    <mc:Choice Requires="p14">
      <p:transition spd="slow" p14:dur="1400" advTm="41976">
        <p14:ripple/>
      </p:transition>
    </mc:Choice>
    <mc:Fallback xmlns="">
      <p:transition spd="slow" advTm="41976">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5|6.4|0|0"/>
</p:tagLst>
</file>

<file path=ppt/tags/tag2.xml><?xml version="1.0" encoding="utf-8"?>
<p:tagLst xmlns:a="http://schemas.openxmlformats.org/drawingml/2006/main" xmlns:r="http://schemas.openxmlformats.org/officeDocument/2006/relationships" xmlns:p="http://schemas.openxmlformats.org/presentationml/2006/main">
  <p:tag name="TIMING" val="|0|0|0"/>
</p:tagLst>
</file>

<file path=ppt/tags/tag3.xml><?xml version="1.0" encoding="utf-8"?>
<p:tagLst xmlns:a="http://schemas.openxmlformats.org/drawingml/2006/main" xmlns:r="http://schemas.openxmlformats.org/officeDocument/2006/relationships" xmlns:p="http://schemas.openxmlformats.org/presentationml/2006/main">
  <p:tag name="TIMING"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389</Words>
  <Application>Microsoft Office PowerPoint</Application>
  <PresentationFormat>Màn hình rộng</PresentationFormat>
  <Paragraphs>51</Paragraphs>
  <Slides>24</Slides>
  <Notes>6</Notes>
  <HiddenSlides>0</HiddenSlides>
  <MMClips>1</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24</vt:i4>
      </vt:variant>
    </vt:vector>
  </HeadingPairs>
  <TitlesOfParts>
    <vt:vector size="30" baseType="lpstr">
      <vt:lpstr>Arial</vt:lpstr>
      <vt:lpstr>Calibri</vt:lpstr>
      <vt:lpstr>Calibri Light</vt:lpstr>
      <vt:lpstr>HP001 4 hàng</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Anh Minh</cp:lastModifiedBy>
  <cp:revision>95</cp:revision>
  <dcterms:created xsi:type="dcterms:W3CDTF">2022-02-09T06:01:49Z</dcterms:created>
  <dcterms:modified xsi:type="dcterms:W3CDTF">2024-02-22T09:23:38Z</dcterms:modified>
</cp:coreProperties>
</file>