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59" r:id="rId5"/>
    <p:sldId id="281" r:id="rId6"/>
    <p:sldId id="286" r:id="rId7"/>
    <p:sldId id="282" r:id="rId8"/>
    <p:sldId id="260" r:id="rId9"/>
    <p:sldId id="283" r:id="rId10"/>
    <p:sldId id="284" r:id="rId11"/>
    <p:sldId id="285" r:id="rId12"/>
    <p:sldId id="263" r:id="rId13"/>
    <p:sldId id="264" r:id="rId14"/>
    <p:sldId id="288" r:id="rId15"/>
    <p:sldId id="289" r:id="rId16"/>
    <p:sldId id="265" r:id="rId17"/>
    <p:sldId id="262" r:id="rId18"/>
    <p:sldId id="268" r:id="rId19"/>
    <p:sldId id="291" r:id="rId20"/>
    <p:sldId id="270" r:id="rId21"/>
    <p:sldId id="292" r:id="rId22"/>
    <p:sldId id="272" r:id="rId23"/>
  </p:sldIdLst>
  <p:sldSz cx="9144000" cy="5143500" type="screen16x9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554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524991" y="4008700"/>
            <a:ext cx="534626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685800">
              <a:lnSpc>
                <a:spcPct val="150000"/>
              </a:lnSpc>
              <a:buClrTx/>
            </a:pP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viên</a:t>
            </a:r>
            <a:r>
              <a:rPr lang="en-US" sz="2400" b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: 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231727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xmlns="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3848" y="1967867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91440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lắng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946287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trăng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463EFB-46D9-429E-88B9-74E55594DA9F}"/>
              </a:ext>
            </a:extLst>
          </p:cNvPr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705AB1-22C7-4CC7-B901-B87C5D30D1F5}"/>
              </a:ext>
            </a:extLst>
          </p:cNvPr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DBEBE7-96BA-4228-B214-6682C9E58BCC}"/>
              </a:ext>
            </a:extLst>
          </p:cNvPr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6F81A4-F0C9-4403-9C01-4F02B01CA3C7}"/>
              </a:ext>
            </a:extLst>
          </p:cNvPr>
          <p:cNvSpPr txBox="1"/>
          <p:nvPr/>
        </p:nvSpPr>
        <p:spPr>
          <a:xfrm>
            <a:off x="2016160" y="133561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C7C7AC-03F5-4DBD-BCB2-E8C4F7A3A734}"/>
              </a:ext>
            </a:extLst>
          </p:cNvPr>
          <p:cNvSpPr txBox="1"/>
          <p:nvPr/>
        </p:nvSpPr>
        <p:spPr>
          <a:xfrm>
            <a:off x="2157466" y="253522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2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852CD7-0BE7-4D94-A89A-AA8349CDE9B8}"/>
              </a:ext>
            </a:extLst>
          </p:cNvPr>
          <p:cNvSpPr txBox="1"/>
          <p:nvPr/>
        </p:nvSpPr>
        <p:spPr>
          <a:xfrm>
            <a:off x="609581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xmlns="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xmlns="" id="{CD4FE451-F573-42C6-8A01-EC4C28DA9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xmlns="" id="{AE107822-7172-483E-B7A9-72FF92EA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819056" y="4188098"/>
            <a:ext cx="8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47711" y="2038413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08642" y="4201018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51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41672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8958" y="4167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08" y="2650190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698" y="36984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86" y="27219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xmlns="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xmlns="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xmlns="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xmlns="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xmlns="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xmlns="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xmlns="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xmlns="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282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65&quot;/&gt;&lt;/object&gt;&lt;object type=&quot;3&quot; unique_id=&quot;10020&quot;&gt;&lt;property id=&quot;20148&quot; value=&quot;5&quot;/&gt;&lt;property id=&quot;20300&quot; value=&quot;Slide 17&quot;/&gt;&lt;property id=&quot;20307&quot; value=&quot;262&quot;/&gt;&lt;/object&gt;&lt;object type=&quot;3&quot; unique_id=&quot;10021&quot;&gt;&lt;property id=&quot;20148&quot; value=&quot;5&quot;/&gt;&lt;property id=&quot;20300&quot; value=&quot;Slide 18&quot;/&gt;&lt;property id=&quot;20307&quot; value=&quot;268&quot;/&gt;&lt;/object&gt;&lt;object type=&quot;3&quot; unique_id=&quot;10022&quot;&gt;&lt;property id=&quot;20148&quot; value=&quot;5&quot;/&gt;&lt;property id=&quot;20300&quot; value=&quot;Slide 19&quot;/&gt;&lt;property id=&quot;20307&quot; value=&quot;291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object type=&quot;3&quot; unique_id=&quot;10024&quot;&gt;&lt;property id=&quot;20148&quot; value=&quot;5&quot;/&gt;&lt;property id=&quot;20300&quot; value=&quot;Slide 21&quot;/&gt;&lt;property id=&quot;20307&quot; value=&quot;292&quot;/&gt;&lt;/object&gt;&lt;object type=&quot;3&quot; unique_id=&quot;10025&quot;&gt;&lt;property id=&quot;20148&quot; value=&quot;5&quot;/&gt;&lt;property id=&quot;20300&quot; value=&quot;Slide 22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217</Words>
  <Application>Microsoft Office PowerPoint</Application>
  <PresentationFormat>On-screen Show (16:9)</PresentationFormat>
  <Paragraphs>90</Paragraphs>
  <Slides>22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A</cp:lastModifiedBy>
  <cp:revision>5</cp:revision>
  <dcterms:created xsi:type="dcterms:W3CDTF">2020-08-18T12:36:17Z</dcterms:created>
  <dcterms:modified xsi:type="dcterms:W3CDTF">2021-01-11T13:48:00Z</dcterms:modified>
</cp:coreProperties>
</file>