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  <p:sldId id="267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6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483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smtClean="0"/>
              <a:t>: </a:t>
            </a:r>
            <a:r>
              <a:rPr lang="en-US" sz="2800" b="1" i="1" smtClean="0"/>
              <a:t>Đỗ Thị Phương Thảo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61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63&quot;/&gt;&lt;/object&gt;&lt;object type=&quot;3&quot; unique_id=&quot;10015&quot;&gt;&lt;property id=&quot;20148&quot; value=&quot;5&quot;/&gt;&lt;property id=&quot;20300&quot; value=&quot;Slide 12&quot;/&gt;&lt;property id=&quot;20307&quot; value=&quot;262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6&quot;/&gt;&lt;/object&gt;&lt;object type=&quot;3&quot; unique_id=&quot;10020&quot;&gt;&lt;property id=&quot;20148&quot; value=&quot;5&quot;/&gt;&lt;property id=&quot;20300&quot; value=&quot;Slide 17&quot;/&gt;&lt;property id=&quot;20307&quot; value=&quot;267&quot;/&gt;&lt;/object&gt;&lt;object type=&quot;3&quot; unique_id=&quot;10021&quot;&gt;&lt;property id=&quot;20148&quot; value=&quot;5&quot;/&gt;&lt;property id=&quot;20300&quot; value=&quot;Slide 18&quot;/&gt;&lt;property id=&quot;20307&quot; value=&quot;277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282&quot;/&gt;&lt;/object&gt;&lt;object type=&quot;3&quot; unique_id=&quot;10026&quot;&gt;&lt;property id=&quot;20148&quot; value=&quot;5&quot;/&gt;&lt;property id=&quot;20300&quot; value=&quot;Slide 23&quot;/&gt;&lt;property id=&quot;20307&quot; value=&quot;283&quot;/&gt;&lt;/object&gt;&lt;object type=&quot;3&quot; unique_id=&quot;10027&quot;&gt;&lt;property id=&quot;20148&quot; value=&quot;5&quot;/&gt;&lt;property id=&quot;20300&quot; value=&quot;Slide 24&quot;/&gt;&lt;property id=&quot;20307&quot; value=&quot;284&quot;/&gt;&lt;/object&gt;&lt;object type=&quot;3&quot; unique_id=&quot;10028&quot;&gt;&lt;property id=&quot;20148&quot; value=&quot;5&quot;/&gt;&lt;property id=&quot;20300&quot; value=&quot;Slide 25&quot;/&gt;&lt;property id=&quot;20307&quot; value=&quot;285&quot;/&gt;&lt;/object&gt;&lt;object type=&quot;3&quot; unique_id=&quot;10029&quot;&gt;&lt;property id=&quot;20148&quot; value=&quot;5&quot;/&gt;&lt;property id=&quot;20300&quot; value=&quot;Slide 26&quot;/&gt;&lt;property id=&quot;20307&quot; value=&quot;286&quot;/&gt;&lt;/object&gt;&lt;object type=&quot;3&quot; unique_id=&quot;10030&quot;&gt;&lt;property id=&quot;20148&quot; value=&quot;5&quot;/&gt;&lt;property id=&quot;20300&quot; value=&quot;Slide 27&quot;/&gt;&lt;property id=&quot;20307&quot; value=&quot;287&quot;/&gt;&lt;/object&gt;&lt;object type=&quot;3&quot; unique_id=&quot;10031&quot;&gt;&lt;property id=&quot;20148&quot; value=&quot;5&quot;/&gt;&lt;property id=&quot;20300&quot; value=&quot;Slide 28&quot;/&gt;&lt;property id=&quot;20307&quot; value=&quot;288&quot;/&gt;&lt;/object&gt;&lt;object type=&quot;3&quot; unique_id=&quot;10032&quot;&gt;&lt;property id=&quot;20148&quot; value=&quot;5&quot;/&gt;&lt;property id=&quot;20300&quot; value=&quot;Slide 29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893</Words>
  <Application>Microsoft Office PowerPoint</Application>
  <PresentationFormat>On-screen Show (4:3)</PresentationFormat>
  <Paragraphs>169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42</cp:revision>
  <dcterms:created xsi:type="dcterms:W3CDTF">2020-08-15T01:37:35Z</dcterms:created>
  <dcterms:modified xsi:type="dcterms:W3CDTF">2020-12-07T15:42:46Z</dcterms:modified>
</cp:coreProperties>
</file>